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8"/>
  </p:notesMasterIdLst>
  <p:sldIdLst>
    <p:sldId id="2289" r:id="rId3"/>
    <p:sldId id="2290" r:id="rId4"/>
    <p:sldId id="2311" r:id="rId5"/>
    <p:sldId id="2315" r:id="rId6"/>
    <p:sldId id="2316" r:id="rId7"/>
  </p:sldIdLst>
  <p:sldSz cx="12192000" cy="6858000"/>
  <p:notesSz cx="6858000" cy="9144000"/>
  <p:embeddedFontLst>
    <p:embeddedFont>
      <p:font typeface="方正小标宋简体" panose="02010600030101010101" charset="-122"/>
      <p:regular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等线" panose="02010600030101010101" pitchFamily="2" charset="-122"/>
      <p:regular r:id="rId14"/>
      <p:bold r:id="rId15"/>
    </p:embeddedFont>
    <p:embeddedFont>
      <p:font typeface="等线 Light" panose="02010600030101010101" pitchFamily="2" charset="-122"/>
      <p:regular r:id="rId16"/>
    </p:embeddedFont>
    <p:embeddedFont>
      <p:font typeface="微软雅黑" panose="020B0503020204020204" pitchFamily="34" charset="-122"/>
      <p:regular r:id="rId17"/>
      <p:bold r:id="rId18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505F2C04-C923-438B-8C0F-E0CD2BADF298}">
      <wppc:fontMiss xmlns="" xmlns:wppc="http://www.wps.cn/officeDocument/PresentationCustomData" type="true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B66"/>
    <a:srgbClr val="FE9B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50"/>
    <p:restoredTop sz="94655"/>
  </p:normalViewPr>
  <p:slideViewPr>
    <p:cSldViewPr snapToGrid="0">
      <p:cViewPr varScale="1">
        <p:scale>
          <a:sx n="77" d="100"/>
          <a:sy n="77" d="100"/>
        </p:scale>
        <p:origin x="103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8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3.fntdata"/><Relationship Id="rId5" Type="http://schemas.openxmlformats.org/officeDocument/2006/relationships/slide" Target="slides/slide3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2020/3/1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765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7C4E8-A8C2-4357-BFC7-EEE0BC05A10B}" type="datetimeFigureOut">
              <a:rPr lang="zh-CN" altLang="en-US" smtClean="0"/>
              <a:t>2020/3/1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13ED4-CA99-4E97-BCA8-19459AA59C3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7C4E8-A8C2-4357-BFC7-EEE0BC05A10B}" type="datetimeFigureOut">
              <a:rPr lang="zh-CN" altLang="en-US" smtClean="0"/>
              <a:t>2020/3/1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13ED4-CA99-4E97-BCA8-19459AA59C3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7C4E8-A8C2-4357-BFC7-EEE0BC05A10B}" type="datetimeFigureOut">
              <a:rPr lang="zh-CN" altLang="en-US" smtClean="0"/>
              <a:t>2020/3/1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13ED4-CA99-4E97-BCA8-19459AA59C3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7C4E8-A8C2-4357-BFC7-EEE0BC05A10B}" type="datetimeFigureOut">
              <a:rPr lang="zh-CN" altLang="en-US" smtClean="0"/>
              <a:t>2020/3/1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13ED4-CA99-4E97-BCA8-19459AA59C3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7C4E8-A8C2-4357-BFC7-EEE0BC05A10B}" type="datetimeFigureOut">
              <a:rPr lang="zh-CN" altLang="en-US" smtClean="0"/>
              <a:t>2020/3/1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13ED4-CA99-4E97-BCA8-19459AA59C3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7C4E8-A8C2-4357-BFC7-EEE0BC05A10B}" type="datetimeFigureOut">
              <a:rPr lang="zh-CN" altLang="en-US" smtClean="0"/>
              <a:t>2020/3/1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13ED4-CA99-4E97-BCA8-19459AA59C3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7C4E8-A8C2-4357-BFC7-EEE0BC05A10B}" type="datetimeFigureOut">
              <a:rPr lang="zh-CN" altLang="en-US" smtClean="0"/>
              <a:t>2020/3/1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13ED4-CA99-4E97-BCA8-19459AA59C3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7C4E8-A8C2-4357-BFC7-EEE0BC05A10B}" type="datetimeFigureOut">
              <a:rPr lang="zh-CN" altLang="en-US" smtClean="0"/>
              <a:t>2020/3/1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13ED4-CA99-4E97-BCA8-19459AA59C3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7C4E8-A8C2-4357-BFC7-EEE0BC05A10B}" type="datetimeFigureOut">
              <a:rPr lang="zh-CN" altLang="en-US" smtClean="0"/>
              <a:t>2020/3/1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13ED4-CA99-4E97-BCA8-19459AA59C3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7C4E8-A8C2-4357-BFC7-EEE0BC05A10B}" type="datetimeFigureOut">
              <a:rPr lang="zh-CN" altLang="en-US" smtClean="0"/>
              <a:t>2020/3/1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13ED4-CA99-4E97-BCA8-19459AA59C3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7C4E8-A8C2-4357-BFC7-EEE0BC05A10B}" type="datetimeFigureOut">
              <a:rPr lang="zh-CN" altLang="en-US" smtClean="0"/>
              <a:t>2020/3/1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13ED4-CA99-4E97-BCA8-19459AA59C3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7C4E8-A8C2-4357-BFC7-EEE0BC05A10B}" type="datetimeFigureOut">
              <a:rPr lang="zh-CN" altLang="en-US" smtClean="0"/>
              <a:t>2020/3/1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13ED4-CA99-4E97-BCA8-19459AA59C3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7C4E8-A8C2-4357-BFC7-EEE0BC05A10B}" type="datetimeFigureOut">
              <a:rPr lang="zh-CN" altLang="en-US" smtClean="0"/>
              <a:t>2020/3/1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13ED4-CA99-4E97-BCA8-19459AA59C3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7C4E8-A8C2-4357-BFC7-EEE0BC05A10B}" type="datetimeFigureOut">
              <a:rPr lang="zh-CN" altLang="en-US" smtClean="0"/>
              <a:t>2020/3/1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13ED4-CA99-4E97-BCA8-19459AA59C3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7C4E8-A8C2-4357-BFC7-EEE0BC05A10B}" type="datetimeFigureOut">
              <a:rPr lang="zh-CN" altLang="en-US" smtClean="0"/>
              <a:t>2020/3/1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13ED4-CA99-4E97-BCA8-19459AA59C3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7C4E8-A8C2-4357-BFC7-EEE0BC05A10B}" type="datetimeFigureOut">
              <a:rPr lang="zh-CN" altLang="en-US" smtClean="0"/>
              <a:t>2020/3/1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13ED4-CA99-4E97-BCA8-19459AA59C3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7C4E8-A8C2-4357-BFC7-EEE0BC05A10B}" type="datetimeFigureOut">
              <a:rPr lang="zh-CN" altLang="en-US" smtClean="0"/>
              <a:t>2020/3/1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13ED4-CA99-4E97-BCA8-19459AA59C3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7C4E8-A8C2-4357-BFC7-EEE0BC05A10B}" type="datetimeFigureOut">
              <a:rPr lang="zh-CN" altLang="en-US" smtClean="0"/>
              <a:t>2020/3/1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13ED4-CA99-4E97-BCA8-19459AA59C3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7C4E8-A8C2-4357-BFC7-EEE0BC05A10B}" type="datetimeFigureOut">
              <a:rPr lang="zh-CN" altLang="en-US" smtClean="0"/>
              <a:t>2020/3/1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13ED4-CA99-4E97-BCA8-19459AA59C3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7C4E8-A8C2-4357-BFC7-EEE0BC05A10B}" type="datetimeFigureOut">
              <a:rPr lang="zh-CN" altLang="en-US" smtClean="0"/>
              <a:t>2020/3/1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13ED4-CA99-4E97-BCA8-19459AA59C3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7C4E8-A8C2-4357-BFC7-EEE0BC05A10B}" type="datetimeFigureOut">
              <a:rPr lang="zh-CN" altLang="en-US" smtClean="0"/>
              <a:t>2020/3/1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13ED4-CA99-4E97-BCA8-19459AA59C3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7C4E8-A8C2-4357-BFC7-EEE0BC05A10B}" type="datetimeFigureOut">
              <a:rPr lang="zh-CN" altLang="en-US" smtClean="0"/>
              <a:t>2020/3/1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13ED4-CA99-4E97-BCA8-19459AA59C3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47C4E8-A8C2-4357-BFC7-EEE0BC05A10B}" type="datetimeFigureOut">
              <a:rPr lang="zh-CN" altLang="en-US" smtClean="0"/>
              <a:t>2020/3/1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113ED4-CA99-4E97-BCA8-19459AA59C3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6E4C122A-2E59-4F50-B463-C9FF43834389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227" y="2041340"/>
            <a:ext cx="2273418" cy="277531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47C4E8-A8C2-4357-BFC7-EEE0BC05A10B}" type="datetimeFigureOut">
              <a:rPr lang="zh-CN" altLang="en-US" smtClean="0"/>
              <a:t>2020/3/1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113ED4-CA99-4E97-BCA8-19459AA59C3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5C3D9BD1-1F5B-4D50-A499-9895A0A64E0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886" y="1870075"/>
            <a:ext cx="2267056" cy="27675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7.xml"/><Relationship Id="rId4" Type="http://schemas.openxmlformats.org/officeDocument/2006/relationships/tags" Target="../tags/tag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: 形状 41"/>
          <p:cNvSpPr/>
          <p:nvPr/>
        </p:nvSpPr>
        <p:spPr>
          <a:xfrm rot="2700000">
            <a:off x="-2115161" y="70163"/>
            <a:ext cx="6824559" cy="6768000"/>
          </a:xfrm>
          <a:custGeom>
            <a:avLst/>
            <a:gdLst>
              <a:gd name="connsiteX0" fmla="*/ 0 w 6779000"/>
              <a:gd name="connsiteY0" fmla="*/ 1885865 h 6735203"/>
              <a:gd name="connsiteX1" fmla="*/ 1885865 w 6779000"/>
              <a:gd name="connsiteY1" fmla="*/ 0 h 6735203"/>
              <a:gd name="connsiteX2" fmla="*/ 6779000 w 6779000"/>
              <a:gd name="connsiteY2" fmla="*/ 0 h 6735203"/>
              <a:gd name="connsiteX3" fmla="*/ 6779000 w 6779000"/>
              <a:gd name="connsiteY3" fmla="*/ 4805542 h 6735203"/>
              <a:gd name="connsiteX4" fmla="*/ 4849339 w 6779000"/>
              <a:gd name="connsiteY4" fmla="*/ 6735203 h 6735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79000" h="6735203">
                <a:moveTo>
                  <a:pt x="0" y="1885865"/>
                </a:moveTo>
                <a:lnTo>
                  <a:pt x="1885865" y="0"/>
                </a:lnTo>
                <a:lnTo>
                  <a:pt x="6779000" y="0"/>
                </a:lnTo>
                <a:lnTo>
                  <a:pt x="6779000" y="4805542"/>
                </a:lnTo>
                <a:lnTo>
                  <a:pt x="4849339" y="6735203"/>
                </a:lnTo>
                <a:close/>
              </a:path>
            </a:pathLst>
          </a:custGeom>
          <a:solidFill>
            <a:srgbClr val="004B66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32"/>
          <p:cNvSpPr/>
          <p:nvPr/>
        </p:nvSpPr>
        <p:spPr>
          <a:xfrm>
            <a:off x="2887980" y="1717040"/>
            <a:ext cx="7756525" cy="33680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57200" sx="102000" sy="102000" algn="ctr" rotWithShape="0">
              <a:schemeClr val="tx1">
                <a:alpha val="1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PA-矩形 3"/>
          <p:cNvSpPr/>
          <p:nvPr>
            <p:custDataLst>
              <p:tags r:id="rId1"/>
            </p:custDataLst>
          </p:nvPr>
        </p:nvSpPr>
        <p:spPr>
          <a:xfrm>
            <a:off x="3202128" y="2093747"/>
            <a:ext cx="5352969" cy="706755"/>
          </a:xfrm>
          <a:prstGeom prst="rect">
            <a:avLst/>
          </a:prstGeom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sz="4000" spc="600" dirty="0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小标宋简体" panose="02000000000000000000" charset="-122"/>
                <a:ea typeface="方正小标宋简体" panose="02000000000000000000" charset="-122"/>
                <a:cs typeface="Open Sans" panose="020B0606030504020204" pitchFamily="34" charset="0"/>
                <a:sym typeface="思源黑体" panose="020B0500000000000000" pitchFamily="34" charset="-122"/>
              </a:rPr>
              <a:t>社会组织</a:t>
            </a:r>
            <a:r>
              <a:rPr lang="en-US" altLang="zh-CN" sz="4000" spc="600" dirty="0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小标宋简体" panose="02000000000000000000" charset="-122"/>
                <a:ea typeface="方正小标宋简体" panose="02000000000000000000" charset="-122"/>
                <a:cs typeface="Open Sans" panose="020B0606030504020204" pitchFamily="34" charset="0"/>
                <a:sym typeface="思源黑体" panose="020B0500000000000000" pitchFamily="34" charset="-122"/>
              </a:rPr>
              <a:t>XXXXX</a:t>
            </a:r>
          </a:p>
        </p:txBody>
      </p:sp>
      <p:sp>
        <p:nvSpPr>
          <p:cNvPr id="7" name="PA-文本框 6"/>
          <p:cNvSpPr txBox="1"/>
          <p:nvPr>
            <p:custDataLst>
              <p:tags r:id="rId2"/>
            </p:custDataLst>
          </p:nvPr>
        </p:nvSpPr>
        <p:spPr>
          <a:xfrm>
            <a:off x="3498673" y="3207453"/>
            <a:ext cx="5313640" cy="829945"/>
          </a:xfrm>
          <a:prstGeom prst="rect">
            <a:avLst/>
          </a:prstGeom>
          <a:solidFill>
            <a:schemeClr val="tx1">
              <a:alpha val="0"/>
            </a:schemeClr>
          </a:solidFill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80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defRPr>
            </a:lvl1pPr>
          </a:lstStyle>
          <a:p>
            <a:pPr algn="ctr"/>
            <a:r>
              <a:rPr lang="en-US" altLang="zh-CN" b="1" spc="50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思源黑体" panose="020B0500000000000000" pitchFamily="34" charset="-122"/>
              </a:rPr>
              <a:t>XXXXX</a:t>
            </a:r>
          </a:p>
        </p:txBody>
      </p:sp>
      <p:sp>
        <p:nvSpPr>
          <p:cNvPr id="9" name="矩形 32"/>
          <p:cNvSpPr/>
          <p:nvPr/>
        </p:nvSpPr>
        <p:spPr>
          <a:xfrm>
            <a:off x="2887980" y="1448435"/>
            <a:ext cx="7756525" cy="268605"/>
          </a:xfrm>
          <a:prstGeom prst="rect">
            <a:avLst/>
          </a:prstGeom>
          <a:solidFill>
            <a:srgbClr val="004B66">
              <a:alpha val="99000"/>
            </a:srgbClr>
          </a:solidFill>
          <a:ln>
            <a:noFill/>
          </a:ln>
          <a:effectLst>
            <a:outerShdw blurRad="457200" sx="102000" sy="102000" algn="ctr" rotWithShape="0">
              <a:schemeClr val="tx1">
                <a:alpha val="1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 descr="微信图片_202001090913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86470" y="3028950"/>
            <a:ext cx="1281430" cy="1887855"/>
          </a:xfrm>
          <a:prstGeom prst="rect">
            <a:avLst/>
          </a:prstGeom>
        </p:spPr>
      </p:pic>
      <p:cxnSp>
        <p:nvCxnSpPr>
          <p:cNvPr id="11" name="直接连接符 10"/>
          <p:cNvCxnSpPr/>
          <p:nvPr/>
        </p:nvCxnSpPr>
        <p:spPr>
          <a:xfrm>
            <a:off x="3520440" y="2751455"/>
            <a:ext cx="475996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26"/>
          <p:cNvCxnSpPr/>
          <p:nvPr/>
        </p:nvCxnSpPr>
        <p:spPr>
          <a:xfrm>
            <a:off x="670560" y="2614262"/>
            <a:ext cx="108585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îŝ1iďè"/>
          <p:cNvSpPr txBox="1"/>
          <p:nvPr/>
        </p:nvSpPr>
        <p:spPr>
          <a:xfrm>
            <a:off x="5206060" y="2357883"/>
            <a:ext cx="1800200" cy="512758"/>
          </a:xfrm>
          <a:prstGeom prst="roundRect">
            <a:avLst>
              <a:gd name="adj" fmla="val 50000"/>
            </a:avLst>
          </a:prstGeom>
          <a:solidFill>
            <a:srgbClr val="004B66">
              <a:alpha val="98000"/>
            </a:srgbClr>
          </a:solidFill>
        </p:spPr>
        <p:txBody>
          <a:bodyPr wrap="square" lIns="91440" tIns="45720" rIns="91440" bIns="45720" anchor="ctr">
            <a:noAutofit/>
          </a:bodyPr>
          <a:lstStyle/>
          <a:p>
            <a:pPr algn="ctr"/>
            <a:r>
              <a:rPr lang="en-US" altLang="zh-CN" sz="2000" b="1" spc="3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思源黑体" panose="020B0500000000000000" pitchFamily="34" charset="-122"/>
              </a:rPr>
              <a:t>Contents</a:t>
            </a:r>
          </a:p>
        </p:txBody>
      </p:sp>
      <p:sp>
        <p:nvSpPr>
          <p:cNvPr id="24" name="PA-矩形 3"/>
          <p:cNvSpPr/>
          <p:nvPr>
            <p:custDataLst>
              <p:tags r:id="rId1"/>
            </p:custDataLst>
          </p:nvPr>
        </p:nvSpPr>
        <p:spPr>
          <a:xfrm>
            <a:off x="4986227" y="1146469"/>
            <a:ext cx="2219546" cy="1015663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dist"/>
            <a:r>
              <a:rPr lang="zh-CN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目录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25" name="矩形 23"/>
          <p:cNvSpPr/>
          <p:nvPr/>
        </p:nvSpPr>
        <p:spPr>
          <a:xfrm>
            <a:off x="0" y="0"/>
            <a:ext cx="12192000" cy="512748"/>
          </a:xfrm>
          <a:prstGeom prst="rect">
            <a:avLst/>
          </a:prstGeom>
          <a:solidFill>
            <a:srgbClr val="004B66">
              <a:alpha val="8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1691268" y="3580022"/>
            <a:ext cx="572921" cy="572921"/>
          </a:xfrm>
          <a:prstGeom prst="rect">
            <a:avLst/>
          </a:prstGeom>
          <a:solidFill>
            <a:srgbClr val="004B66">
              <a:alpha val="8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3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0" name="MH_Entry_1"/>
          <p:cNvSpPr/>
          <p:nvPr>
            <p:custDataLst>
              <p:tags r:id="rId2"/>
            </p:custDataLst>
          </p:nvPr>
        </p:nvSpPr>
        <p:spPr>
          <a:xfrm>
            <a:off x="2191595" y="3556356"/>
            <a:ext cx="2735204" cy="498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4B66">
                    <a:alpha val="89000"/>
                  </a:srgb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92500"/>
          </a:bodyPr>
          <a:lstStyle/>
          <a:p>
            <a:pPr algn="ctr">
              <a:lnSpc>
                <a:spcPct val="110000"/>
              </a:lnSpc>
            </a:pPr>
            <a:r>
              <a:rPr lang="zh-CN" altLang="en-US" sz="2400" spc="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此处输入您的标题</a:t>
            </a:r>
          </a:p>
        </p:txBody>
      </p:sp>
      <p:sp>
        <p:nvSpPr>
          <p:cNvPr id="32" name="矩形 31"/>
          <p:cNvSpPr/>
          <p:nvPr/>
        </p:nvSpPr>
        <p:spPr>
          <a:xfrm>
            <a:off x="1691268" y="4593966"/>
            <a:ext cx="572921" cy="572921"/>
          </a:xfrm>
          <a:prstGeom prst="rect">
            <a:avLst/>
          </a:prstGeom>
          <a:solidFill>
            <a:srgbClr val="004B66">
              <a:alpha val="8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3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3" name="MH_Entry_1"/>
          <p:cNvSpPr/>
          <p:nvPr>
            <p:custDataLst>
              <p:tags r:id="rId3"/>
            </p:custDataLst>
          </p:nvPr>
        </p:nvSpPr>
        <p:spPr>
          <a:xfrm>
            <a:off x="2191595" y="4570300"/>
            <a:ext cx="2735204" cy="498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4B66">
                    <a:alpha val="89000"/>
                  </a:srgb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92500"/>
          </a:bodyPr>
          <a:lstStyle/>
          <a:p>
            <a:pPr algn="ctr">
              <a:lnSpc>
                <a:spcPct val="110000"/>
              </a:lnSpc>
            </a:pPr>
            <a:r>
              <a:rPr lang="zh-CN" altLang="en-US" sz="2400" spc="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此处输入您的标题</a:t>
            </a:r>
          </a:p>
        </p:txBody>
      </p:sp>
      <p:sp>
        <p:nvSpPr>
          <p:cNvPr id="35" name="矩形 34"/>
          <p:cNvSpPr/>
          <p:nvPr/>
        </p:nvSpPr>
        <p:spPr>
          <a:xfrm>
            <a:off x="6550783" y="3593469"/>
            <a:ext cx="572921" cy="572921"/>
          </a:xfrm>
          <a:prstGeom prst="rect">
            <a:avLst/>
          </a:prstGeom>
          <a:solidFill>
            <a:srgbClr val="004B66">
              <a:alpha val="8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3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6" name="MH_Entry_1"/>
          <p:cNvSpPr/>
          <p:nvPr>
            <p:custDataLst>
              <p:tags r:id="rId4"/>
            </p:custDataLst>
          </p:nvPr>
        </p:nvSpPr>
        <p:spPr>
          <a:xfrm>
            <a:off x="7051110" y="3569803"/>
            <a:ext cx="2735204" cy="498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4B66">
                    <a:alpha val="89000"/>
                  </a:srgb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92500"/>
          </a:bodyPr>
          <a:lstStyle/>
          <a:p>
            <a:pPr algn="ctr">
              <a:lnSpc>
                <a:spcPct val="110000"/>
              </a:lnSpc>
            </a:pPr>
            <a:r>
              <a:rPr lang="zh-CN" altLang="en-US" sz="2400" spc="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此处输入您的标题</a:t>
            </a:r>
          </a:p>
        </p:txBody>
      </p:sp>
      <p:sp>
        <p:nvSpPr>
          <p:cNvPr id="38" name="矩形 37"/>
          <p:cNvSpPr/>
          <p:nvPr/>
        </p:nvSpPr>
        <p:spPr>
          <a:xfrm>
            <a:off x="6550783" y="4607413"/>
            <a:ext cx="572921" cy="572921"/>
          </a:xfrm>
          <a:prstGeom prst="rect">
            <a:avLst/>
          </a:prstGeom>
          <a:solidFill>
            <a:srgbClr val="004B66">
              <a:alpha val="8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3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9" name="MH_Entry_1"/>
          <p:cNvSpPr/>
          <p:nvPr>
            <p:custDataLst>
              <p:tags r:id="rId5"/>
            </p:custDataLst>
          </p:nvPr>
        </p:nvSpPr>
        <p:spPr>
          <a:xfrm>
            <a:off x="7051110" y="4583747"/>
            <a:ext cx="2735204" cy="498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4B66">
                    <a:alpha val="89000"/>
                  </a:srgb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92500"/>
          </a:bodyPr>
          <a:lstStyle/>
          <a:p>
            <a:pPr algn="ctr">
              <a:lnSpc>
                <a:spcPct val="110000"/>
              </a:lnSpc>
            </a:pPr>
            <a:r>
              <a:rPr lang="zh-CN" altLang="en-US" sz="2400" spc="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此处输入您的标题</a:t>
            </a:r>
          </a:p>
        </p:txBody>
      </p:sp>
      <p:cxnSp>
        <p:nvCxnSpPr>
          <p:cNvPr id="41" name="直接连接符 40"/>
          <p:cNvCxnSpPr/>
          <p:nvPr/>
        </p:nvCxnSpPr>
        <p:spPr>
          <a:xfrm flipH="1">
            <a:off x="2191595" y="4143418"/>
            <a:ext cx="3858477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2" name="矩形 41"/>
          <p:cNvSpPr/>
          <p:nvPr/>
        </p:nvSpPr>
        <p:spPr>
          <a:xfrm>
            <a:off x="5806235" y="4107419"/>
            <a:ext cx="252000" cy="36000"/>
          </a:xfrm>
          <a:prstGeom prst="rect">
            <a:avLst/>
          </a:prstGeom>
          <a:solidFill>
            <a:srgbClr val="004B66">
              <a:alpha val="8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43" name="直接连接符 42"/>
          <p:cNvCxnSpPr/>
          <p:nvPr/>
        </p:nvCxnSpPr>
        <p:spPr>
          <a:xfrm flipH="1">
            <a:off x="2191595" y="5157164"/>
            <a:ext cx="3858477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4" name="矩形 43"/>
          <p:cNvSpPr/>
          <p:nvPr/>
        </p:nvSpPr>
        <p:spPr>
          <a:xfrm>
            <a:off x="5806235" y="5121165"/>
            <a:ext cx="252000" cy="36000"/>
          </a:xfrm>
          <a:prstGeom prst="rect">
            <a:avLst/>
          </a:prstGeom>
          <a:solidFill>
            <a:srgbClr val="004B66">
              <a:alpha val="8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45" name="直接连接符 44"/>
          <p:cNvCxnSpPr/>
          <p:nvPr/>
        </p:nvCxnSpPr>
        <p:spPr>
          <a:xfrm flipH="1">
            <a:off x="7051110" y="4159734"/>
            <a:ext cx="3858477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6" name="矩形 45"/>
          <p:cNvSpPr/>
          <p:nvPr/>
        </p:nvSpPr>
        <p:spPr>
          <a:xfrm>
            <a:off x="10665750" y="4123735"/>
            <a:ext cx="252000" cy="36000"/>
          </a:xfrm>
          <a:prstGeom prst="rect">
            <a:avLst/>
          </a:prstGeom>
          <a:solidFill>
            <a:srgbClr val="004B66">
              <a:alpha val="8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47" name="直接连接符 46"/>
          <p:cNvCxnSpPr/>
          <p:nvPr/>
        </p:nvCxnSpPr>
        <p:spPr>
          <a:xfrm flipH="1">
            <a:off x="7051110" y="5169470"/>
            <a:ext cx="3858477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8" name="矩形 47"/>
          <p:cNvSpPr/>
          <p:nvPr/>
        </p:nvSpPr>
        <p:spPr>
          <a:xfrm>
            <a:off x="10665750" y="5133471"/>
            <a:ext cx="252000" cy="36000"/>
          </a:xfrm>
          <a:prstGeom prst="rect">
            <a:avLst/>
          </a:prstGeom>
          <a:solidFill>
            <a:srgbClr val="004B66">
              <a:alpha val="8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0" y="509269"/>
            <a:ext cx="12192000" cy="6348730"/>
            <a:chOff x="0" y="509269"/>
            <a:chExt cx="12192000" cy="6348730"/>
          </a:xfrm>
          <a:solidFill>
            <a:srgbClr val="004B66">
              <a:alpha val="89000"/>
            </a:srgbClr>
          </a:solidFill>
        </p:grpSpPr>
        <p:sp>
          <p:nvSpPr>
            <p:cNvPr id="31" name="矩形 23"/>
            <p:cNvSpPr/>
            <p:nvPr/>
          </p:nvSpPr>
          <p:spPr>
            <a:xfrm>
              <a:off x="0" y="6520814"/>
              <a:ext cx="12192000" cy="3371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32" name="矩形 27"/>
            <p:cNvSpPr/>
            <p:nvPr/>
          </p:nvSpPr>
          <p:spPr>
            <a:xfrm rot="2700000">
              <a:off x="573504" y="540589"/>
              <a:ext cx="422855" cy="42285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PA-矩形 3"/>
            <p:cNvSpPr/>
            <p:nvPr>
              <p:custDataLst>
                <p:tags r:id="rId1"/>
              </p:custDataLst>
            </p:nvPr>
          </p:nvSpPr>
          <p:spPr>
            <a:xfrm>
              <a:off x="1574928" y="509269"/>
              <a:ext cx="2818168" cy="461665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2400" spc="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FZQingKeBenYueSongS-R-GB" panose="02000000000000000000" pitchFamily="2" charset="-122"/>
                  <a:ea typeface="FZQingKeBenYueSongS-R-GB" panose="02000000000000000000" pitchFamily="2" charset="-122"/>
                  <a:cs typeface="Open Sans" panose="020B0606030504020204" pitchFamily="34" charset="0"/>
                  <a:sym typeface="思源黑体" panose="020B0500000000000000" pitchFamily="34" charset="-122"/>
                </a:rPr>
                <a:t>输入您的标题</a:t>
              </a:r>
              <a:endParaRPr lang="zh-CN" altLang="en-US" sz="2400" spc="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ZQingKeBenYueSongS-R-GB" panose="02000000000000000000" pitchFamily="2" charset="-122"/>
                <a:ea typeface="FZQingKeBenYueSongS-R-GB" panose="02000000000000000000" pitchFamily="2" charset="-122"/>
                <a:cs typeface="Open Sans" panose="020B0606030504020204" pitchFamily="34" charset="0"/>
                <a:sym typeface="思源黑体" panose="020B0500000000000000" pitchFamily="34" charset="-122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0" y="509269"/>
            <a:ext cx="12192000" cy="6348730"/>
            <a:chOff x="0" y="509269"/>
            <a:chExt cx="12192000" cy="6348730"/>
          </a:xfrm>
          <a:solidFill>
            <a:srgbClr val="004B66">
              <a:alpha val="89000"/>
            </a:srgbClr>
          </a:solidFill>
        </p:grpSpPr>
        <p:sp>
          <p:nvSpPr>
            <p:cNvPr id="31" name="矩形 23"/>
            <p:cNvSpPr/>
            <p:nvPr/>
          </p:nvSpPr>
          <p:spPr>
            <a:xfrm>
              <a:off x="0" y="6520814"/>
              <a:ext cx="12192000" cy="3371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32" name="矩形 27"/>
            <p:cNvSpPr/>
            <p:nvPr/>
          </p:nvSpPr>
          <p:spPr>
            <a:xfrm rot="2700000">
              <a:off x="573504" y="540589"/>
              <a:ext cx="422855" cy="42285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PA-矩形 3"/>
            <p:cNvSpPr/>
            <p:nvPr>
              <p:custDataLst>
                <p:tags r:id="rId1"/>
              </p:custDataLst>
            </p:nvPr>
          </p:nvSpPr>
          <p:spPr>
            <a:xfrm>
              <a:off x="1574928" y="509269"/>
              <a:ext cx="2818168" cy="461665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2400" spc="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FZQingKeBenYueSongS-R-GB" panose="02000000000000000000" pitchFamily="2" charset="-122"/>
                  <a:ea typeface="FZQingKeBenYueSongS-R-GB" panose="02000000000000000000" pitchFamily="2" charset="-122"/>
                  <a:cs typeface="Open Sans" panose="020B0606030504020204" pitchFamily="34" charset="0"/>
                  <a:sym typeface="思源黑体" panose="020B0500000000000000" pitchFamily="34" charset="-122"/>
                </a:rPr>
                <a:t>输入您的标题</a:t>
              </a:r>
              <a:endParaRPr lang="zh-CN" altLang="en-US" sz="2400" spc="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ZQingKeBenYueSongS-R-GB" panose="02000000000000000000" pitchFamily="2" charset="-122"/>
                <a:ea typeface="FZQingKeBenYueSongS-R-GB" panose="02000000000000000000" pitchFamily="2" charset="-122"/>
                <a:cs typeface="Open Sans" panose="020B0606030504020204" pitchFamily="34" charset="0"/>
                <a:sym typeface="思源黑体" panose="020B0500000000000000" pitchFamily="34" charset="-122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: 形状 41"/>
          <p:cNvSpPr/>
          <p:nvPr/>
        </p:nvSpPr>
        <p:spPr>
          <a:xfrm rot="2700000">
            <a:off x="-2115161" y="70163"/>
            <a:ext cx="6824559" cy="6768000"/>
          </a:xfrm>
          <a:custGeom>
            <a:avLst/>
            <a:gdLst>
              <a:gd name="connsiteX0" fmla="*/ 0 w 6779000"/>
              <a:gd name="connsiteY0" fmla="*/ 1885865 h 6735203"/>
              <a:gd name="connsiteX1" fmla="*/ 1885865 w 6779000"/>
              <a:gd name="connsiteY1" fmla="*/ 0 h 6735203"/>
              <a:gd name="connsiteX2" fmla="*/ 6779000 w 6779000"/>
              <a:gd name="connsiteY2" fmla="*/ 0 h 6735203"/>
              <a:gd name="connsiteX3" fmla="*/ 6779000 w 6779000"/>
              <a:gd name="connsiteY3" fmla="*/ 4805542 h 6735203"/>
              <a:gd name="connsiteX4" fmla="*/ 4849339 w 6779000"/>
              <a:gd name="connsiteY4" fmla="*/ 6735203 h 6735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79000" h="6735203">
                <a:moveTo>
                  <a:pt x="0" y="1885865"/>
                </a:moveTo>
                <a:lnTo>
                  <a:pt x="1885865" y="0"/>
                </a:lnTo>
                <a:lnTo>
                  <a:pt x="6779000" y="0"/>
                </a:lnTo>
                <a:lnTo>
                  <a:pt x="6779000" y="4805542"/>
                </a:lnTo>
                <a:lnTo>
                  <a:pt x="4849339" y="6735203"/>
                </a:lnTo>
                <a:close/>
              </a:path>
            </a:pathLst>
          </a:custGeom>
          <a:solidFill>
            <a:srgbClr val="004B66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32"/>
          <p:cNvSpPr/>
          <p:nvPr/>
        </p:nvSpPr>
        <p:spPr>
          <a:xfrm>
            <a:off x="2887980" y="1717040"/>
            <a:ext cx="7756525" cy="33680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57200" sx="102000" sy="102000" algn="ctr" rotWithShape="0">
              <a:schemeClr val="tx1">
                <a:alpha val="1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PA-矩形 3"/>
          <p:cNvSpPr/>
          <p:nvPr>
            <p:custDataLst>
              <p:tags r:id="rId1"/>
            </p:custDataLst>
          </p:nvPr>
        </p:nvSpPr>
        <p:spPr>
          <a:xfrm>
            <a:off x="3202128" y="2093747"/>
            <a:ext cx="5352969" cy="706755"/>
          </a:xfrm>
          <a:prstGeom prst="rect">
            <a:avLst/>
          </a:prstGeom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algn="l"/>
            <a:r>
              <a:rPr lang="en-US" altLang="zh-CN" sz="4000" spc="6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方正小标宋简体" panose="02000000000000000000" charset="-122"/>
                <a:ea typeface="方正小标宋简体" panose="02000000000000000000" charset="-122"/>
                <a:cs typeface="Open Sans" panose="020B0606030504020204" pitchFamily="34" charset="0"/>
                <a:sym typeface="思源黑体" panose="020B0500000000000000" pitchFamily="34" charset="-122"/>
              </a:rPr>
              <a:t>   </a:t>
            </a:r>
            <a:r>
              <a:rPr lang="zh-CN" altLang="en-US" sz="4000" spc="6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方正小标宋简体" panose="02000000000000000000" charset="-122"/>
                <a:ea typeface="方正小标宋简体" panose="02000000000000000000" charset="-122"/>
                <a:cs typeface="Open Sans" panose="020B0606030504020204" pitchFamily="34" charset="0"/>
                <a:sym typeface="思源黑体" panose="020B0500000000000000" pitchFamily="34" charset="-122"/>
              </a:rPr>
              <a:t>下期预告：</a:t>
            </a:r>
            <a:endParaRPr lang="en-US" altLang="zh-CN" sz="4000" spc="600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方正小标宋简体" panose="02000000000000000000" charset="-122"/>
              <a:ea typeface="方正小标宋简体" panose="02000000000000000000" charset="-122"/>
              <a:cs typeface="Open Sans" panose="020B0606030504020204" pitchFamily="34" charset="0"/>
              <a:sym typeface="思源黑体" panose="020B0500000000000000" pitchFamily="34" charset="-122"/>
            </a:endParaRPr>
          </a:p>
        </p:txBody>
      </p:sp>
      <p:sp>
        <p:nvSpPr>
          <p:cNvPr id="7" name="PA-文本框 6"/>
          <p:cNvSpPr txBox="1"/>
          <p:nvPr>
            <p:custDataLst>
              <p:tags r:id="rId2"/>
            </p:custDataLst>
          </p:nvPr>
        </p:nvSpPr>
        <p:spPr>
          <a:xfrm>
            <a:off x="3498673" y="3207453"/>
            <a:ext cx="5313640" cy="829945"/>
          </a:xfrm>
          <a:prstGeom prst="rect">
            <a:avLst/>
          </a:prstGeom>
          <a:solidFill>
            <a:schemeClr val="tx1">
              <a:alpha val="0"/>
            </a:schemeClr>
          </a:solidFill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80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defRPr>
            </a:lvl1pPr>
          </a:lstStyle>
          <a:p>
            <a:pPr algn="ctr"/>
            <a:r>
              <a:rPr lang="en-US" altLang="zh-CN" b="1" spc="50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思源黑体" panose="020B0500000000000000" pitchFamily="34" charset="-122"/>
              </a:rPr>
              <a:t>XXXXX</a:t>
            </a:r>
          </a:p>
        </p:txBody>
      </p:sp>
      <p:sp>
        <p:nvSpPr>
          <p:cNvPr id="9" name="矩形 32"/>
          <p:cNvSpPr/>
          <p:nvPr/>
        </p:nvSpPr>
        <p:spPr>
          <a:xfrm>
            <a:off x="2887980" y="1448435"/>
            <a:ext cx="7756525" cy="268605"/>
          </a:xfrm>
          <a:prstGeom prst="rect">
            <a:avLst/>
          </a:prstGeom>
          <a:solidFill>
            <a:srgbClr val="004B66">
              <a:alpha val="99000"/>
            </a:srgbClr>
          </a:solidFill>
          <a:ln>
            <a:noFill/>
          </a:ln>
          <a:effectLst>
            <a:outerShdw blurRad="457200" sx="102000" sy="102000" algn="ctr" rotWithShape="0">
              <a:schemeClr val="tx1">
                <a:alpha val="1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" name="直接连接符 10"/>
          <p:cNvCxnSpPr/>
          <p:nvPr/>
        </p:nvCxnSpPr>
        <p:spPr>
          <a:xfrm flipV="1">
            <a:off x="3520440" y="2738120"/>
            <a:ext cx="4058920" cy="13335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微信图片_2020010909130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23910" y="2668905"/>
            <a:ext cx="1543685" cy="213677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1"/>
</p:tagLst>
</file>

<file path=ppt/theme/theme1.xml><?xml version="1.0" encoding="utf-8"?>
<a:theme xmlns:a="http://schemas.openxmlformats.org/drawingml/2006/main" name="Office 主题​​">
  <a:themeElements>
    <a:clrScheme name="Custom 5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C3AF8E"/>
      </a:accent1>
      <a:accent2>
        <a:srgbClr val="44546A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Custom 5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C3AF8E"/>
      </a:accent1>
      <a:accent2>
        <a:srgbClr val="44546A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45</Words>
  <Application>Microsoft Office PowerPoint</Application>
  <PresentationFormat>宽屏</PresentationFormat>
  <Paragraphs>17</Paragraphs>
  <Slides>5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5</vt:i4>
      </vt:variant>
    </vt:vector>
  </HeadingPairs>
  <TitlesOfParts>
    <vt:vector size="15" baseType="lpstr">
      <vt:lpstr>Arial</vt:lpstr>
      <vt:lpstr>微软雅黑</vt:lpstr>
      <vt:lpstr>FZQingKeBenYueSongS-R-GB</vt:lpstr>
      <vt:lpstr>思源黑体</vt:lpstr>
      <vt:lpstr>Calibri</vt:lpstr>
      <vt:lpstr>等线</vt:lpstr>
      <vt:lpstr>等线 Light</vt:lpstr>
      <vt:lpstr>方正小标宋简体</vt:lpstr>
      <vt:lpstr>Office 主题​​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Administrater</dc:creator>
  <cp:lastModifiedBy> </cp:lastModifiedBy>
  <cp:revision>17</cp:revision>
  <dcterms:created xsi:type="dcterms:W3CDTF">2019-11-10T10:23:00Z</dcterms:created>
  <dcterms:modified xsi:type="dcterms:W3CDTF">2020-03-01T11:43:35Z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