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1.svg" ContentType="image/svg+xml"/>
  <Override PartName="/ppt/media/image2.svg" ContentType="image/svg+xml"/>
  <Override PartName="/ppt/media/image3.svg" ContentType="image/svg+xml"/>
  <Override PartName="/ppt/media/image4.svg" ContentType="image/svg+xml"/>
  <Override PartName="/ppt/media/image5.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8"/>
  </p:handoutMasterIdLst>
  <p:sldIdLst>
    <p:sldId id="563" r:id="rId3"/>
    <p:sldId id="564" r:id="rId5"/>
    <p:sldId id="565" r:id="rId6"/>
    <p:sldId id="259" r:id="rId7"/>
    <p:sldId id="508" r:id="rId8"/>
    <p:sldId id="291" r:id="rId9"/>
    <p:sldId id="509" r:id="rId10"/>
    <p:sldId id="261" r:id="rId11"/>
    <p:sldId id="567" r:id="rId12"/>
    <p:sldId id="512" r:id="rId13"/>
    <p:sldId id="380" r:id="rId14"/>
    <p:sldId id="266" r:id="rId15"/>
    <p:sldId id="566" r:id="rId16"/>
    <p:sldId id="292" r:id="rId17"/>
    <p:sldId id="293" r:id="rId18"/>
    <p:sldId id="568" r:id="rId19"/>
    <p:sldId id="433" r:id="rId20"/>
    <p:sldId id="264" r:id="rId21"/>
    <p:sldId id="569" r:id="rId22"/>
    <p:sldId id="511" r:id="rId23"/>
    <p:sldId id="432" r:id="rId24"/>
    <p:sldId id="290" r:id="rId25"/>
    <p:sldId id="510" r:id="rId26"/>
    <p:sldId id="570" r:id="rId27"/>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刘思蜀" initials="刘思蜀" lastIdx="1" clrIdx="0"/>
  <p:cmAuthor id="2" name="作者" initials="A" lastIdx="0" clrIdx="1"/>
  <p:cmAuthor id="3" name="Administrator" initial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0185C9"/>
    <a:srgbClr val="FFFFFF"/>
    <a:srgbClr val="014E9E"/>
    <a:srgbClr val="008AD3"/>
    <a:srgbClr val="0074BF"/>
    <a:srgbClr val="3D9FBB"/>
    <a:srgbClr val="404040"/>
    <a:srgbClr val="52BED0"/>
    <a:srgbClr val="1462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004" autoAdjust="0"/>
  </p:normalViewPr>
  <p:slideViewPr>
    <p:cSldViewPr snapToGrid="0" showGuides="1">
      <p:cViewPr varScale="1">
        <p:scale>
          <a:sx n="117" d="100"/>
          <a:sy n="117" d="100"/>
        </p:scale>
        <p:origin x="-298" y="-82"/>
      </p:cViewPr>
      <p:guideLst>
        <p:guide orient="horz" pos="2172"/>
        <p:guide pos="3840"/>
        <p:guide pos="400"/>
        <p:guide pos="7216"/>
      </p:guideLst>
    </p:cSldViewPr>
  </p:slideViewPr>
  <p:notesTextViewPr>
    <p:cViewPr>
      <p:scale>
        <a:sx n="1" d="1"/>
        <a:sy n="1" d="1"/>
      </p:scale>
      <p:origin x="0" y="0"/>
    </p:cViewPr>
  </p:notesTextViewPr>
  <p:notesViewPr>
    <p:cSldViewPr snapToGrid="0">
      <p:cViewPr varScale="1">
        <p:scale>
          <a:sx n="53" d="100"/>
          <a:sy n="53" d="100"/>
        </p:scale>
        <p:origin x="2070" y="7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gs" Target="tags/tag2.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FB4E11-C9D8-4B6B-909A-1A574A43978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E5DE2B-F138-450B-9B9D-A86EB721F845}"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811444-68A1-4101-8539-A244B495EE0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F261C-EB16-4A84-BC43-83C9DD54392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8A2C3-D698-4D01-9B94-12EAC611A15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52F261C-EB16-4A84-BC43-83C9DD54392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2F261C-EB16-4A84-BC43-83C9DD54392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2F261C-EB16-4A84-BC43-83C9DD543928}"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8A2C3-D698-4D01-9B94-12EAC611A15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2F261C-EB16-4A84-BC43-83C9DD543928}"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2F261C-EB16-4A84-BC43-83C9DD543928}"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2F261C-EB16-4A84-BC43-83C9DD543928}"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2F261C-EB16-4A84-BC43-83C9DD543928}"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2F261C-EB16-4A84-BC43-83C9DD543928}"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8A2C3-D698-4D01-9B94-12EAC611A15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52F261C-EB16-4A84-BC43-83C9DD543928}"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52F261C-EB16-4A84-BC43-83C9DD543928}"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2F261C-EB16-4A84-BC43-83C9DD543928}"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2F261C-EB16-4A84-BC43-83C9DD543928}"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52F261C-EB16-4A84-BC43-83C9DD543928}"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8A2C3-D698-4D01-9B94-12EAC611A15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8A2C3-D698-4D01-9B94-12EAC611A15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2F261C-EB16-4A84-BC43-83C9DD54392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0DBB188-7FFF-4272-BDDB-9854A0DFB7A1}"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2F261C-EB16-4A84-BC43-83C9DD54392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BB188-7FFF-4272-BDDB-9854A0DFB7A1}"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2F261C-EB16-4A84-BC43-83C9DD54392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8A2C3-D698-4D01-9B94-12EAC611A15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slow" advClick="0" advTm="2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4742F3E-182A-4E42-99A7-A84D607325D2}" type="datetimeFigureOut">
              <a:rPr lang="zh-CN" altLang="en-US" smtClean="0"/>
            </a:fld>
            <a:endParaRPr lang="zh-CN"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21F91D6-B666-4B05-8BB0-A162590E5748}" type="slidenum">
              <a:rPr lang="zh-CN" altLang="en-US" smtClean="0"/>
            </a:fld>
            <a:endParaRPr lang="zh-CN" altLang="en-US"/>
          </a:p>
        </p:txBody>
      </p:sp>
    </p:spTree>
  </p:cSld>
  <p:clrMapOvr>
    <a:masterClrMapping/>
  </p:clrMapOvr>
  <p:transition spd="slow" advClick="0" advTm="2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slow" advClick="0" advTm="2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ransition spd="slow" advClick="0" advTm="2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753100" y="1109662"/>
            <a:ext cx="2641600" cy="1881188"/>
          </a:xfrm>
          <a:custGeom>
            <a:avLst/>
            <a:gdLst>
              <a:gd name="connsiteX0" fmla="*/ 0 w 2641600"/>
              <a:gd name="connsiteY0" fmla="*/ 0 h 1881188"/>
              <a:gd name="connsiteX1" fmla="*/ 2641600 w 2641600"/>
              <a:gd name="connsiteY1" fmla="*/ 0 h 1881188"/>
              <a:gd name="connsiteX2" fmla="*/ 2641600 w 2641600"/>
              <a:gd name="connsiteY2" fmla="*/ 1881188 h 1881188"/>
              <a:gd name="connsiteX3" fmla="*/ 0 w 2641600"/>
              <a:gd name="connsiteY3" fmla="*/ 1881188 h 1881188"/>
            </a:gdLst>
            <a:ahLst/>
            <a:cxnLst>
              <a:cxn ang="0">
                <a:pos x="connsiteX0" y="connsiteY0"/>
              </a:cxn>
              <a:cxn ang="0">
                <a:pos x="connsiteX1" y="connsiteY1"/>
              </a:cxn>
              <a:cxn ang="0">
                <a:pos x="connsiteX2" y="connsiteY2"/>
              </a:cxn>
              <a:cxn ang="0">
                <a:pos x="connsiteX3" y="connsiteY3"/>
              </a:cxn>
            </a:cxnLst>
            <a:rect l="l" t="t" r="r" b="b"/>
            <a:pathLst>
              <a:path w="2641600" h="1881188">
                <a:moveTo>
                  <a:pt x="0" y="0"/>
                </a:moveTo>
                <a:lnTo>
                  <a:pt x="2641600" y="0"/>
                </a:lnTo>
                <a:lnTo>
                  <a:pt x="2641600" y="1881188"/>
                </a:lnTo>
                <a:lnTo>
                  <a:pt x="0" y="1881188"/>
                </a:lnTo>
                <a:close/>
              </a:path>
            </a:pathLst>
          </a:custGeom>
          <a:effectLst>
            <a:outerShdw blurRad="1270000" dist="508000" dir="2700000" sx="90000" sy="90000" algn="tl" rotWithShape="0">
              <a:prstClr val="black">
                <a:alpha val="40000"/>
              </a:prstClr>
            </a:outerShdw>
          </a:effectLst>
        </p:spPr>
        <p:txBody>
          <a:bodyPr wrap="square">
            <a:noAutofit/>
          </a:bodyPr>
          <a:lstStyle>
            <a:lvl1pPr marL="0" indent="0" algn="ctr">
              <a:buNone/>
              <a:defRPr>
                <a:solidFill>
                  <a:schemeClr val="tx1">
                    <a:lumMod val="50000"/>
                    <a:lumOff val="50000"/>
                  </a:schemeClr>
                </a:solidFill>
              </a:defRPr>
            </a:lvl1pPr>
          </a:lstStyle>
          <a:p>
            <a:endParaRPr lang="id-ID"/>
          </a:p>
        </p:txBody>
      </p:sp>
    </p:spTree>
  </p:cSld>
  <p:clrMapOvr>
    <a:masterClrMapping/>
  </p:clrMapOvr>
  <p:transition spd="slow" advClick="0"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75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43_Title Slide">
    <p:spTree>
      <p:nvGrpSpPr>
        <p:cNvPr id="1" name=""/>
        <p:cNvGrpSpPr/>
        <p:nvPr/>
      </p:nvGrpSpPr>
      <p:grpSpPr>
        <a:xfrm>
          <a:off x="0" y="0"/>
          <a:ext cx="0" cy="0"/>
          <a:chOff x="0" y="0"/>
          <a:chExt cx="0" cy="0"/>
        </a:xfrm>
      </p:grpSpPr>
      <p:sp>
        <p:nvSpPr>
          <p:cNvPr id="7" name="Picture Placeholder 6"/>
          <p:cNvSpPr>
            <a:spLocks noGrp="1"/>
          </p:cNvSpPr>
          <p:nvPr>
            <p:ph type="pic" sz="quarter" idx="11" hasCustomPrompt="1"/>
          </p:nvPr>
        </p:nvSpPr>
        <p:spPr>
          <a:xfrm>
            <a:off x="8867086" y="0"/>
            <a:ext cx="3324915" cy="6858000"/>
          </a:xfrm>
          <a:custGeom>
            <a:avLst/>
            <a:gdLst>
              <a:gd name="connsiteX0" fmla="*/ 0 w 3324915"/>
              <a:gd name="connsiteY0" fmla="*/ 0 h 6858000"/>
              <a:gd name="connsiteX1" fmla="*/ 3324915 w 3324915"/>
              <a:gd name="connsiteY1" fmla="*/ 0 h 6858000"/>
              <a:gd name="connsiteX2" fmla="*/ 3324915 w 3324915"/>
              <a:gd name="connsiteY2" fmla="*/ 6858000 h 6858000"/>
              <a:gd name="connsiteX3" fmla="*/ 0 w 332491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4915" h="6858000">
                <a:moveTo>
                  <a:pt x="0" y="0"/>
                </a:moveTo>
                <a:lnTo>
                  <a:pt x="3324915" y="0"/>
                </a:lnTo>
                <a:lnTo>
                  <a:pt x="3324915" y="6858000"/>
                </a:lnTo>
                <a:lnTo>
                  <a:pt x="0" y="6858000"/>
                </a:lnTo>
                <a:close/>
              </a:path>
            </a:pathLst>
          </a:custGeom>
        </p:spPr>
        <p:txBody>
          <a:bodyPr wrap="square">
            <a:noAutofit/>
          </a:bodyPr>
          <a:lstStyle>
            <a:lvl1pPr>
              <a:defRPr lang="id-ID" sz="1600">
                <a:solidFill>
                  <a:schemeClr val="bg1">
                    <a:lumMod val="65000"/>
                  </a:schemeClr>
                </a:solidFill>
                <a:latin typeface="+mj-lt"/>
              </a:defRPr>
            </a:lvl1pPr>
          </a:lstStyle>
          <a:p>
            <a:pPr lvl="0"/>
            <a:r>
              <a:rPr lang="id-ID" dirty="0"/>
              <a:t>Image Placeholder</a:t>
            </a:r>
            <a:endParaRPr lang="id-ID" dirty="0"/>
          </a:p>
        </p:txBody>
      </p:sp>
      <p:grpSp>
        <p:nvGrpSpPr>
          <p:cNvPr id="2" name="Group 1"/>
          <p:cNvGrpSpPr/>
          <p:nvPr userDrawn="1"/>
        </p:nvGrpSpPr>
        <p:grpSpPr>
          <a:xfrm>
            <a:off x="-1" y="1"/>
            <a:ext cx="4723321" cy="6858000"/>
            <a:chOff x="-1" y="1"/>
            <a:chExt cx="4723321" cy="6858000"/>
          </a:xfrm>
        </p:grpSpPr>
        <p:sp>
          <p:nvSpPr>
            <p:cNvPr id="4" name="Freeform: Shape 3"/>
            <p:cNvSpPr/>
            <p:nvPr userDrawn="1"/>
          </p:nvSpPr>
          <p:spPr>
            <a:xfrm flipH="1">
              <a:off x="-1" y="1"/>
              <a:ext cx="4723321" cy="6858000"/>
            </a:xfrm>
            <a:custGeom>
              <a:avLst/>
              <a:gdLst>
                <a:gd name="connsiteX0" fmla="*/ 5390171 w 5390171"/>
                <a:gd name="connsiteY0" fmla="*/ 0 h 6858000"/>
                <a:gd name="connsiteX1" fmla="*/ 444789 w 5390171"/>
                <a:gd name="connsiteY1" fmla="*/ 0 h 6858000"/>
                <a:gd name="connsiteX2" fmla="*/ 444789 w 5390171"/>
                <a:gd name="connsiteY2" fmla="*/ 834570 h 6858000"/>
                <a:gd name="connsiteX3" fmla="*/ 442700 w 5390171"/>
                <a:gd name="connsiteY3" fmla="*/ 834570 h 6858000"/>
                <a:gd name="connsiteX4" fmla="*/ 442700 w 5390171"/>
                <a:gd name="connsiteY4" fmla="*/ 2472795 h 6858000"/>
                <a:gd name="connsiteX5" fmla="*/ 435434 w 5390171"/>
                <a:gd name="connsiteY5" fmla="*/ 2505848 h 6858000"/>
                <a:gd name="connsiteX6" fmla="*/ 387860 w 5390171"/>
                <a:gd name="connsiteY6" fmla="*/ 2651944 h 6858000"/>
                <a:gd name="connsiteX7" fmla="*/ 62829 w 5390171"/>
                <a:gd name="connsiteY7" fmla="*/ 3174279 h 6858000"/>
                <a:gd name="connsiteX8" fmla="*/ 2484 w 5390171"/>
                <a:gd name="connsiteY8" fmla="*/ 3385297 h 6858000"/>
                <a:gd name="connsiteX9" fmla="*/ 1379 w 5390171"/>
                <a:gd name="connsiteY9" fmla="*/ 3405628 h 6858000"/>
                <a:gd name="connsiteX10" fmla="*/ 1342 w 5390171"/>
                <a:gd name="connsiteY10" fmla="*/ 3405852 h 6858000"/>
                <a:gd name="connsiteX11" fmla="*/ 0 w 5390171"/>
                <a:gd name="connsiteY11" fmla="*/ 3426999 h 6858000"/>
                <a:gd name="connsiteX12" fmla="*/ 109 w 5390171"/>
                <a:gd name="connsiteY12" fmla="*/ 3428999 h 6858000"/>
                <a:gd name="connsiteX13" fmla="*/ 0 w 5390171"/>
                <a:gd name="connsiteY13" fmla="*/ 3430999 h 6858000"/>
                <a:gd name="connsiteX14" fmla="*/ 1342 w 5390171"/>
                <a:gd name="connsiteY14" fmla="*/ 3452146 h 6858000"/>
                <a:gd name="connsiteX15" fmla="*/ 1379 w 5390171"/>
                <a:gd name="connsiteY15" fmla="*/ 3452370 h 6858000"/>
                <a:gd name="connsiteX16" fmla="*/ 2484 w 5390171"/>
                <a:gd name="connsiteY16" fmla="*/ 3472702 h 6858000"/>
                <a:gd name="connsiteX17" fmla="*/ 62829 w 5390171"/>
                <a:gd name="connsiteY17" fmla="*/ 3683720 h 6858000"/>
                <a:gd name="connsiteX18" fmla="*/ 387860 w 5390171"/>
                <a:gd name="connsiteY18" fmla="*/ 4206054 h 6858000"/>
                <a:gd name="connsiteX19" fmla="*/ 435434 w 5390171"/>
                <a:gd name="connsiteY19" fmla="*/ 4352149 h 6858000"/>
                <a:gd name="connsiteX20" fmla="*/ 442700 w 5390171"/>
                <a:gd name="connsiteY20" fmla="*/ 4385203 h 6858000"/>
                <a:gd name="connsiteX21" fmla="*/ 442700 w 5390171"/>
                <a:gd name="connsiteY21" fmla="*/ 6023428 h 6858000"/>
                <a:gd name="connsiteX22" fmla="*/ 444789 w 5390171"/>
                <a:gd name="connsiteY22" fmla="*/ 6023428 h 6858000"/>
                <a:gd name="connsiteX23" fmla="*/ 444789 w 5390171"/>
                <a:gd name="connsiteY23" fmla="*/ 6858000 h 6858000"/>
                <a:gd name="connsiteX24" fmla="*/ 5390171 w 5390171"/>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90171" h="6858000">
                  <a:moveTo>
                    <a:pt x="5390171" y="0"/>
                  </a:moveTo>
                  <a:lnTo>
                    <a:pt x="444789" y="0"/>
                  </a:lnTo>
                  <a:lnTo>
                    <a:pt x="444789" y="834570"/>
                  </a:lnTo>
                  <a:lnTo>
                    <a:pt x="442700" y="834570"/>
                  </a:lnTo>
                  <a:lnTo>
                    <a:pt x="442700" y="2472795"/>
                  </a:lnTo>
                  <a:lnTo>
                    <a:pt x="435434" y="2505848"/>
                  </a:lnTo>
                  <a:cubicBezTo>
                    <a:pt x="422066" y="2561283"/>
                    <a:pt x="406382" y="2614054"/>
                    <a:pt x="387860" y="2651944"/>
                  </a:cubicBezTo>
                  <a:cubicBezTo>
                    <a:pt x="313772" y="2803505"/>
                    <a:pt x="120984" y="3026913"/>
                    <a:pt x="62829" y="3174279"/>
                  </a:cubicBezTo>
                  <a:cubicBezTo>
                    <a:pt x="33752" y="3247961"/>
                    <a:pt x="10051" y="3321644"/>
                    <a:pt x="2484" y="3385297"/>
                  </a:cubicBezTo>
                  <a:lnTo>
                    <a:pt x="1379" y="3405628"/>
                  </a:lnTo>
                  <a:lnTo>
                    <a:pt x="1342" y="3405852"/>
                  </a:lnTo>
                  <a:cubicBezTo>
                    <a:pt x="587" y="3412692"/>
                    <a:pt x="147" y="3419748"/>
                    <a:pt x="0" y="3426999"/>
                  </a:cubicBezTo>
                  <a:lnTo>
                    <a:pt x="109" y="3428999"/>
                  </a:lnTo>
                  <a:lnTo>
                    <a:pt x="0" y="3430999"/>
                  </a:lnTo>
                  <a:cubicBezTo>
                    <a:pt x="147" y="3438250"/>
                    <a:pt x="587" y="3445306"/>
                    <a:pt x="1342" y="3452146"/>
                  </a:cubicBezTo>
                  <a:lnTo>
                    <a:pt x="1379" y="3452370"/>
                  </a:lnTo>
                  <a:lnTo>
                    <a:pt x="2484" y="3472702"/>
                  </a:lnTo>
                  <a:cubicBezTo>
                    <a:pt x="10051" y="3536355"/>
                    <a:pt x="33752" y="3610037"/>
                    <a:pt x="62829" y="3683720"/>
                  </a:cubicBezTo>
                  <a:cubicBezTo>
                    <a:pt x="120984" y="3831085"/>
                    <a:pt x="313772" y="4054493"/>
                    <a:pt x="387860" y="4206054"/>
                  </a:cubicBezTo>
                  <a:cubicBezTo>
                    <a:pt x="406382" y="4243945"/>
                    <a:pt x="422066" y="4296715"/>
                    <a:pt x="435434" y="4352149"/>
                  </a:cubicBezTo>
                  <a:lnTo>
                    <a:pt x="442700" y="4385203"/>
                  </a:lnTo>
                  <a:lnTo>
                    <a:pt x="442700" y="6023428"/>
                  </a:lnTo>
                  <a:lnTo>
                    <a:pt x="444789" y="6023428"/>
                  </a:lnTo>
                  <a:lnTo>
                    <a:pt x="444789" y="6858000"/>
                  </a:lnTo>
                  <a:lnTo>
                    <a:pt x="5390171" y="6858000"/>
                  </a:lnTo>
                  <a:close/>
                </a:path>
              </a:pathLst>
            </a:custGeom>
            <a:gradFill>
              <a:gsLst>
                <a:gs pos="0">
                  <a:srgbClr val="008AD3"/>
                </a:gs>
                <a:gs pos="100000">
                  <a:srgbClr val="146293"/>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id-ID" dirty="0"/>
            </a:p>
          </p:txBody>
        </p:sp>
        <p:sp>
          <p:nvSpPr>
            <p:cNvPr id="5" name="Freeform 46"/>
            <p:cNvSpPr/>
            <p:nvPr userDrawn="1"/>
          </p:nvSpPr>
          <p:spPr bwMode="auto">
            <a:xfrm flipH="1">
              <a:off x="4419062" y="3252788"/>
              <a:ext cx="114838" cy="352426"/>
            </a:xfrm>
            <a:custGeom>
              <a:avLst/>
              <a:gdLst>
                <a:gd name="T0" fmla="*/ 147571 w 96"/>
                <a:gd name="T1" fmla="*/ 33734 h 168"/>
                <a:gd name="T2" fmla="*/ 46517 w 96"/>
                <a:gd name="T3" fmla="*/ 134938 h 168"/>
                <a:gd name="T4" fmla="*/ 149175 w 96"/>
                <a:gd name="T5" fmla="*/ 237747 h 168"/>
                <a:gd name="T6" fmla="*/ 149175 w 96"/>
                <a:gd name="T7" fmla="*/ 237747 h 168"/>
                <a:gd name="T8" fmla="*/ 153987 w 96"/>
                <a:gd name="T9" fmla="*/ 250598 h 168"/>
                <a:gd name="T10" fmla="*/ 134739 w 96"/>
                <a:gd name="T11" fmla="*/ 269875 h 168"/>
                <a:gd name="T12" fmla="*/ 121906 w 96"/>
                <a:gd name="T13" fmla="*/ 265056 h 168"/>
                <a:gd name="T14" fmla="*/ 121906 w 96"/>
                <a:gd name="T15" fmla="*/ 265056 h 168"/>
                <a:gd name="T16" fmla="*/ 6416 w 96"/>
                <a:gd name="T17" fmla="*/ 149395 h 168"/>
                <a:gd name="T18" fmla="*/ 6416 w 96"/>
                <a:gd name="T19" fmla="*/ 149395 h 168"/>
                <a:gd name="T20" fmla="*/ 0 w 96"/>
                <a:gd name="T21" fmla="*/ 134938 h 168"/>
                <a:gd name="T22" fmla="*/ 0 w 96"/>
                <a:gd name="T23" fmla="*/ 134938 h 168"/>
                <a:gd name="T24" fmla="*/ 0 w 96"/>
                <a:gd name="T25" fmla="*/ 134938 h 168"/>
                <a:gd name="T26" fmla="*/ 6416 w 96"/>
                <a:gd name="T27" fmla="*/ 120480 h 168"/>
                <a:gd name="T28" fmla="*/ 6416 w 96"/>
                <a:gd name="T29" fmla="*/ 120480 h 168"/>
                <a:gd name="T30" fmla="*/ 121906 w 96"/>
                <a:gd name="T31" fmla="*/ 4819 h 168"/>
                <a:gd name="T32" fmla="*/ 121906 w 96"/>
                <a:gd name="T33" fmla="*/ 4819 h 168"/>
                <a:gd name="T34" fmla="*/ 134739 w 96"/>
                <a:gd name="T35" fmla="*/ 0 h 168"/>
                <a:gd name="T36" fmla="*/ 153987 w 96"/>
                <a:gd name="T37" fmla="*/ 19277 h 168"/>
                <a:gd name="T38" fmla="*/ 147571 w 96"/>
                <a:gd name="T39" fmla="*/ 33734 h 1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6" h="168">
                  <a:moveTo>
                    <a:pt x="92" y="21"/>
                  </a:moveTo>
                  <a:cubicBezTo>
                    <a:pt x="29" y="84"/>
                    <a:pt x="29" y="84"/>
                    <a:pt x="29" y="84"/>
                  </a:cubicBezTo>
                  <a:cubicBezTo>
                    <a:pt x="93" y="148"/>
                    <a:pt x="93" y="148"/>
                    <a:pt x="93" y="148"/>
                  </a:cubicBezTo>
                  <a:cubicBezTo>
                    <a:pt x="93" y="148"/>
                    <a:pt x="93" y="148"/>
                    <a:pt x="93" y="148"/>
                  </a:cubicBezTo>
                  <a:cubicBezTo>
                    <a:pt x="95" y="150"/>
                    <a:pt x="96" y="153"/>
                    <a:pt x="96" y="156"/>
                  </a:cubicBezTo>
                  <a:cubicBezTo>
                    <a:pt x="96" y="163"/>
                    <a:pt x="91" y="168"/>
                    <a:pt x="84" y="168"/>
                  </a:cubicBezTo>
                  <a:cubicBezTo>
                    <a:pt x="81" y="168"/>
                    <a:pt x="78" y="167"/>
                    <a:pt x="76" y="165"/>
                  </a:cubicBezTo>
                  <a:cubicBezTo>
                    <a:pt x="76" y="165"/>
                    <a:pt x="76" y="165"/>
                    <a:pt x="76" y="165"/>
                  </a:cubicBezTo>
                  <a:cubicBezTo>
                    <a:pt x="4" y="93"/>
                    <a:pt x="4" y="93"/>
                    <a:pt x="4" y="93"/>
                  </a:cubicBezTo>
                  <a:cubicBezTo>
                    <a:pt x="4" y="93"/>
                    <a:pt x="4" y="93"/>
                    <a:pt x="4" y="93"/>
                  </a:cubicBezTo>
                  <a:cubicBezTo>
                    <a:pt x="1" y="90"/>
                    <a:pt x="0" y="87"/>
                    <a:pt x="0" y="84"/>
                  </a:cubicBezTo>
                  <a:cubicBezTo>
                    <a:pt x="0" y="84"/>
                    <a:pt x="0" y="84"/>
                    <a:pt x="0" y="84"/>
                  </a:cubicBezTo>
                  <a:cubicBezTo>
                    <a:pt x="0" y="84"/>
                    <a:pt x="0" y="84"/>
                    <a:pt x="0" y="84"/>
                  </a:cubicBezTo>
                  <a:cubicBezTo>
                    <a:pt x="0" y="81"/>
                    <a:pt x="1" y="77"/>
                    <a:pt x="4" y="75"/>
                  </a:cubicBezTo>
                  <a:cubicBezTo>
                    <a:pt x="4" y="75"/>
                    <a:pt x="4" y="75"/>
                    <a:pt x="4" y="75"/>
                  </a:cubicBezTo>
                  <a:cubicBezTo>
                    <a:pt x="76" y="3"/>
                    <a:pt x="76" y="3"/>
                    <a:pt x="76" y="3"/>
                  </a:cubicBezTo>
                  <a:cubicBezTo>
                    <a:pt x="76" y="3"/>
                    <a:pt x="76" y="3"/>
                    <a:pt x="76" y="3"/>
                  </a:cubicBezTo>
                  <a:cubicBezTo>
                    <a:pt x="78" y="1"/>
                    <a:pt x="81" y="0"/>
                    <a:pt x="84" y="0"/>
                  </a:cubicBezTo>
                  <a:cubicBezTo>
                    <a:pt x="91" y="0"/>
                    <a:pt x="96" y="5"/>
                    <a:pt x="96" y="12"/>
                  </a:cubicBezTo>
                  <a:cubicBezTo>
                    <a:pt x="96" y="16"/>
                    <a:pt x="94" y="19"/>
                    <a:pt x="92" y="21"/>
                  </a:cubicBezTo>
                </a:path>
              </a:pathLst>
            </a:custGeom>
            <a:solidFill>
              <a:schemeClr val="bg1"/>
            </a:solidFill>
            <a:ln>
              <a:noFill/>
            </a:ln>
          </p:spPr>
          <p:txBody>
            <a:bodyPr/>
            <a:lstStyle/>
            <a:p>
              <a:endParaRPr lang="en-US" dirty="0"/>
            </a:p>
          </p:txBody>
        </p:sp>
      </p:grpSp>
    </p:spTree>
  </p:cSld>
  <p:clrMapOvr>
    <a:masterClrMapping/>
  </p:clrMapOvr>
  <p:transition spd="slow" advClick="0"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spd="slow" advClick="0" advTm="2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45_Title Slide">
    <p:spTree>
      <p:nvGrpSpPr>
        <p:cNvPr id="1" name=""/>
        <p:cNvGrpSpPr/>
        <p:nvPr/>
      </p:nvGrpSpPr>
      <p:grpSpPr>
        <a:xfrm>
          <a:off x="0" y="0"/>
          <a:ext cx="0" cy="0"/>
          <a:chOff x="0" y="0"/>
          <a:chExt cx="0" cy="0"/>
        </a:xfrm>
      </p:grpSpPr>
      <p:sp>
        <p:nvSpPr>
          <p:cNvPr id="35" name="Picture Placeholder 34"/>
          <p:cNvSpPr>
            <a:spLocks noGrp="1"/>
          </p:cNvSpPr>
          <p:nvPr>
            <p:ph type="pic" sz="quarter" idx="13"/>
          </p:nvPr>
        </p:nvSpPr>
        <p:spPr>
          <a:xfrm>
            <a:off x="0" y="1"/>
            <a:ext cx="12192000" cy="5442042"/>
          </a:xfrm>
          <a:custGeom>
            <a:avLst/>
            <a:gdLst>
              <a:gd name="connsiteX0" fmla="*/ 0 w 12192000"/>
              <a:gd name="connsiteY0" fmla="*/ 0 h 5442042"/>
              <a:gd name="connsiteX1" fmla="*/ 12192000 w 12192000"/>
              <a:gd name="connsiteY1" fmla="*/ 0 h 5442042"/>
              <a:gd name="connsiteX2" fmla="*/ 12192000 w 12192000"/>
              <a:gd name="connsiteY2" fmla="*/ 3149946 h 5442042"/>
              <a:gd name="connsiteX3" fmla="*/ 4536 w 12192000"/>
              <a:gd name="connsiteY3" fmla="*/ 5442042 h 5442042"/>
            </a:gdLst>
            <a:ahLst/>
            <a:cxnLst>
              <a:cxn ang="0">
                <a:pos x="connsiteX0" y="connsiteY0"/>
              </a:cxn>
              <a:cxn ang="0">
                <a:pos x="connsiteX1" y="connsiteY1"/>
              </a:cxn>
              <a:cxn ang="0">
                <a:pos x="connsiteX2" y="connsiteY2"/>
              </a:cxn>
              <a:cxn ang="0">
                <a:pos x="connsiteX3" y="connsiteY3"/>
              </a:cxn>
            </a:cxnLst>
            <a:rect l="l" t="t" r="r" b="b"/>
            <a:pathLst>
              <a:path w="12192000" h="5442042">
                <a:moveTo>
                  <a:pt x="0" y="0"/>
                </a:moveTo>
                <a:lnTo>
                  <a:pt x="12192000" y="0"/>
                </a:lnTo>
                <a:lnTo>
                  <a:pt x="12192000" y="3149946"/>
                </a:lnTo>
                <a:lnTo>
                  <a:pt x="4536" y="5442042"/>
                </a:lnTo>
                <a:close/>
              </a:path>
            </a:pathLst>
          </a:custGeom>
        </p:spPr>
        <p:txBody>
          <a:bodyPr wrap="square">
            <a:noAutofit/>
          </a:bodyPr>
          <a:lstStyle>
            <a:lvl1pPr>
              <a:defRPr lang="id-ID" sz="1600">
                <a:solidFill>
                  <a:schemeClr val="bg1">
                    <a:lumMod val="65000"/>
                  </a:schemeClr>
                </a:solidFill>
                <a:latin typeface="+mj-lt"/>
              </a:defRPr>
            </a:lvl1pPr>
          </a:lstStyle>
          <a:p>
            <a:pPr lvl="0"/>
            <a:endParaRPr lang="id-ID"/>
          </a:p>
        </p:txBody>
      </p:sp>
      <p:sp>
        <p:nvSpPr>
          <p:cNvPr id="29" name="Picture Placeholder 10"/>
          <p:cNvSpPr>
            <a:spLocks noGrp="1"/>
          </p:cNvSpPr>
          <p:nvPr>
            <p:ph type="pic" sz="quarter" idx="12" hasCustomPrompt="1"/>
          </p:nvPr>
        </p:nvSpPr>
        <p:spPr>
          <a:xfrm>
            <a:off x="8195401" y="1287177"/>
            <a:ext cx="1992480" cy="4333995"/>
          </a:xfrm>
          <a:custGeom>
            <a:avLst/>
            <a:gdLst>
              <a:gd name="connsiteX0" fmla="*/ 195352 w 2086425"/>
              <a:gd name="connsiteY0" fmla="*/ 0 h 4549458"/>
              <a:gd name="connsiteX1" fmla="*/ 450507 w 2086425"/>
              <a:gd name="connsiteY1" fmla="*/ 0 h 4549458"/>
              <a:gd name="connsiteX2" fmla="*/ 450507 w 2086425"/>
              <a:gd name="connsiteY2" fmla="*/ 14564 h 4549458"/>
              <a:gd name="connsiteX3" fmla="*/ 606282 w 2086425"/>
              <a:gd name="connsiteY3" fmla="*/ 170339 h 4549458"/>
              <a:gd name="connsiteX4" fmla="*/ 1482976 w 2086425"/>
              <a:gd name="connsiteY4" fmla="*/ 170339 h 4549458"/>
              <a:gd name="connsiteX5" fmla="*/ 1638751 w 2086425"/>
              <a:gd name="connsiteY5" fmla="*/ 14564 h 4549458"/>
              <a:gd name="connsiteX6" fmla="*/ 1638751 w 2086425"/>
              <a:gd name="connsiteY6" fmla="*/ 0 h 4549458"/>
              <a:gd name="connsiteX7" fmla="*/ 1891073 w 2086425"/>
              <a:gd name="connsiteY7" fmla="*/ 0 h 4549458"/>
              <a:gd name="connsiteX8" fmla="*/ 2086425 w 2086425"/>
              <a:gd name="connsiteY8" fmla="*/ 195352 h 4549458"/>
              <a:gd name="connsiteX9" fmla="*/ 2086425 w 2086425"/>
              <a:gd name="connsiteY9" fmla="*/ 4354106 h 4549458"/>
              <a:gd name="connsiteX10" fmla="*/ 1891073 w 2086425"/>
              <a:gd name="connsiteY10" fmla="*/ 4549458 h 4549458"/>
              <a:gd name="connsiteX11" fmla="*/ 195352 w 2086425"/>
              <a:gd name="connsiteY11" fmla="*/ 4549458 h 4549458"/>
              <a:gd name="connsiteX12" fmla="*/ 0 w 2086425"/>
              <a:gd name="connsiteY12" fmla="*/ 4354106 h 4549458"/>
              <a:gd name="connsiteX13" fmla="*/ 0 w 2086425"/>
              <a:gd name="connsiteY13" fmla="*/ 195352 h 4549458"/>
              <a:gd name="connsiteX14" fmla="*/ 195352 w 2086425"/>
              <a:gd name="connsiteY14" fmla="*/ 0 h 454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6425" h="4549458">
                <a:moveTo>
                  <a:pt x="195352" y="0"/>
                </a:moveTo>
                <a:lnTo>
                  <a:pt x="450507" y="0"/>
                </a:lnTo>
                <a:lnTo>
                  <a:pt x="450507" y="14564"/>
                </a:lnTo>
                <a:cubicBezTo>
                  <a:pt x="450507" y="100596"/>
                  <a:pt x="520250" y="170339"/>
                  <a:pt x="606282" y="170339"/>
                </a:cubicBezTo>
                <a:lnTo>
                  <a:pt x="1482976" y="170339"/>
                </a:lnTo>
                <a:cubicBezTo>
                  <a:pt x="1569008" y="170339"/>
                  <a:pt x="1638751" y="100596"/>
                  <a:pt x="1638751" y="14564"/>
                </a:cubicBezTo>
                <a:lnTo>
                  <a:pt x="1638751" y="0"/>
                </a:lnTo>
                <a:lnTo>
                  <a:pt x="1891073" y="0"/>
                </a:lnTo>
                <a:cubicBezTo>
                  <a:pt x="1998963" y="0"/>
                  <a:pt x="2086425" y="87462"/>
                  <a:pt x="2086425" y="195352"/>
                </a:cubicBezTo>
                <a:lnTo>
                  <a:pt x="2086425" y="4354106"/>
                </a:lnTo>
                <a:cubicBezTo>
                  <a:pt x="2086425" y="4461996"/>
                  <a:pt x="1998963" y="4549458"/>
                  <a:pt x="1891073" y="4549458"/>
                </a:cubicBezTo>
                <a:lnTo>
                  <a:pt x="195352" y="4549458"/>
                </a:lnTo>
                <a:cubicBezTo>
                  <a:pt x="87462" y="4549458"/>
                  <a:pt x="0" y="4461996"/>
                  <a:pt x="0" y="4354106"/>
                </a:cubicBezTo>
                <a:lnTo>
                  <a:pt x="0" y="195352"/>
                </a:lnTo>
                <a:cubicBezTo>
                  <a:pt x="0" y="87462"/>
                  <a:pt x="87462" y="0"/>
                  <a:pt x="195352" y="0"/>
                </a:cubicBezTo>
                <a:close/>
              </a:path>
            </a:pathLst>
          </a:custGeom>
          <a:solidFill>
            <a:schemeClr val="bg1">
              <a:lumMod val="9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bg1">
                    <a:lumMod val="75000"/>
                  </a:schemeClr>
                </a:solidFill>
              </a:defRPr>
            </a:lvl1pPr>
          </a:lstStyle>
          <a:p>
            <a:endParaRPr lang="en-US" dirty="0"/>
          </a:p>
          <a:p>
            <a:endParaRPr lang="en-US" dirty="0"/>
          </a:p>
          <a:p>
            <a:r>
              <a:rPr lang="en-US" dirty="0"/>
              <a:t>Image Placeholder</a:t>
            </a:r>
            <a:endParaRPr lang="en-US" dirty="0"/>
          </a:p>
        </p:txBody>
      </p:sp>
      <p:sp>
        <p:nvSpPr>
          <p:cNvPr id="4" name="TextBox 3"/>
          <p:cNvSpPr txBox="1"/>
          <p:nvPr userDrawn="1"/>
        </p:nvSpPr>
        <p:spPr>
          <a:xfrm>
            <a:off x="11285220" y="6356350"/>
            <a:ext cx="606742" cy="369332"/>
          </a:xfrm>
          <a:prstGeom prst="rect">
            <a:avLst/>
          </a:prstGeom>
        </p:spPr>
        <p:txBody>
          <a:bodyPr/>
          <a:lstStyle>
            <a:defPPr>
              <a:defRPr lang="id-ID"/>
            </a:defPPr>
            <a:lvl1pPr algn="r">
              <a:defRPr>
                <a:gradFill>
                  <a:gsLst>
                    <a:gs pos="2000">
                      <a:schemeClr val="accent1"/>
                    </a:gs>
                    <a:gs pos="100000">
                      <a:schemeClr val="accent1">
                        <a:lumMod val="60000"/>
                        <a:lumOff val="40000"/>
                      </a:schemeClr>
                    </a:gs>
                  </a:gsLst>
                  <a:lin ang="2700000" scaled="0"/>
                </a:gradFill>
                <a:latin typeface="Lato Bold" panose="020F0802020204030203" pitchFamily="34" charset="0"/>
                <a:ea typeface="Open Sans" panose="020B0606030504020204" pitchFamily="34" charset="0"/>
                <a:cs typeface="Open Sans" panose="020B0606030504020204" pitchFamily="34" charset="0"/>
              </a:defRPr>
            </a:lvl1pPr>
          </a:lstStyle>
          <a:p>
            <a:pPr lvl="0"/>
            <a:fld id="{6EB7A03D-E6A4-4E60-99C5-8EB9A621CD61}" type="slidenum">
              <a:rPr lang="id-ID" smtClean="0">
                <a:solidFill>
                  <a:schemeClr val="bg1">
                    <a:lumMod val="75000"/>
                  </a:schemeClr>
                </a:solidFill>
                <a:latin typeface="Exo Light" panose="00000400000000000000" pitchFamily="2" charset="0"/>
              </a:rPr>
            </a:fld>
            <a:endParaRPr lang="id-ID" dirty="0">
              <a:solidFill>
                <a:schemeClr val="bg1">
                  <a:lumMod val="75000"/>
                </a:schemeClr>
              </a:solidFill>
              <a:latin typeface="Exo Light" panose="00000400000000000000" pitchFamily="2" charset="0"/>
            </a:endParaRPr>
          </a:p>
        </p:txBody>
      </p:sp>
    </p:spTree>
  </p:cSld>
  <p:clrMapOvr>
    <a:masterClrMapping/>
  </p:clrMapOvr>
  <p:transition spd="slow" advClick="0"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0"/>
                                  </p:stCondLst>
                                  <p:endCondLst>
                                    <p:cond evt="begin" delay="0">
                                      <p:tn val="5"/>
                                    </p:cond>
                                  </p:end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750" fill="hold"/>
                                        <p:tgtEl>
                                          <p:spTgt spid="35"/>
                                        </p:tgtEl>
                                        <p:attrNameLst>
                                          <p:attrName>ppt_x</p:attrName>
                                        </p:attrNameLst>
                                      </p:cBhvr>
                                      <p:tavLst>
                                        <p:tav tm="0">
                                          <p:val>
                                            <p:strVal val="#ppt_x"/>
                                          </p:val>
                                        </p:tav>
                                        <p:tav tm="100000">
                                          <p:val>
                                            <p:strVal val="#ppt_x"/>
                                          </p:val>
                                        </p:tav>
                                      </p:tavLst>
                                    </p:anim>
                                    <p:anim calcmode="lin" valueType="num">
                                      <p:cBhvr additive="base">
                                        <p:cTn id="8" dur="75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750" fill="hold"/>
                                        <p:tgtEl>
                                          <p:spTgt spid="29"/>
                                        </p:tgtEl>
                                        <p:attrNameLst>
                                          <p:attrName>ppt_x</p:attrName>
                                        </p:attrNameLst>
                                      </p:cBhvr>
                                      <p:tavLst>
                                        <p:tav tm="0">
                                          <p:val>
                                            <p:strVal val="#ppt_x"/>
                                          </p:val>
                                        </p:tav>
                                        <p:tav tm="100000">
                                          <p:val>
                                            <p:strVal val="#ppt_x"/>
                                          </p:val>
                                        </p:tav>
                                      </p:tavLst>
                                    </p:anim>
                                    <p:anim calcmode="lin" valueType="num">
                                      <p:cBhvr additive="base">
                                        <p:cTn id="12" dur="75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9" grpId="0" bldLvl="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p:spPr>
        <p:txBody>
          <a:bodyPr/>
          <a:lstStyle/>
          <a:p>
            <a:fld id="{0EFBDBB1-5842-45A0-A739-90F96CF338EC}" type="datetimeFigureOut">
              <a:rPr lang="zh-CN" altLang="en-US" smtClean="0"/>
            </a:fld>
            <a:endParaRPr lang="zh-CN" altLang="en-US"/>
          </a:p>
        </p:txBody>
      </p:sp>
      <p:sp>
        <p:nvSpPr>
          <p:cNvPr id="3" name="Footer Placeholder 2"/>
          <p:cNvSpPr>
            <a:spLocks noGrp="1"/>
          </p:cNvSpPr>
          <p:nvPr>
            <p:ph type="ftr" sz="quarter" idx="11"/>
          </p:nvPr>
        </p:nvSpPr>
        <p:spPr>
          <a:xfrm>
            <a:off x="4038600" y="6356350"/>
            <a:ext cx="4114800" cy="365125"/>
          </a:xfrm>
        </p:spPr>
        <p:txBody>
          <a:bodyPr/>
          <a:lstStyle/>
          <a:p>
            <a:endParaRPr lang="zh-CN" altLang="en-US"/>
          </a:p>
        </p:txBody>
      </p:sp>
      <p:sp>
        <p:nvSpPr>
          <p:cNvPr id="4" name="Slide Number Placeholder 3"/>
          <p:cNvSpPr>
            <a:spLocks noGrp="1"/>
          </p:cNvSpPr>
          <p:nvPr>
            <p:ph type="sldNum" sz="quarter" idx="12"/>
          </p:nvPr>
        </p:nvSpPr>
        <p:spPr>
          <a:xfrm>
            <a:off x="8610600" y="6356350"/>
            <a:ext cx="2743200" cy="365125"/>
          </a:xfrm>
        </p:spPr>
        <p:txBody>
          <a:bodyPr/>
          <a:lstStyle/>
          <a:p>
            <a:fld id="{E8A228CC-DA1D-4825-BBC9-8B4A5A10FB6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1" cstate="print">
            <a:extLst>
              <a:ext uri="{28A0092B-C50C-407E-A947-70E740481C1C}">
                <a14:useLocalDpi xmlns:a14="http://schemas.microsoft.com/office/drawing/2010/main" val="0"/>
              </a:ext>
            </a:extLst>
          </a:blip>
          <a:srcRect t="69970"/>
          <a:stretch>
            <a:fillRect/>
          </a:stretch>
        </p:blipFill>
        <p:spPr>
          <a:xfrm>
            <a:off x="0" y="0"/>
            <a:ext cx="12192000" cy="142823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slow" advClick="0" advTm="2000">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9" Type="http://schemas.openxmlformats.org/officeDocument/2006/relationships/notesSlide" Target="../notesSlides/notesSlide14.xml"/><Relationship Id="rId8" Type="http://schemas.openxmlformats.org/officeDocument/2006/relationships/slideLayout" Target="../slideLayouts/slideLayout6.xml"/><Relationship Id="rId7" Type="http://schemas.openxmlformats.org/officeDocument/2006/relationships/image" Target="../media/image10.png"/><Relationship Id="rId6" Type="http://schemas.openxmlformats.org/officeDocument/2006/relationships/image" Target="../media/image3.svg"/><Relationship Id="rId5" Type="http://schemas.openxmlformats.org/officeDocument/2006/relationships/image" Target="../media/image9.png"/><Relationship Id="rId4" Type="http://schemas.openxmlformats.org/officeDocument/2006/relationships/image" Target="../media/image2.svg"/><Relationship Id="rId3" Type="http://schemas.openxmlformats.org/officeDocument/2006/relationships/image" Target="../media/image8.png"/><Relationship Id="rId2" Type="http://schemas.openxmlformats.org/officeDocument/2006/relationships/image" Target="../media/image1.svg"/><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image" Target="../media/image5.jpeg"/></Relationships>
</file>

<file path=ppt/slides/_rels/slide16.xml.rels><?xml version="1.0" encoding="UTF-8" standalone="yes"?>
<Relationships xmlns="http://schemas.openxmlformats.org/package/2006/relationships"><Relationship Id="rId9" Type="http://schemas.openxmlformats.org/officeDocument/2006/relationships/notesSlide" Target="../notesSlides/notesSlide16.xml"/><Relationship Id="rId8" Type="http://schemas.openxmlformats.org/officeDocument/2006/relationships/slideLayout" Target="../slideLayouts/slideLayout2.xml"/><Relationship Id="rId7" Type="http://schemas.openxmlformats.org/officeDocument/2006/relationships/image" Target="../media/image2.svg"/><Relationship Id="rId6" Type="http://schemas.openxmlformats.org/officeDocument/2006/relationships/image" Target="../media/image8.png"/><Relationship Id="rId5" Type="http://schemas.openxmlformats.org/officeDocument/2006/relationships/image" Target="../media/image5.svg"/><Relationship Id="rId4" Type="http://schemas.openxmlformats.org/officeDocument/2006/relationships/image" Target="../media/image9.png"/><Relationship Id="rId3" Type="http://schemas.openxmlformats.org/officeDocument/2006/relationships/image" Target="../media/image4.svg"/><Relationship Id="rId2" Type="http://schemas.openxmlformats.org/officeDocument/2006/relationships/image" Target="../media/image7.png"/><Relationship Id="rId1" Type="http://schemas.openxmlformats.org/officeDocument/2006/relationships/image" Target="../media/image11.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7.xml"/><Relationship Id="rId3" Type="http://schemas.openxmlformats.org/officeDocument/2006/relationships/image" Target="../media/image13.jpeg"/><Relationship Id="rId2" Type="http://schemas.openxmlformats.org/officeDocument/2006/relationships/image" Target="../media/image15.png"/><Relationship Id="rId1"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4" name="文本框 23"/>
          <p:cNvSpPr txBox="1"/>
          <p:nvPr/>
        </p:nvSpPr>
        <p:spPr>
          <a:xfrm>
            <a:off x="1801093" y="2391451"/>
            <a:ext cx="8589816" cy="1322070"/>
          </a:xfrm>
          <a:prstGeom prst="rect">
            <a:avLst/>
          </a:prstGeom>
          <a:noFill/>
        </p:spPr>
        <p:txBody>
          <a:bodyPr wrap="square" rtlCol="0">
            <a:spAutoFit/>
          </a:bodyPr>
          <a:lstStyle/>
          <a:p>
            <a:pPr algn="ctr"/>
            <a:r>
              <a:rPr lang="zh-CN" altLang="zh-CN" sz="8000" dirty="0">
                <a:solidFill>
                  <a:schemeClr val="bg1"/>
                </a:solidFill>
                <a:effectLst/>
                <a:latin typeface="思源黑体 CN Bold" panose="020B0800000000000000" pitchFamily="34" charset="-122"/>
                <a:ea typeface="思源黑体 CN Bold" panose="020B0800000000000000" pitchFamily="34" charset="-122"/>
                <a:cs typeface="+mn-ea"/>
                <a:sym typeface="Arial" panose="020B0604020202020204" pitchFamily="34" charset="0"/>
              </a:rPr>
              <a:t>社会组织工作汇报</a:t>
            </a:r>
            <a:endParaRPr lang="zh-CN" altLang="zh-CN" sz="8000" dirty="0">
              <a:solidFill>
                <a:schemeClr val="bg1"/>
              </a:solidFill>
              <a:effectLst/>
              <a:latin typeface="思源黑体 CN Bold" panose="020B0800000000000000" pitchFamily="34" charset="-122"/>
              <a:ea typeface="思源黑体 CN Bold" panose="020B0800000000000000" pitchFamily="34" charset="-122"/>
              <a:cs typeface="+mn-ea"/>
              <a:sym typeface="Arial" panose="020B0604020202020204" pitchFamily="34" charset="0"/>
            </a:endParaRPr>
          </a:p>
        </p:txBody>
      </p:sp>
      <p:sp>
        <p:nvSpPr>
          <p:cNvPr id="28" name="ïŝľîdé"/>
          <p:cNvSpPr txBox="1"/>
          <p:nvPr/>
        </p:nvSpPr>
        <p:spPr>
          <a:xfrm>
            <a:off x="2646218" y="3630295"/>
            <a:ext cx="6899564" cy="646084"/>
          </a:xfrm>
          <a:prstGeom prst="rect">
            <a:avLst/>
          </a:prstGeom>
          <a:noFill/>
        </p:spPr>
        <p:txBody>
          <a:bodyPr wrap="square" lIns="91440" tIns="45720" rIns="91440" bIns="45720" anchor="ctr" anchorCtr="0">
            <a:noAutofit/>
          </a:bodyPr>
          <a:lstStyle/>
          <a:p>
            <a:pPr marL="0" marR="0" lvl="0" indent="0" algn="ctr" defTabSz="1217930" rtl="0" eaLnBrk="1" fontAlgn="auto" latinLnBrk="0" hangingPunct="1">
              <a:lnSpc>
                <a:spcPct val="150000"/>
              </a:lnSpc>
              <a:spcBef>
                <a:spcPts val="0"/>
              </a:spcBef>
              <a:spcAft>
                <a:spcPts val="0"/>
              </a:spcAft>
              <a:buClrTx/>
              <a:buSzTx/>
              <a:buFontTx/>
              <a:buNone/>
              <a:defRPr/>
            </a:pPr>
            <a:r>
              <a:rPr lang="zh-CN" altLang="en-US" sz="2000"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rPr>
              <a:t>适用于明年计划</a:t>
            </a:r>
            <a:r>
              <a:rPr lang="en-US" altLang="zh-CN" sz="2000"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rPr>
              <a:t>/</a:t>
            </a:r>
            <a:r>
              <a:rPr lang="zh-CN" altLang="en-US" sz="2000"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rPr>
              <a:t>工作总结</a:t>
            </a:r>
            <a:r>
              <a:rPr lang="en-US" altLang="zh-CN" sz="2000"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rPr>
              <a:t>/</a:t>
            </a:r>
            <a:r>
              <a:rPr lang="zh-CN" altLang="en-US" sz="2000"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rPr>
              <a:t>工作汇报</a:t>
            </a:r>
            <a:r>
              <a:rPr lang="en-US" altLang="zh-CN" sz="2000"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rPr>
              <a:t>/</a:t>
            </a:r>
            <a:r>
              <a:rPr lang="zh-CN" altLang="en-US" sz="2000"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rPr>
              <a:t>商务汇报等等</a:t>
            </a:r>
            <a:endParaRPr lang="zh-CN" altLang="en-US" sz="2000"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29" name="矩形: 圆角 28"/>
          <p:cNvSpPr/>
          <p:nvPr/>
        </p:nvSpPr>
        <p:spPr>
          <a:xfrm>
            <a:off x="4359333" y="5880504"/>
            <a:ext cx="3473334" cy="38290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dirty="0">
                <a:gradFill>
                  <a:gsLst>
                    <a:gs pos="0">
                      <a:srgbClr val="014E9E"/>
                    </a:gs>
                    <a:gs pos="100000">
                      <a:srgbClr val="008AD3"/>
                    </a:gs>
                  </a:gsLst>
                  <a:lin ang="5400000" scaled="1"/>
                </a:gradFill>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rPr>
              <a:t>汇报人：千库网     时间：</a:t>
            </a:r>
            <a:r>
              <a:rPr lang="en-US" altLang="zh-CN" sz="1500" dirty="0">
                <a:gradFill>
                  <a:gsLst>
                    <a:gs pos="0">
                      <a:srgbClr val="014E9E"/>
                    </a:gs>
                    <a:gs pos="100000">
                      <a:srgbClr val="008AD3"/>
                    </a:gs>
                  </a:gsLst>
                  <a:lin ang="5400000" scaled="1"/>
                </a:gradFill>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rPr>
              <a:t>20XX.X.X</a:t>
            </a:r>
            <a:endParaRPr lang="zh-CN" altLang="en-US" sz="1500" dirty="0">
              <a:gradFill>
                <a:gsLst>
                  <a:gs pos="0">
                    <a:srgbClr val="014E9E"/>
                  </a:gs>
                  <a:gs pos="100000">
                    <a:srgbClr val="008AD3"/>
                  </a:gs>
                </a:gsLst>
                <a:lin ang="5400000" scaled="1"/>
              </a:gradFill>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endParaRPr>
          </a:p>
        </p:txBody>
      </p:sp>
      <p:sp>
        <p:nvSpPr>
          <p:cNvPr id="2" name="文本框 1"/>
          <p:cNvSpPr txBox="1"/>
          <p:nvPr/>
        </p:nvSpPr>
        <p:spPr>
          <a:xfrm>
            <a:off x="1801728" y="1519596"/>
            <a:ext cx="8589816" cy="1014730"/>
          </a:xfrm>
          <a:prstGeom prst="rect">
            <a:avLst/>
          </a:prstGeom>
          <a:noFill/>
        </p:spPr>
        <p:txBody>
          <a:bodyPr wrap="square" rtlCol="0">
            <a:spAutoFit/>
          </a:bodyPr>
          <a:lstStyle/>
          <a:p>
            <a:pPr algn="ctr"/>
            <a:r>
              <a:rPr lang="en-US" altLang="zh-CN" sz="6000" dirty="0">
                <a:solidFill>
                  <a:schemeClr val="bg1"/>
                </a:solidFill>
                <a:effectLst/>
                <a:latin typeface="思源黑体 CN Bold" panose="020B0800000000000000" pitchFamily="34" charset="-122"/>
                <a:ea typeface="思源黑体 CN Bold" panose="020B0800000000000000" pitchFamily="34" charset="-122"/>
                <a:cs typeface="+mn-ea"/>
                <a:sym typeface="Arial" panose="020B0604020202020204" pitchFamily="34" charset="0"/>
              </a:rPr>
              <a:t>2021</a:t>
            </a:r>
            <a:endParaRPr lang="en-US" altLang="zh-CN" sz="6000" dirty="0">
              <a:solidFill>
                <a:schemeClr val="bg1"/>
              </a:solidFill>
              <a:effectLst/>
              <a:latin typeface="思源黑体 CN Bold" panose="020B0800000000000000" pitchFamily="34" charset="-122"/>
              <a:ea typeface="思源黑体 CN Bold" panose="020B0800000000000000" pitchFamily="34" charset="-122"/>
              <a:cs typeface="+mn-ea"/>
              <a:sym typeface="Arial" panose="020B0604020202020204" pitchFamily="34" charset="0"/>
            </a:endParaRPr>
          </a:p>
        </p:txBody>
      </p:sp>
    </p:spTree>
  </p:cSld>
  <p:clrMapOvr>
    <a:masterClrMapping/>
  </p:clrMapOvr>
  <p:transition spd="slow" advClick="0" advTm="2000"/>
  <p:timing>
    <p:tnLst>
      <p:par>
        <p:cTn id="1" dur="indefinite" restart="never" nodeType="tmRoot"/>
      </p:par>
    </p:tnLst>
    <p:bldLst>
      <p:bldP spid="24" grpId="0"/>
      <p:bldP spid="28" grpId="0"/>
      <p:bldP spid="29" grpId="0" bldLvl="0"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753100" y="3780860"/>
            <a:ext cx="3323772" cy="307714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nvGrpSpPr>
          <p:cNvPr id="2" name="Group 1"/>
          <p:cNvGrpSpPr/>
          <p:nvPr/>
        </p:nvGrpSpPr>
        <p:grpSpPr>
          <a:xfrm>
            <a:off x="6608168" y="1192313"/>
            <a:ext cx="5003755" cy="5665687"/>
            <a:chOff x="6608168" y="472901"/>
            <a:chExt cx="5003755" cy="5665687"/>
          </a:xfrm>
        </p:grpSpPr>
        <p:sp>
          <p:nvSpPr>
            <p:cNvPr id="3" name="Rectangle 2"/>
            <p:cNvSpPr/>
            <p:nvPr/>
          </p:nvSpPr>
          <p:spPr>
            <a:xfrm>
              <a:off x="6608168" y="719412"/>
              <a:ext cx="4878982" cy="5419176"/>
            </a:xfrm>
            <a:prstGeom prst="rect">
              <a:avLst/>
            </a:prstGeom>
            <a:gradFill flip="none" rotWithShape="1">
              <a:gsLst>
                <a:gs pos="0">
                  <a:srgbClr val="008AD3"/>
                </a:gs>
                <a:gs pos="100000">
                  <a:srgbClr val="014E9E"/>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8" name="Rectangle 17"/>
            <p:cNvSpPr/>
            <p:nvPr/>
          </p:nvSpPr>
          <p:spPr>
            <a:xfrm>
              <a:off x="8461841" y="472901"/>
              <a:ext cx="3150082" cy="3154710"/>
            </a:xfrm>
            <a:prstGeom prst="rect">
              <a:avLst/>
            </a:prstGeom>
          </p:spPr>
          <p:txBody>
            <a:bodyPr wrap="square">
              <a:spAutoFit/>
            </a:bodyPr>
            <a:lstStyle/>
            <a:p>
              <a:pPr algn="ctr"/>
              <a:r>
                <a:rPr lang="en-US" sz="19900" b="1" dirty="0">
                  <a:solidFill>
                    <a:schemeClr val="bg1">
                      <a:lumMod val="95000"/>
                      <a:alpha val="15000"/>
                    </a:schemeClr>
                  </a:solidFill>
                  <a:latin typeface="Arial" panose="020B0604020202020204" pitchFamily="34" charset="0"/>
                  <a:ea typeface="思源黑体 CN Normal" panose="020B0400000000000000" pitchFamily="34" charset="-122"/>
                  <a:cs typeface="+mn-ea"/>
                  <a:sym typeface="Arial" panose="020B0604020202020204" pitchFamily="34" charset="0"/>
                </a:rPr>
                <a:t>02</a:t>
              </a:r>
              <a:endParaRPr lang="en-US" sz="19900" b="1" dirty="0">
                <a:solidFill>
                  <a:schemeClr val="bg1">
                    <a:lumMod val="95000"/>
                    <a:alpha val="1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sp>
        <p:nvSpPr>
          <p:cNvPr id="11" name="Rectangle 10"/>
          <p:cNvSpPr/>
          <p:nvPr/>
        </p:nvSpPr>
        <p:spPr>
          <a:xfrm>
            <a:off x="7209663" y="4820343"/>
            <a:ext cx="3150083" cy="1304203"/>
          </a:xfrm>
          <a:prstGeom prst="rect">
            <a:avLst/>
          </a:prstGeom>
        </p:spPr>
        <p:txBody>
          <a:bodyPr wrap="square">
            <a:spAutoFit/>
          </a:bodyPr>
          <a:lstStyle/>
          <a:p>
            <a:pPr>
              <a:lnSpc>
                <a:spcPct val="150000"/>
              </a:lnSpc>
            </a:pPr>
            <a:r>
              <a:rPr lang="zh-CN" altLang="en-US" sz="1050"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rPr>
              <a:t>您的内容打在这里，或者通过复制您的文本后，在此框中选择粘贴，并选择只保留文字。您的内容打在这里，或者通过复制您的文本后，</a:t>
            </a:r>
            <a:endParaRPr lang="en-US" altLang="zh-CN" sz="1050"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endParaRPr>
          </a:p>
          <a:p>
            <a:pPr>
              <a:lnSpc>
                <a:spcPct val="150000"/>
              </a:lnSpc>
            </a:pPr>
            <a:endParaRPr lang="en-US" altLang="zh-CN" sz="1050"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endParaRPr>
          </a:p>
          <a:p>
            <a:pPr>
              <a:lnSpc>
                <a:spcPct val="150000"/>
              </a:lnSpc>
            </a:pPr>
            <a:r>
              <a:rPr lang="zh-CN" altLang="en-US" sz="1050"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rPr>
              <a:t>您的内容打在这里，或者通过复制您的文本后，</a:t>
            </a:r>
            <a:endParaRPr lang="zh-CN" altLang="en-US" sz="1050"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3" name="Rectangle 12"/>
          <p:cNvSpPr/>
          <p:nvPr/>
        </p:nvSpPr>
        <p:spPr>
          <a:xfrm>
            <a:off x="7209663" y="4412091"/>
            <a:ext cx="1598435" cy="338554"/>
          </a:xfrm>
          <a:prstGeom prst="rect">
            <a:avLst/>
          </a:prstGeom>
        </p:spPr>
        <p:txBody>
          <a:bodyPr wrap="square">
            <a:spAutoFit/>
          </a:bodyPr>
          <a:lstStyle/>
          <a:p>
            <a:r>
              <a:rPr lang="zh-CN" altLang="en-US" sz="1600"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rPr>
              <a:t>添加标题内容</a:t>
            </a:r>
            <a:endParaRPr lang="en-US" sz="1600"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21" name="Text Placeholder 4"/>
          <p:cNvSpPr txBox="1"/>
          <p:nvPr/>
        </p:nvSpPr>
        <p:spPr>
          <a:xfrm>
            <a:off x="1306343" y="3357099"/>
            <a:ext cx="3672057" cy="17177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200" dirty="0">
                <a:solidFill>
                  <a:schemeClr val="tx1">
                    <a:lumMod val="65000"/>
                    <a:lumOff val="35000"/>
                  </a:schemeClr>
                </a:solidFill>
                <a:latin typeface="Arial" panose="020B0604020202020204" pitchFamily="34" charset="0"/>
                <a:ea typeface="思源黑体 CN Normal" panose="020B0400000000000000" pitchFamily="34" charset="-122"/>
                <a:cs typeface="+mn-ea"/>
                <a:sym typeface="Arial" panose="020B0604020202020204" pitchFamily="34" charset="0"/>
              </a:rPr>
              <a:t>在此编辑文本内容在此编辑文本内容在此编辑文本内容在此编辑文本内容在此编辑文本内容在此编辑文本内容在此编辑文本内容在此编辑文本内容在此编辑文本内容</a:t>
            </a:r>
            <a:endParaRPr lang="zh-CN" altLang="en-US" sz="1200" dirty="0">
              <a:solidFill>
                <a:schemeClr val="tx1">
                  <a:lumMod val="65000"/>
                  <a:lumOff val="3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a:p>
            <a:pPr marL="0" indent="0">
              <a:lnSpc>
                <a:spcPct val="150000"/>
              </a:lnSpc>
              <a:buNone/>
            </a:pPr>
            <a:r>
              <a:rPr lang="zh-CN" altLang="en-US" sz="1200" dirty="0">
                <a:solidFill>
                  <a:schemeClr val="tx1">
                    <a:lumMod val="65000"/>
                    <a:lumOff val="35000"/>
                  </a:schemeClr>
                </a:solidFill>
                <a:latin typeface="Arial" panose="020B0604020202020204" pitchFamily="34" charset="0"/>
                <a:ea typeface="思源黑体 CN Normal" panose="020B0400000000000000" pitchFamily="34" charset="-122"/>
                <a:cs typeface="+mn-ea"/>
                <a:sym typeface="Arial" panose="020B0604020202020204" pitchFamily="34" charset="0"/>
              </a:rPr>
              <a:t>在此编辑文本内容在此编辑文本内容在此编辑文本内容在此编辑文本内容在此编辑文本内容在此编辑文本内容</a:t>
            </a:r>
            <a:endParaRPr lang="zh-CN" altLang="en-US" sz="1200" dirty="0">
              <a:solidFill>
                <a:schemeClr val="tx1">
                  <a:lumMod val="65000"/>
                  <a:lumOff val="3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5" name="TextBox 13"/>
          <p:cNvSpPr txBox="1"/>
          <p:nvPr/>
        </p:nvSpPr>
        <p:spPr>
          <a:xfrm>
            <a:off x="1306343" y="2118811"/>
            <a:ext cx="2465557" cy="523220"/>
          </a:xfrm>
          <a:prstGeom prst="rect">
            <a:avLst/>
          </a:prstGeom>
          <a:noFill/>
        </p:spPr>
        <p:txBody>
          <a:bodyPr wrap="square" rtlCol="0">
            <a:spAutoFit/>
          </a:bodyPr>
          <a:lstStyle/>
          <a:p>
            <a:r>
              <a:rPr lang="zh-CN" altLang="en-US" sz="2800" dirty="0">
                <a:latin typeface="Arial" panose="020B0604020202020204" pitchFamily="34" charset="0"/>
                <a:ea typeface="思源黑体 CN Normal" panose="020B0400000000000000" pitchFamily="34" charset="-122"/>
                <a:cs typeface="+mn-ea"/>
                <a:sym typeface="Arial" panose="020B0604020202020204" pitchFamily="34" charset="0"/>
              </a:rPr>
              <a:t>添加标题内容</a:t>
            </a:r>
            <a:endParaRPr lang="en-US" altLang="zh-CN" sz="2800" dirty="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6" name="TextBox 13"/>
          <p:cNvSpPr txBox="1"/>
          <p:nvPr/>
        </p:nvSpPr>
        <p:spPr>
          <a:xfrm>
            <a:off x="1306343" y="2625741"/>
            <a:ext cx="2465557" cy="276999"/>
          </a:xfrm>
          <a:prstGeom prst="rect">
            <a:avLst/>
          </a:prstGeom>
          <a:noFill/>
        </p:spPr>
        <p:txBody>
          <a:bodyPr wrap="square" rtlCol="0">
            <a:spAutoFit/>
          </a:bodyPr>
          <a:lstStyle/>
          <a:p>
            <a:r>
              <a:rPr lang="en-US" altLang="zh-CN" sz="1200" dirty="0">
                <a:solidFill>
                  <a:schemeClr val="bg1">
                    <a:lumMod val="50000"/>
                  </a:schemeClr>
                </a:solidFill>
                <a:latin typeface="Arial" panose="020B0604020202020204" pitchFamily="34" charset="0"/>
                <a:ea typeface="思源黑体 CN Normal" panose="020B0400000000000000" pitchFamily="34" charset="-122"/>
                <a:cs typeface="+mn-ea"/>
                <a:sym typeface="Arial" panose="020B0604020202020204" pitchFamily="34" charset="0"/>
              </a:rPr>
              <a:t>GENERAL  VIEW</a:t>
            </a:r>
            <a:endParaRPr lang="en-US" altLang="zh-CN" sz="1200" dirty="0">
              <a:solidFill>
                <a:schemeClr val="bg1">
                  <a:lumMod val="50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pic>
        <p:nvPicPr>
          <p:cNvPr id="7" name="图片占位符 6" descr="C:\Users\Administrator\Desktop\ppt-占位图（灰）.jpgppt-占位图（灰）"/>
          <p:cNvPicPr>
            <a:picLocks noGrp="1" noChangeAspect="1"/>
          </p:cNvPicPr>
          <p:nvPr>
            <p:ph type="pic" sz="quarter" idx="4294967295"/>
          </p:nvPr>
        </p:nvPicPr>
        <p:blipFill>
          <a:blip r:embed="rId1"/>
          <a:srcRect/>
          <a:stretch>
            <a:fillRect/>
          </a:stretch>
        </p:blipFill>
        <p:spPr>
          <a:xfrm>
            <a:off x="6193473" y="1965625"/>
            <a:ext cx="1668780" cy="1669364"/>
          </a:xfrm>
          <a:custGeom>
            <a:avLst/>
            <a:gdLst>
              <a:gd name="connsiteX0" fmla="*/ 0 w 2641600"/>
              <a:gd name="connsiteY0" fmla="*/ 0 h 1881188"/>
              <a:gd name="connsiteX1" fmla="*/ 2641600 w 2641600"/>
              <a:gd name="connsiteY1" fmla="*/ 0 h 1881188"/>
              <a:gd name="connsiteX2" fmla="*/ 2641600 w 2641600"/>
              <a:gd name="connsiteY2" fmla="*/ 1881188 h 1881188"/>
              <a:gd name="connsiteX3" fmla="*/ 0 w 2641600"/>
              <a:gd name="connsiteY3" fmla="*/ 1881188 h 1881188"/>
            </a:gdLst>
            <a:ahLst/>
            <a:cxnLst>
              <a:cxn ang="0">
                <a:pos x="connsiteX0" y="connsiteY0"/>
              </a:cxn>
              <a:cxn ang="0">
                <a:pos x="connsiteX1" y="connsiteY1"/>
              </a:cxn>
              <a:cxn ang="0">
                <a:pos x="connsiteX2" y="connsiteY2"/>
              </a:cxn>
              <a:cxn ang="0">
                <a:pos x="connsiteX3" y="connsiteY3"/>
              </a:cxn>
            </a:cxnLst>
            <a:rect l="l" t="t" r="r" b="b"/>
            <a:pathLst>
              <a:path w="2641600" h="1881188">
                <a:moveTo>
                  <a:pt x="0" y="0"/>
                </a:moveTo>
                <a:lnTo>
                  <a:pt x="2641600" y="0"/>
                </a:lnTo>
                <a:lnTo>
                  <a:pt x="2641600" y="1881188"/>
                </a:lnTo>
                <a:lnTo>
                  <a:pt x="0" y="1881188"/>
                </a:lnTo>
                <a:close/>
              </a:path>
            </a:pathLst>
          </a:custGeom>
        </p:spPr>
      </p:pic>
      <p:sp>
        <p:nvSpPr>
          <p:cNvPr id="17" name="文本框 16"/>
          <p:cNvSpPr txBox="1"/>
          <p:nvPr/>
        </p:nvSpPr>
        <p:spPr>
          <a:xfrm>
            <a:off x="4402138" y="585152"/>
            <a:ext cx="3387725" cy="645160"/>
          </a:xfrm>
          <a:prstGeom prst="rect">
            <a:avLst/>
          </a:prstGeom>
          <a:noFill/>
        </p:spPr>
        <p:txBody>
          <a:bodyPr wrap="none" rtlCol="0">
            <a:spAutoFit/>
          </a:bodyPr>
          <a:lstStyle/>
          <a:p>
            <a:pPr algn="ctr"/>
            <a:r>
              <a:rPr lang="zh-CN" altLang="en-US" sz="3600" b="1" dirty="0">
                <a:latin typeface="思源黑体 CN Medium" panose="020B0600000000000000" pitchFamily="34" charset="-122"/>
                <a:ea typeface="思源黑体 CN Medium" panose="020B0600000000000000" pitchFamily="34" charset="-122"/>
                <a:cs typeface="+mn-ea"/>
                <a:sym typeface="Arial" panose="020B0604020202020204" pitchFamily="34" charset="0"/>
              </a:rPr>
              <a:t>请输入标题文字</a:t>
            </a:r>
            <a:endParaRPr lang="zh-CN" altLang="en-US" sz="3600" b="1" dirty="0">
              <a:latin typeface="思源黑体 CN Medium" panose="020B0600000000000000" pitchFamily="34" charset="-122"/>
              <a:ea typeface="思源黑体 CN Medium" panose="020B0600000000000000" pitchFamily="34" charset="-122"/>
              <a:cs typeface="+mn-ea"/>
              <a:sym typeface="Arial" panose="020B0604020202020204" pitchFamily="34" charset="0"/>
            </a:endParaRPr>
          </a:p>
        </p:txBody>
      </p:sp>
    </p:spTree>
  </p:cSld>
  <p:clrMapOvr>
    <a:masterClrMapping/>
  </p:clrMapOvr>
  <p:transition spd="slow" advClick="0" advTm="2000"/>
  <p:timing>
    <p:tnLst>
      <p:par>
        <p:cTn id="1" dur="indefinite" restart="never" nodeType="tmRoot"/>
      </p:par>
    </p:tnLst>
    <p:bldLst>
      <p:bldP spid="19" grpId="0" bldLvl="0" animBg="1"/>
      <p:bldP spid="11" grpId="0"/>
      <p:bldP spid="13"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îSḷidé"/>
          <p:cNvSpPr/>
          <p:nvPr/>
        </p:nvSpPr>
        <p:spPr>
          <a:xfrm>
            <a:off x="6131131" y="3690858"/>
            <a:ext cx="1658325" cy="1658325"/>
          </a:xfrm>
          <a:prstGeom prst="rect">
            <a:avLst/>
          </a:prstGeom>
          <a:blipFill rotWithShape="1">
            <a:blip r:embed="rId1"/>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endParaRPr dirty="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4" name="îSľiḋè"/>
          <p:cNvSpPr/>
          <p:nvPr/>
        </p:nvSpPr>
        <p:spPr>
          <a:xfrm>
            <a:off x="3775710" y="1825625"/>
            <a:ext cx="2155190" cy="3523615"/>
          </a:xfrm>
          <a:prstGeom prst="rect">
            <a:avLst/>
          </a:prstGeom>
          <a:blipFill dpi="0" rotWithShape="1">
            <a:blip r:embed="rId2"/>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endParaRPr>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8" name="ïṣlíde"/>
          <p:cNvSpPr/>
          <p:nvPr/>
        </p:nvSpPr>
        <p:spPr>
          <a:xfrm>
            <a:off x="3635740" y="3222460"/>
            <a:ext cx="467629" cy="467629"/>
          </a:xfrm>
          <a:prstGeom prst="roundRect">
            <a:avLst>
              <a:gd name="adj" fmla="val 50000"/>
            </a:avLst>
          </a:prstGeom>
          <a:gradFill>
            <a:gsLst>
              <a:gs pos="0">
                <a:srgbClr val="008AD3"/>
              </a:gs>
              <a:gs pos="100000">
                <a:srgbClr val="014E9E"/>
              </a:gs>
            </a:gsLst>
            <a:lin ang="13500000" scaled="0"/>
          </a:gra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defTabSz="914400"/>
            <a:endParaRPr sz="2000" b="1">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9" name="îšľîḓe"/>
          <p:cNvSpPr/>
          <p:nvPr/>
        </p:nvSpPr>
        <p:spPr>
          <a:xfrm>
            <a:off x="3756376" y="3342248"/>
            <a:ext cx="226355" cy="228052"/>
          </a:xfrm>
          <a:custGeom>
            <a:avLst/>
            <a:gdLst>
              <a:gd name="connsiteX0" fmla="*/ 386204 w 602205"/>
              <a:gd name="connsiteY0" fmla="*/ 222916 h 606722"/>
              <a:gd name="connsiteX1" fmla="*/ 516692 w 602205"/>
              <a:gd name="connsiteY1" fmla="*/ 222916 h 606722"/>
              <a:gd name="connsiteX2" fmla="*/ 545129 w 602205"/>
              <a:gd name="connsiteY2" fmla="*/ 231976 h 606722"/>
              <a:gd name="connsiteX3" fmla="*/ 594743 w 602205"/>
              <a:gd name="connsiteY3" fmla="*/ 270632 h 606722"/>
              <a:gd name="connsiteX4" fmla="*/ 602205 w 602205"/>
              <a:gd name="connsiteY4" fmla="*/ 285329 h 606722"/>
              <a:gd name="connsiteX5" fmla="*/ 594944 w 602205"/>
              <a:gd name="connsiteY5" fmla="*/ 300228 h 606722"/>
              <a:gd name="connsiteX6" fmla="*/ 545129 w 602205"/>
              <a:gd name="connsiteY6" fmla="*/ 340293 h 606722"/>
              <a:gd name="connsiteX7" fmla="*/ 516692 w 602205"/>
              <a:gd name="connsiteY7" fmla="*/ 351769 h 606722"/>
              <a:gd name="connsiteX8" fmla="*/ 386204 w 602205"/>
              <a:gd name="connsiteY8" fmla="*/ 351769 h 606722"/>
              <a:gd name="connsiteX9" fmla="*/ 85299 w 602205"/>
              <a:gd name="connsiteY9" fmla="*/ 131463 h 606722"/>
              <a:gd name="connsiteX10" fmla="*/ 216777 w 602205"/>
              <a:gd name="connsiteY10" fmla="*/ 131463 h 606722"/>
              <a:gd name="connsiteX11" fmla="*/ 216777 w 602205"/>
              <a:gd name="connsiteY11" fmla="*/ 260386 h 606722"/>
              <a:gd name="connsiteX12" fmla="*/ 85299 w 602205"/>
              <a:gd name="connsiteY12" fmla="*/ 260386 h 606722"/>
              <a:gd name="connsiteX13" fmla="*/ 57068 w 602205"/>
              <a:gd name="connsiteY13" fmla="*/ 248501 h 606722"/>
              <a:gd name="connsiteX14" fmla="*/ 7058 w 602205"/>
              <a:gd name="connsiteY14" fmla="*/ 206803 h 606722"/>
              <a:gd name="connsiteX15" fmla="*/ 0 w 602205"/>
              <a:gd name="connsiteY15" fmla="*/ 192903 h 606722"/>
              <a:gd name="connsiteX16" fmla="*/ 7260 w 602205"/>
              <a:gd name="connsiteY16" fmla="*/ 178802 h 606722"/>
              <a:gd name="connsiteX17" fmla="*/ 57068 w 602205"/>
              <a:gd name="connsiteY17" fmla="*/ 139924 h 606722"/>
              <a:gd name="connsiteX18" fmla="*/ 85299 w 602205"/>
              <a:gd name="connsiteY18" fmla="*/ 131463 h 606722"/>
              <a:gd name="connsiteX19" fmla="*/ 386204 w 602205"/>
              <a:gd name="connsiteY19" fmla="*/ 42904 h 606722"/>
              <a:gd name="connsiteX20" fmla="*/ 516692 w 602205"/>
              <a:gd name="connsiteY20" fmla="*/ 42904 h 606722"/>
              <a:gd name="connsiteX21" fmla="*/ 545129 w 602205"/>
              <a:gd name="connsiteY21" fmla="*/ 51964 h 606722"/>
              <a:gd name="connsiteX22" fmla="*/ 594743 w 602205"/>
              <a:gd name="connsiteY22" fmla="*/ 90620 h 606722"/>
              <a:gd name="connsiteX23" fmla="*/ 602205 w 602205"/>
              <a:gd name="connsiteY23" fmla="*/ 105317 h 606722"/>
              <a:gd name="connsiteX24" fmla="*/ 594944 w 602205"/>
              <a:gd name="connsiteY24" fmla="*/ 120216 h 606722"/>
              <a:gd name="connsiteX25" fmla="*/ 545129 w 602205"/>
              <a:gd name="connsiteY25" fmla="*/ 160281 h 606722"/>
              <a:gd name="connsiteX26" fmla="*/ 516692 w 602205"/>
              <a:gd name="connsiteY26" fmla="*/ 171757 h 606722"/>
              <a:gd name="connsiteX27" fmla="*/ 386204 w 602205"/>
              <a:gd name="connsiteY27" fmla="*/ 171757 h 606722"/>
              <a:gd name="connsiteX28" fmla="*/ 297432 w 602205"/>
              <a:gd name="connsiteY28" fmla="*/ 0 h 606722"/>
              <a:gd name="connsiteX29" fmla="*/ 337765 w 602205"/>
              <a:gd name="connsiteY29" fmla="*/ 40274 h 606722"/>
              <a:gd name="connsiteX30" fmla="*/ 337765 w 602205"/>
              <a:gd name="connsiteY30" fmla="*/ 496775 h 606722"/>
              <a:gd name="connsiteX31" fmla="*/ 419238 w 602205"/>
              <a:gd name="connsiteY31" fmla="*/ 496775 h 606722"/>
              <a:gd name="connsiteX32" fmla="*/ 455739 w 602205"/>
              <a:gd name="connsiteY32" fmla="*/ 515100 h 606722"/>
              <a:gd name="connsiteX33" fmla="*/ 497887 w 602205"/>
              <a:gd name="connsiteY33" fmla="*/ 572490 h 606722"/>
              <a:gd name="connsiteX34" fmla="*/ 500912 w 602205"/>
              <a:gd name="connsiteY34" fmla="*/ 595647 h 606722"/>
              <a:gd name="connsiteX35" fmla="*/ 480342 w 602205"/>
              <a:gd name="connsiteY35" fmla="*/ 606722 h 606722"/>
              <a:gd name="connsiteX36" fmla="*/ 121580 w 602205"/>
              <a:gd name="connsiteY36" fmla="*/ 606722 h 606722"/>
              <a:gd name="connsiteX37" fmla="*/ 101010 w 602205"/>
              <a:gd name="connsiteY37" fmla="*/ 595647 h 606722"/>
              <a:gd name="connsiteX38" fmla="*/ 104237 w 602205"/>
              <a:gd name="connsiteY38" fmla="*/ 572490 h 606722"/>
              <a:gd name="connsiteX39" fmla="*/ 146183 w 602205"/>
              <a:gd name="connsiteY39" fmla="*/ 515100 h 606722"/>
              <a:gd name="connsiteX40" fmla="*/ 182684 w 602205"/>
              <a:gd name="connsiteY40" fmla="*/ 496775 h 606722"/>
              <a:gd name="connsiteX41" fmla="*/ 257099 w 602205"/>
              <a:gd name="connsiteY41" fmla="*/ 496775 h 606722"/>
              <a:gd name="connsiteX42" fmla="*/ 257099 w 602205"/>
              <a:gd name="connsiteY42" fmla="*/ 40274 h 606722"/>
              <a:gd name="connsiteX43" fmla="*/ 297432 w 602205"/>
              <a:gd name="connsiteY43"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2205" h="606722">
                <a:moveTo>
                  <a:pt x="386204" y="222916"/>
                </a:moveTo>
                <a:lnTo>
                  <a:pt x="516692" y="222916"/>
                </a:lnTo>
                <a:cubicBezTo>
                  <a:pt x="525163" y="222916"/>
                  <a:pt x="537465" y="225936"/>
                  <a:pt x="545129" y="231976"/>
                </a:cubicBezTo>
                <a:lnTo>
                  <a:pt x="594743" y="270632"/>
                </a:lnTo>
                <a:cubicBezTo>
                  <a:pt x="599381" y="274256"/>
                  <a:pt x="602205" y="279692"/>
                  <a:pt x="602205" y="285329"/>
                </a:cubicBezTo>
                <a:cubicBezTo>
                  <a:pt x="602205" y="291168"/>
                  <a:pt x="599381" y="296604"/>
                  <a:pt x="594944" y="300228"/>
                </a:cubicBezTo>
                <a:lnTo>
                  <a:pt x="545129" y="340293"/>
                </a:lnTo>
                <a:cubicBezTo>
                  <a:pt x="539280" y="344924"/>
                  <a:pt x="526978" y="351769"/>
                  <a:pt x="516692" y="351769"/>
                </a:cubicBezTo>
                <a:lnTo>
                  <a:pt x="386204" y="351769"/>
                </a:lnTo>
                <a:close/>
                <a:moveTo>
                  <a:pt x="85299" y="131463"/>
                </a:moveTo>
                <a:lnTo>
                  <a:pt x="216777" y="131463"/>
                </a:lnTo>
                <a:lnTo>
                  <a:pt x="216777" y="260386"/>
                </a:lnTo>
                <a:lnTo>
                  <a:pt x="85299" y="260386"/>
                </a:lnTo>
                <a:cubicBezTo>
                  <a:pt x="74813" y="260386"/>
                  <a:pt x="62311" y="252530"/>
                  <a:pt x="57068" y="248501"/>
                </a:cubicBezTo>
                <a:lnTo>
                  <a:pt x="7058" y="206803"/>
                </a:lnTo>
                <a:cubicBezTo>
                  <a:pt x="2621" y="203177"/>
                  <a:pt x="0" y="198140"/>
                  <a:pt x="0" y="192903"/>
                </a:cubicBezTo>
                <a:cubicBezTo>
                  <a:pt x="0" y="187464"/>
                  <a:pt x="2621" y="182428"/>
                  <a:pt x="7260" y="178802"/>
                </a:cubicBezTo>
                <a:lnTo>
                  <a:pt x="57068" y="139924"/>
                </a:lnTo>
                <a:cubicBezTo>
                  <a:pt x="64327" y="134082"/>
                  <a:pt x="76426" y="131463"/>
                  <a:pt x="85299" y="131463"/>
                </a:cubicBezTo>
                <a:close/>
                <a:moveTo>
                  <a:pt x="386204" y="42904"/>
                </a:moveTo>
                <a:lnTo>
                  <a:pt x="516692" y="42904"/>
                </a:lnTo>
                <a:cubicBezTo>
                  <a:pt x="525163" y="42904"/>
                  <a:pt x="537667" y="46125"/>
                  <a:pt x="545129" y="51964"/>
                </a:cubicBezTo>
                <a:lnTo>
                  <a:pt x="594743" y="90620"/>
                </a:lnTo>
                <a:cubicBezTo>
                  <a:pt x="599381" y="94244"/>
                  <a:pt x="602205" y="99680"/>
                  <a:pt x="602205" y="105317"/>
                </a:cubicBezTo>
                <a:cubicBezTo>
                  <a:pt x="602205" y="111156"/>
                  <a:pt x="599381" y="116592"/>
                  <a:pt x="594944" y="120216"/>
                </a:cubicBezTo>
                <a:lnTo>
                  <a:pt x="545129" y="160281"/>
                </a:lnTo>
                <a:cubicBezTo>
                  <a:pt x="539280" y="164912"/>
                  <a:pt x="526978" y="171757"/>
                  <a:pt x="516692" y="171757"/>
                </a:cubicBezTo>
                <a:lnTo>
                  <a:pt x="386204" y="171757"/>
                </a:lnTo>
                <a:close/>
                <a:moveTo>
                  <a:pt x="297432" y="0"/>
                </a:moveTo>
                <a:cubicBezTo>
                  <a:pt x="319615" y="0"/>
                  <a:pt x="337765" y="18123"/>
                  <a:pt x="337765" y="40274"/>
                </a:cubicBezTo>
                <a:lnTo>
                  <a:pt x="337765" y="496775"/>
                </a:lnTo>
                <a:lnTo>
                  <a:pt x="419238" y="496775"/>
                </a:lnTo>
                <a:cubicBezTo>
                  <a:pt x="432346" y="496775"/>
                  <a:pt x="448076" y="504629"/>
                  <a:pt x="455739" y="515100"/>
                </a:cubicBezTo>
                <a:lnTo>
                  <a:pt x="497887" y="572490"/>
                </a:lnTo>
                <a:cubicBezTo>
                  <a:pt x="503332" y="580142"/>
                  <a:pt x="504542" y="588599"/>
                  <a:pt x="500912" y="595647"/>
                </a:cubicBezTo>
                <a:cubicBezTo>
                  <a:pt x="497282" y="602695"/>
                  <a:pt x="489820" y="606722"/>
                  <a:pt x="480342" y="606722"/>
                </a:cubicBezTo>
                <a:lnTo>
                  <a:pt x="121580" y="606722"/>
                </a:lnTo>
                <a:cubicBezTo>
                  <a:pt x="112102" y="606722"/>
                  <a:pt x="104640" y="602695"/>
                  <a:pt x="101010" y="595647"/>
                </a:cubicBezTo>
                <a:cubicBezTo>
                  <a:pt x="97380" y="588599"/>
                  <a:pt x="98590" y="580142"/>
                  <a:pt x="104237" y="572490"/>
                </a:cubicBezTo>
                <a:lnTo>
                  <a:pt x="146183" y="515100"/>
                </a:lnTo>
                <a:cubicBezTo>
                  <a:pt x="153846" y="504629"/>
                  <a:pt x="169576" y="496775"/>
                  <a:pt x="182684" y="496775"/>
                </a:cubicBezTo>
                <a:lnTo>
                  <a:pt x="257099" y="496775"/>
                </a:lnTo>
                <a:lnTo>
                  <a:pt x="257099" y="40274"/>
                </a:lnTo>
                <a:cubicBezTo>
                  <a:pt x="257099" y="18123"/>
                  <a:pt x="275249" y="0"/>
                  <a:pt x="297432" y="0"/>
                </a:cubicBezTo>
                <a:close/>
              </a:path>
            </a:pathLst>
          </a:custGeom>
          <a:solidFill>
            <a:srgbClr val="FFFFFF"/>
          </a:solidFill>
          <a:ln w="12700" cap="flat">
            <a:noFill/>
            <a:miter lim="400000"/>
          </a:ln>
          <a:effectLst/>
        </p:spPr>
        <p:txBody>
          <a:bodyPr wrap="square" lIns="91440" tIns="45720" rIns="91440" bIns="45720" numCol="1"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228600">
              <a:defRPr sz="3000">
                <a:solidFill>
                  <a:srgbClr val="FFFFFF"/>
                </a:solidFill>
                <a:effectLst>
                  <a:outerShdw blurRad="38100" dist="12700" dir="5400000" rotWithShape="0">
                    <a:srgbClr val="000000">
                      <a:alpha val="50000"/>
                    </a:srgbClr>
                  </a:outerShdw>
                </a:effectLst>
              </a:defRPr>
            </a:pPr>
            <a:endParaRPr sz="150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20" name="ïṧḻíḑé"/>
          <p:cNvSpPr/>
          <p:nvPr/>
        </p:nvSpPr>
        <p:spPr>
          <a:xfrm>
            <a:off x="7490650" y="4286206"/>
            <a:ext cx="467629" cy="467629"/>
          </a:xfrm>
          <a:prstGeom prst="roundRect">
            <a:avLst>
              <a:gd name="adj" fmla="val 50000"/>
            </a:avLst>
          </a:prstGeom>
          <a:gradFill>
            <a:gsLst>
              <a:gs pos="0">
                <a:srgbClr val="008AD3"/>
              </a:gs>
              <a:gs pos="100000">
                <a:srgbClr val="014E9E"/>
              </a:gs>
            </a:gsLst>
            <a:lin ang="13500000" scaled="0"/>
          </a:gra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defTabSz="914400"/>
            <a:endParaRPr sz="2000" b="1">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22" name="iśļïdé"/>
          <p:cNvSpPr/>
          <p:nvPr/>
        </p:nvSpPr>
        <p:spPr>
          <a:xfrm>
            <a:off x="7611286" y="4405994"/>
            <a:ext cx="226355" cy="228052"/>
          </a:xfrm>
          <a:custGeom>
            <a:avLst/>
            <a:gdLst>
              <a:gd name="connsiteX0" fmla="*/ 386204 w 602205"/>
              <a:gd name="connsiteY0" fmla="*/ 222916 h 606722"/>
              <a:gd name="connsiteX1" fmla="*/ 516692 w 602205"/>
              <a:gd name="connsiteY1" fmla="*/ 222916 h 606722"/>
              <a:gd name="connsiteX2" fmla="*/ 545129 w 602205"/>
              <a:gd name="connsiteY2" fmla="*/ 231976 h 606722"/>
              <a:gd name="connsiteX3" fmla="*/ 594743 w 602205"/>
              <a:gd name="connsiteY3" fmla="*/ 270632 h 606722"/>
              <a:gd name="connsiteX4" fmla="*/ 602205 w 602205"/>
              <a:gd name="connsiteY4" fmla="*/ 285329 h 606722"/>
              <a:gd name="connsiteX5" fmla="*/ 594944 w 602205"/>
              <a:gd name="connsiteY5" fmla="*/ 300228 h 606722"/>
              <a:gd name="connsiteX6" fmla="*/ 545129 w 602205"/>
              <a:gd name="connsiteY6" fmla="*/ 340293 h 606722"/>
              <a:gd name="connsiteX7" fmla="*/ 516692 w 602205"/>
              <a:gd name="connsiteY7" fmla="*/ 351769 h 606722"/>
              <a:gd name="connsiteX8" fmla="*/ 386204 w 602205"/>
              <a:gd name="connsiteY8" fmla="*/ 351769 h 606722"/>
              <a:gd name="connsiteX9" fmla="*/ 85299 w 602205"/>
              <a:gd name="connsiteY9" fmla="*/ 131463 h 606722"/>
              <a:gd name="connsiteX10" fmla="*/ 216777 w 602205"/>
              <a:gd name="connsiteY10" fmla="*/ 131463 h 606722"/>
              <a:gd name="connsiteX11" fmla="*/ 216777 w 602205"/>
              <a:gd name="connsiteY11" fmla="*/ 260386 h 606722"/>
              <a:gd name="connsiteX12" fmla="*/ 85299 w 602205"/>
              <a:gd name="connsiteY12" fmla="*/ 260386 h 606722"/>
              <a:gd name="connsiteX13" fmla="*/ 57068 w 602205"/>
              <a:gd name="connsiteY13" fmla="*/ 248501 h 606722"/>
              <a:gd name="connsiteX14" fmla="*/ 7058 w 602205"/>
              <a:gd name="connsiteY14" fmla="*/ 206803 h 606722"/>
              <a:gd name="connsiteX15" fmla="*/ 0 w 602205"/>
              <a:gd name="connsiteY15" fmla="*/ 192903 h 606722"/>
              <a:gd name="connsiteX16" fmla="*/ 7260 w 602205"/>
              <a:gd name="connsiteY16" fmla="*/ 178802 h 606722"/>
              <a:gd name="connsiteX17" fmla="*/ 57068 w 602205"/>
              <a:gd name="connsiteY17" fmla="*/ 139924 h 606722"/>
              <a:gd name="connsiteX18" fmla="*/ 85299 w 602205"/>
              <a:gd name="connsiteY18" fmla="*/ 131463 h 606722"/>
              <a:gd name="connsiteX19" fmla="*/ 386204 w 602205"/>
              <a:gd name="connsiteY19" fmla="*/ 42904 h 606722"/>
              <a:gd name="connsiteX20" fmla="*/ 516692 w 602205"/>
              <a:gd name="connsiteY20" fmla="*/ 42904 h 606722"/>
              <a:gd name="connsiteX21" fmla="*/ 545129 w 602205"/>
              <a:gd name="connsiteY21" fmla="*/ 51964 h 606722"/>
              <a:gd name="connsiteX22" fmla="*/ 594743 w 602205"/>
              <a:gd name="connsiteY22" fmla="*/ 90620 h 606722"/>
              <a:gd name="connsiteX23" fmla="*/ 602205 w 602205"/>
              <a:gd name="connsiteY23" fmla="*/ 105317 h 606722"/>
              <a:gd name="connsiteX24" fmla="*/ 594944 w 602205"/>
              <a:gd name="connsiteY24" fmla="*/ 120216 h 606722"/>
              <a:gd name="connsiteX25" fmla="*/ 545129 w 602205"/>
              <a:gd name="connsiteY25" fmla="*/ 160281 h 606722"/>
              <a:gd name="connsiteX26" fmla="*/ 516692 w 602205"/>
              <a:gd name="connsiteY26" fmla="*/ 171757 h 606722"/>
              <a:gd name="connsiteX27" fmla="*/ 386204 w 602205"/>
              <a:gd name="connsiteY27" fmla="*/ 171757 h 606722"/>
              <a:gd name="connsiteX28" fmla="*/ 297432 w 602205"/>
              <a:gd name="connsiteY28" fmla="*/ 0 h 606722"/>
              <a:gd name="connsiteX29" fmla="*/ 337765 w 602205"/>
              <a:gd name="connsiteY29" fmla="*/ 40274 h 606722"/>
              <a:gd name="connsiteX30" fmla="*/ 337765 w 602205"/>
              <a:gd name="connsiteY30" fmla="*/ 496775 h 606722"/>
              <a:gd name="connsiteX31" fmla="*/ 419238 w 602205"/>
              <a:gd name="connsiteY31" fmla="*/ 496775 h 606722"/>
              <a:gd name="connsiteX32" fmla="*/ 455739 w 602205"/>
              <a:gd name="connsiteY32" fmla="*/ 515100 h 606722"/>
              <a:gd name="connsiteX33" fmla="*/ 497887 w 602205"/>
              <a:gd name="connsiteY33" fmla="*/ 572490 h 606722"/>
              <a:gd name="connsiteX34" fmla="*/ 500912 w 602205"/>
              <a:gd name="connsiteY34" fmla="*/ 595647 h 606722"/>
              <a:gd name="connsiteX35" fmla="*/ 480342 w 602205"/>
              <a:gd name="connsiteY35" fmla="*/ 606722 h 606722"/>
              <a:gd name="connsiteX36" fmla="*/ 121580 w 602205"/>
              <a:gd name="connsiteY36" fmla="*/ 606722 h 606722"/>
              <a:gd name="connsiteX37" fmla="*/ 101010 w 602205"/>
              <a:gd name="connsiteY37" fmla="*/ 595647 h 606722"/>
              <a:gd name="connsiteX38" fmla="*/ 104237 w 602205"/>
              <a:gd name="connsiteY38" fmla="*/ 572490 h 606722"/>
              <a:gd name="connsiteX39" fmla="*/ 146183 w 602205"/>
              <a:gd name="connsiteY39" fmla="*/ 515100 h 606722"/>
              <a:gd name="connsiteX40" fmla="*/ 182684 w 602205"/>
              <a:gd name="connsiteY40" fmla="*/ 496775 h 606722"/>
              <a:gd name="connsiteX41" fmla="*/ 257099 w 602205"/>
              <a:gd name="connsiteY41" fmla="*/ 496775 h 606722"/>
              <a:gd name="connsiteX42" fmla="*/ 257099 w 602205"/>
              <a:gd name="connsiteY42" fmla="*/ 40274 h 606722"/>
              <a:gd name="connsiteX43" fmla="*/ 297432 w 602205"/>
              <a:gd name="connsiteY43"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2205" h="606722">
                <a:moveTo>
                  <a:pt x="386204" y="222916"/>
                </a:moveTo>
                <a:lnTo>
                  <a:pt x="516692" y="222916"/>
                </a:lnTo>
                <a:cubicBezTo>
                  <a:pt x="525163" y="222916"/>
                  <a:pt x="537465" y="225936"/>
                  <a:pt x="545129" y="231976"/>
                </a:cubicBezTo>
                <a:lnTo>
                  <a:pt x="594743" y="270632"/>
                </a:lnTo>
                <a:cubicBezTo>
                  <a:pt x="599381" y="274256"/>
                  <a:pt x="602205" y="279692"/>
                  <a:pt x="602205" y="285329"/>
                </a:cubicBezTo>
                <a:cubicBezTo>
                  <a:pt x="602205" y="291168"/>
                  <a:pt x="599381" y="296604"/>
                  <a:pt x="594944" y="300228"/>
                </a:cubicBezTo>
                <a:lnTo>
                  <a:pt x="545129" y="340293"/>
                </a:lnTo>
                <a:cubicBezTo>
                  <a:pt x="539280" y="344924"/>
                  <a:pt x="526978" y="351769"/>
                  <a:pt x="516692" y="351769"/>
                </a:cubicBezTo>
                <a:lnTo>
                  <a:pt x="386204" y="351769"/>
                </a:lnTo>
                <a:close/>
                <a:moveTo>
                  <a:pt x="85299" y="131463"/>
                </a:moveTo>
                <a:lnTo>
                  <a:pt x="216777" y="131463"/>
                </a:lnTo>
                <a:lnTo>
                  <a:pt x="216777" y="260386"/>
                </a:lnTo>
                <a:lnTo>
                  <a:pt x="85299" y="260386"/>
                </a:lnTo>
                <a:cubicBezTo>
                  <a:pt x="74813" y="260386"/>
                  <a:pt x="62311" y="252530"/>
                  <a:pt x="57068" y="248501"/>
                </a:cubicBezTo>
                <a:lnTo>
                  <a:pt x="7058" y="206803"/>
                </a:lnTo>
                <a:cubicBezTo>
                  <a:pt x="2621" y="203177"/>
                  <a:pt x="0" y="198140"/>
                  <a:pt x="0" y="192903"/>
                </a:cubicBezTo>
                <a:cubicBezTo>
                  <a:pt x="0" y="187464"/>
                  <a:pt x="2621" y="182428"/>
                  <a:pt x="7260" y="178802"/>
                </a:cubicBezTo>
                <a:lnTo>
                  <a:pt x="57068" y="139924"/>
                </a:lnTo>
                <a:cubicBezTo>
                  <a:pt x="64327" y="134082"/>
                  <a:pt x="76426" y="131463"/>
                  <a:pt x="85299" y="131463"/>
                </a:cubicBezTo>
                <a:close/>
                <a:moveTo>
                  <a:pt x="386204" y="42904"/>
                </a:moveTo>
                <a:lnTo>
                  <a:pt x="516692" y="42904"/>
                </a:lnTo>
                <a:cubicBezTo>
                  <a:pt x="525163" y="42904"/>
                  <a:pt x="537667" y="46125"/>
                  <a:pt x="545129" y="51964"/>
                </a:cubicBezTo>
                <a:lnTo>
                  <a:pt x="594743" y="90620"/>
                </a:lnTo>
                <a:cubicBezTo>
                  <a:pt x="599381" y="94244"/>
                  <a:pt x="602205" y="99680"/>
                  <a:pt x="602205" y="105317"/>
                </a:cubicBezTo>
                <a:cubicBezTo>
                  <a:pt x="602205" y="111156"/>
                  <a:pt x="599381" y="116592"/>
                  <a:pt x="594944" y="120216"/>
                </a:cubicBezTo>
                <a:lnTo>
                  <a:pt x="545129" y="160281"/>
                </a:lnTo>
                <a:cubicBezTo>
                  <a:pt x="539280" y="164912"/>
                  <a:pt x="526978" y="171757"/>
                  <a:pt x="516692" y="171757"/>
                </a:cubicBezTo>
                <a:lnTo>
                  <a:pt x="386204" y="171757"/>
                </a:lnTo>
                <a:close/>
                <a:moveTo>
                  <a:pt x="297432" y="0"/>
                </a:moveTo>
                <a:cubicBezTo>
                  <a:pt x="319615" y="0"/>
                  <a:pt x="337765" y="18123"/>
                  <a:pt x="337765" y="40274"/>
                </a:cubicBezTo>
                <a:lnTo>
                  <a:pt x="337765" y="496775"/>
                </a:lnTo>
                <a:lnTo>
                  <a:pt x="419238" y="496775"/>
                </a:lnTo>
                <a:cubicBezTo>
                  <a:pt x="432346" y="496775"/>
                  <a:pt x="448076" y="504629"/>
                  <a:pt x="455739" y="515100"/>
                </a:cubicBezTo>
                <a:lnTo>
                  <a:pt x="497887" y="572490"/>
                </a:lnTo>
                <a:cubicBezTo>
                  <a:pt x="503332" y="580142"/>
                  <a:pt x="504542" y="588599"/>
                  <a:pt x="500912" y="595647"/>
                </a:cubicBezTo>
                <a:cubicBezTo>
                  <a:pt x="497282" y="602695"/>
                  <a:pt x="489820" y="606722"/>
                  <a:pt x="480342" y="606722"/>
                </a:cubicBezTo>
                <a:lnTo>
                  <a:pt x="121580" y="606722"/>
                </a:lnTo>
                <a:cubicBezTo>
                  <a:pt x="112102" y="606722"/>
                  <a:pt x="104640" y="602695"/>
                  <a:pt x="101010" y="595647"/>
                </a:cubicBezTo>
                <a:cubicBezTo>
                  <a:pt x="97380" y="588599"/>
                  <a:pt x="98590" y="580142"/>
                  <a:pt x="104237" y="572490"/>
                </a:cubicBezTo>
                <a:lnTo>
                  <a:pt x="146183" y="515100"/>
                </a:lnTo>
                <a:cubicBezTo>
                  <a:pt x="153846" y="504629"/>
                  <a:pt x="169576" y="496775"/>
                  <a:pt x="182684" y="496775"/>
                </a:cubicBezTo>
                <a:lnTo>
                  <a:pt x="257099" y="496775"/>
                </a:lnTo>
                <a:lnTo>
                  <a:pt x="257099" y="40274"/>
                </a:lnTo>
                <a:cubicBezTo>
                  <a:pt x="257099" y="18123"/>
                  <a:pt x="275249" y="0"/>
                  <a:pt x="297432" y="0"/>
                </a:cubicBezTo>
                <a:close/>
              </a:path>
            </a:pathLst>
          </a:custGeom>
          <a:solidFill>
            <a:srgbClr val="FFFFFF"/>
          </a:solidFill>
          <a:ln w="12700" cap="flat">
            <a:noFill/>
            <a:miter lim="400000"/>
          </a:ln>
          <a:effectLst/>
        </p:spPr>
        <p:txBody>
          <a:bodyPr wrap="square" lIns="91440" tIns="45720" rIns="91440" bIns="45720" numCol="1"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228600">
              <a:defRPr sz="3000">
                <a:solidFill>
                  <a:srgbClr val="FFFFFF"/>
                </a:solidFill>
                <a:effectLst>
                  <a:outerShdw blurRad="38100" dist="12700" dir="5400000" rotWithShape="0">
                    <a:srgbClr val="000000">
                      <a:alpha val="50000"/>
                    </a:srgbClr>
                  </a:outerShdw>
                </a:effectLst>
              </a:defRPr>
            </a:pPr>
            <a:endParaRPr sz="150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26" name="íś1ídè"/>
          <p:cNvSpPr/>
          <p:nvPr/>
        </p:nvSpPr>
        <p:spPr>
          <a:xfrm>
            <a:off x="6131461" y="1825485"/>
            <a:ext cx="1658324" cy="1658324"/>
          </a:xfrm>
          <a:prstGeom prst="rect">
            <a:avLst/>
          </a:prstGeom>
          <a:blipFill rotWithShape="1">
            <a:blip r:embed="rId1"/>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endParaRPr dirty="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27" name="îšļide"/>
          <p:cNvSpPr/>
          <p:nvPr/>
        </p:nvSpPr>
        <p:spPr>
          <a:xfrm>
            <a:off x="7472956" y="2420833"/>
            <a:ext cx="467629" cy="467629"/>
          </a:xfrm>
          <a:prstGeom prst="roundRect">
            <a:avLst>
              <a:gd name="adj" fmla="val 50000"/>
            </a:avLst>
          </a:prstGeom>
          <a:gradFill>
            <a:gsLst>
              <a:gs pos="0">
                <a:srgbClr val="008AD3"/>
              </a:gs>
              <a:gs pos="100000">
                <a:srgbClr val="014E9E"/>
              </a:gs>
            </a:gsLst>
            <a:lin ang="13500000" scaled="0"/>
          </a:gra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defTabSz="914400"/>
            <a:endParaRPr sz="2000" b="1">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30" name="îşľíḋè"/>
          <p:cNvSpPr/>
          <p:nvPr/>
        </p:nvSpPr>
        <p:spPr>
          <a:xfrm>
            <a:off x="7593593" y="2540621"/>
            <a:ext cx="226355" cy="228052"/>
          </a:xfrm>
          <a:custGeom>
            <a:avLst/>
            <a:gdLst>
              <a:gd name="connsiteX0" fmla="*/ 386204 w 602205"/>
              <a:gd name="connsiteY0" fmla="*/ 222916 h 606722"/>
              <a:gd name="connsiteX1" fmla="*/ 516692 w 602205"/>
              <a:gd name="connsiteY1" fmla="*/ 222916 h 606722"/>
              <a:gd name="connsiteX2" fmla="*/ 545129 w 602205"/>
              <a:gd name="connsiteY2" fmla="*/ 231976 h 606722"/>
              <a:gd name="connsiteX3" fmla="*/ 594743 w 602205"/>
              <a:gd name="connsiteY3" fmla="*/ 270632 h 606722"/>
              <a:gd name="connsiteX4" fmla="*/ 602205 w 602205"/>
              <a:gd name="connsiteY4" fmla="*/ 285329 h 606722"/>
              <a:gd name="connsiteX5" fmla="*/ 594944 w 602205"/>
              <a:gd name="connsiteY5" fmla="*/ 300228 h 606722"/>
              <a:gd name="connsiteX6" fmla="*/ 545129 w 602205"/>
              <a:gd name="connsiteY6" fmla="*/ 340293 h 606722"/>
              <a:gd name="connsiteX7" fmla="*/ 516692 w 602205"/>
              <a:gd name="connsiteY7" fmla="*/ 351769 h 606722"/>
              <a:gd name="connsiteX8" fmla="*/ 386204 w 602205"/>
              <a:gd name="connsiteY8" fmla="*/ 351769 h 606722"/>
              <a:gd name="connsiteX9" fmla="*/ 85299 w 602205"/>
              <a:gd name="connsiteY9" fmla="*/ 131463 h 606722"/>
              <a:gd name="connsiteX10" fmla="*/ 216777 w 602205"/>
              <a:gd name="connsiteY10" fmla="*/ 131463 h 606722"/>
              <a:gd name="connsiteX11" fmla="*/ 216777 w 602205"/>
              <a:gd name="connsiteY11" fmla="*/ 260386 h 606722"/>
              <a:gd name="connsiteX12" fmla="*/ 85299 w 602205"/>
              <a:gd name="connsiteY12" fmla="*/ 260386 h 606722"/>
              <a:gd name="connsiteX13" fmla="*/ 57068 w 602205"/>
              <a:gd name="connsiteY13" fmla="*/ 248501 h 606722"/>
              <a:gd name="connsiteX14" fmla="*/ 7058 w 602205"/>
              <a:gd name="connsiteY14" fmla="*/ 206803 h 606722"/>
              <a:gd name="connsiteX15" fmla="*/ 0 w 602205"/>
              <a:gd name="connsiteY15" fmla="*/ 192903 h 606722"/>
              <a:gd name="connsiteX16" fmla="*/ 7260 w 602205"/>
              <a:gd name="connsiteY16" fmla="*/ 178802 h 606722"/>
              <a:gd name="connsiteX17" fmla="*/ 57068 w 602205"/>
              <a:gd name="connsiteY17" fmla="*/ 139924 h 606722"/>
              <a:gd name="connsiteX18" fmla="*/ 85299 w 602205"/>
              <a:gd name="connsiteY18" fmla="*/ 131463 h 606722"/>
              <a:gd name="connsiteX19" fmla="*/ 386204 w 602205"/>
              <a:gd name="connsiteY19" fmla="*/ 42904 h 606722"/>
              <a:gd name="connsiteX20" fmla="*/ 516692 w 602205"/>
              <a:gd name="connsiteY20" fmla="*/ 42904 h 606722"/>
              <a:gd name="connsiteX21" fmla="*/ 545129 w 602205"/>
              <a:gd name="connsiteY21" fmla="*/ 51964 h 606722"/>
              <a:gd name="connsiteX22" fmla="*/ 594743 w 602205"/>
              <a:gd name="connsiteY22" fmla="*/ 90620 h 606722"/>
              <a:gd name="connsiteX23" fmla="*/ 602205 w 602205"/>
              <a:gd name="connsiteY23" fmla="*/ 105317 h 606722"/>
              <a:gd name="connsiteX24" fmla="*/ 594944 w 602205"/>
              <a:gd name="connsiteY24" fmla="*/ 120216 h 606722"/>
              <a:gd name="connsiteX25" fmla="*/ 545129 w 602205"/>
              <a:gd name="connsiteY25" fmla="*/ 160281 h 606722"/>
              <a:gd name="connsiteX26" fmla="*/ 516692 w 602205"/>
              <a:gd name="connsiteY26" fmla="*/ 171757 h 606722"/>
              <a:gd name="connsiteX27" fmla="*/ 386204 w 602205"/>
              <a:gd name="connsiteY27" fmla="*/ 171757 h 606722"/>
              <a:gd name="connsiteX28" fmla="*/ 297432 w 602205"/>
              <a:gd name="connsiteY28" fmla="*/ 0 h 606722"/>
              <a:gd name="connsiteX29" fmla="*/ 337765 w 602205"/>
              <a:gd name="connsiteY29" fmla="*/ 40274 h 606722"/>
              <a:gd name="connsiteX30" fmla="*/ 337765 w 602205"/>
              <a:gd name="connsiteY30" fmla="*/ 496775 h 606722"/>
              <a:gd name="connsiteX31" fmla="*/ 419238 w 602205"/>
              <a:gd name="connsiteY31" fmla="*/ 496775 h 606722"/>
              <a:gd name="connsiteX32" fmla="*/ 455739 w 602205"/>
              <a:gd name="connsiteY32" fmla="*/ 515100 h 606722"/>
              <a:gd name="connsiteX33" fmla="*/ 497887 w 602205"/>
              <a:gd name="connsiteY33" fmla="*/ 572490 h 606722"/>
              <a:gd name="connsiteX34" fmla="*/ 500912 w 602205"/>
              <a:gd name="connsiteY34" fmla="*/ 595647 h 606722"/>
              <a:gd name="connsiteX35" fmla="*/ 480342 w 602205"/>
              <a:gd name="connsiteY35" fmla="*/ 606722 h 606722"/>
              <a:gd name="connsiteX36" fmla="*/ 121580 w 602205"/>
              <a:gd name="connsiteY36" fmla="*/ 606722 h 606722"/>
              <a:gd name="connsiteX37" fmla="*/ 101010 w 602205"/>
              <a:gd name="connsiteY37" fmla="*/ 595647 h 606722"/>
              <a:gd name="connsiteX38" fmla="*/ 104237 w 602205"/>
              <a:gd name="connsiteY38" fmla="*/ 572490 h 606722"/>
              <a:gd name="connsiteX39" fmla="*/ 146183 w 602205"/>
              <a:gd name="connsiteY39" fmla="*/ 515100 h 606722"/>
              <a:gd name="connsiteX40" fmla="*/ 182684 w 602205"/>
              <a:gd name="connsiteY40" fmla="*/ 496775 h 606722"/>
              <a:gd name="connsiteX41" fmla="*/ 257099 w 602205"/>
              <a:gd name="connsiteY41" fmla="*/ 496775 h 606722"/>
              <a:gd name="connsiteX42" fmla="*/ 257099 w 602205"/>
              <a:gd name="connsiteY42" fmla="*/ 40274 h 606722"/>
              <a:gd name="connsiteX43" fmla="*/ 297432 w 602205"/>
              <a:gd name="connsiteY43"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2205" h="606722">
                <a:moveTo>
                  <a:pt x="386204" y="222916"/>
                </a:moveTo>
                <a:lnTo>
                  <a:pt x="516692" y="222916"/>
                </a:lnTo>
                <a:cubicBezTo>
                  <a:pt x="525163" y="222916"/>
                  <a:pt x="537465" y="225936"/>
                  <a:pt x="545129" y="231976"/>
                </a:cubicBezTo>
                <a:lnTo>
                  <a:pt x="594743" y="270632"/>
                </a:lnTo>
                <a:cubicBezTo>
                  <a:pt x="599381" y="274256"/>
                  <a:pt x="602205" y="279692"/>
                  <a:pt x="602205" y="285329"/>
                </a:cubicBezTo>
                <a:cubicBezTo>
                  <a:pt x="602205" y="291168"/>
                  <a:pt x="599381" y="296604"/>
                  <a:pt x="594944" y="300228"/>
                </a:cubicBezTo>
                <a:lnTo>
                  <a:pt x="545129" y="340293"/>
                </a:lnTo>
                <a:cubicBezTo>
                  <a:pt x="539280" y="344924"/>
                  <a:pt x="526978" y="351769"/>
                  <a:pt x="516692" y="351769"/>
                </a:cubicBezTo>
                <a:lnTo>
                  <a:pt x="386204" y="351769"/>
                </a:lnTo>
                <a:close/>
                <a:moveTo>
                  <a:pt x="85299" y="131463"/>
                </a:moveTo>
                <a:lnTo>
                  <a:pt x="216777" y="131463"/>
                </a:lnTo>
                <a:lnTo>
                  <a:pt x="216777" y="260386"/>
                </a:lnTo>
                <a:lnTo>
                  <a:pt x="85299" y="260386"/>
                </a:lnTo>
                <a:cubicBezTo>
                  <a:pt x="74813" y="260386"/>
                  <a:pt x="62311" y="252530"/>
                  <a:pt x="57068" y="248501"/>
                </a:cubicBezTo>
                <a:lnTo>
                  <a:pt x="7058" y="206803"/>
                </a:lnTo>
                <a:cubicBezTo>
                  <a:pt x="2621" y="203177"/>
                  <a:pt x="0" y="198140"/>
                  <a:pt x="0" y="192903"/>
                </a:cubicBezTo>
                <a:cubicBezTo>
                  <a:pt x="0" y="187464"/>
                  <a:pt x="2621" y="182428"/>
                  <a:pt x="7260" y="178802"/>
                </a:cubicBezTo>
                <a:lnTo>
                  <a:pt x="57068" y="139924"/>
                </a:lnTo>
                <a:cubicBezTo>
                  <a:pt x="64327" y="134082"/>
                  <a:pt x="76426" y="131463"/>
                  <a:pt x="85299" y="131463"/>
                </a:cubicBezTo>
                <a:close/>
                <a:moveTo>
                  <a:pt x="386204" y="42904"/>
                </a:moveTo>
                <a:lnTo>
                  <a:pt x="516692" y="42904"/>
                </a:lnTo>
                <a:cubicBezTo>
                  <a:pt x="525163" y="42904"/>
                  <a:pt x="537667" y="46125"/>
                  <a:pt x="545129" y="51964"/>
                </a:cubicBezTo>
                <a:lnTo>
                  <a:pt x="594743" y="90620"/>
                </a:lnTo>
                <a:cubicBezTo>
                  <a:pt x="599381" y="94244"/>
                  <a:pt x="602205" y="99680"/>
                  <a:pt x="602205" y="105317"/>
                </a:cubicBezTo>
                <a:cubicBezTo>
                  <a:pt x="602205" y="111156"/>
                  <a:pt x="599381" y="116592"/>
                  <a:pt x="594944" y="120216"/>
                </a:cubicBezTo>
                <a:lnTo>
                  <a:pt x="545129" y="160281"/>
                </a:lnTo>
                <a:cubicBezTo>
                  <a:pt x="539280" y="164912"/>
                  <a:pt x="526978" y="171757"/>
                  <a:pt x="516692" y="171757"/>
                </a:cubicBezTo>
                <a:lnTo>
                  <a:pt x="386204" y="171757"/>
                </a:lnTo>
                <a:close/>
                <a:moveTo>
                  <a:pt x="297432" y="0"/>
                </a:moveTo>
                <a:cubicBezTo>
                  <a:pt x="319615" y="0"/>
                  <a:pt x="337765" y="18123"/>
                  <a:pt x="337765" y="40274"/>
                </a:cubicBezTo>
                <a:lnTo>
                  <a:pt x="337765" y="496775"/>
                </a:lnTo>
                <a:lnTo>
                  <a:pt x="419238" y="496775"/>
                </a:lnTo>
                <a:cubicBezTo>
                  <a:pt x="432346" y="496775"/>
                  <a:pt x="448076" y="504629"/>
                  <a:pt x="455739" y="515100"/>
                </a:cubicBezTo>
                <a:lnTo>
                  <a:pt x="497887" y="572490"/>
                </a:lnTo>
                <a:cubicBezTo>
                  <a:pt x="503332" y="580142"/>
                  <a:pt x="504542" y="588599"/>
                  <a:pt x="500912" y="595647"/>
                </a:cubicBezTo>
                <a:cubicBezTo>
                  <a:pt x="497282" y="602695"/>
                  <a:pt x="489820" y="606722"/>
                  <a:pt x="480342" y="606722"/>
                </a:cubicBezTo>
                <a:lnTo>
                  <a:pt x="121580" y="606722"/>
                </a:lnTo>
                <a:cubicBezTo>
                  <a:pt x="112102" y="606722"/>
                  <a:pt x="104640" y="602695"/>
                  <a:pt x="101010" y="595647"/>
                </a:cubicBezTo>
                <a:cubicBezTo>
                  <a:pt x="97380" y="588599"/>
                  <a:pt x="98590" y="580142"/>
                  <a:pt x="104237" y="572490"/>
                </a:cubicBezTo>
                <a:lnTo>
                  <a:pt x="146183" y="515100"/>
                </a:lnTo>
                <a:cubicBezTo>
                  <a:pt x="153846" y="504629"/>
                  <a:pt x="169576" y="496775"/>
                  <a:pt x="182684" y="496775"/>
                </a:cubicBezTo>
                <a:lnTo>
                  <a:pt x="257099" y="496775"/>
                </a:lnTo>
                <a:lnTo>
                  <a:pt x="257099" y="40274"/>
                </a:lnTo>
                <a:cubicBezTo>
                  <a:pt x="257099" y="18123"/>
                  <a:pt x="275249" y="0"/>
                  <a:pt x="297432" y="0"/>
                </a:cubicBezTo>
                <a:close/>
              </a:path>
            </a:pathLst>
          </a:custGeom>
          <a:solidFill>
            <a:srgbClr val="FFFFFF"/>
          </a:solidFill>
          <a:ln w="12700" cap="flat">
            <a:noFill/>
            <a:miter lim="400000"/>
          </a:ln>
          <a:effectLst/>
        </p:spPr>
        <p:txBody>
          <a:bodyPr wrap="square" lIns="91440" tIns="45720" rIns="91440" bIns="45720" numCol="1"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228600">
              <a:defRPr sz="3000">
                <a:solidFill>
                  <a:srgbClr val="FFFFFF"/>
                </a:solidFill>
                <a:effectLst>
                  <a:outerShdw blurRad="38100" dist="12700" dir="5400000" rotWithShape="0">
                    <a:srgbClr val="000000">
                      <a:alpha val="50000"/>
                    </a:srgbClr>
                  </a:outerShdw>
                </a:effectLst>
              </a:defRPr>
            </a:pPr>
            <a:endParaRPr sz="1500">
              <a:latin typeface="Arial" panose="020B0604020202020204" pitchFamily="34" charset="0"/>
              <a:ea typeface="思源黑体 CN Normal" panose="020B0400000000000000" pitchFamily="34" charset="-122"/>
              <a:cs typeface="+mn-ea"/>
              <a:sym typeface="Arial" panose="020B0604020202020204" pitchFamily="34" charset="0"/>
            </a:endParaRPr>
          </a:p>
        </p:txBody>
      </p:sp>
      <p:cxnSp>
        <p:nvCxnSpPr>
          <p:cNvPr id="31" name="直接连接符 30"/>
          <p:cNvCxnSpPr/>
          <p:nvPr/>
        </p:nvCxnSpPr>
        <p:spPr>
          <a:xfrm>
            <a:off x="8046447" y="3587334"/>
            <a:ext cx="2721922"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8514596" y="1825942"/>
            <a:ext cx="2443736" cy="461665"/>
          </a:xfrm>
          <a:prstGeom prst="rect">
            <a:avLst/>
          </a:prstGeom>
          <a:noFill/>
        </p:spPr>
        <p:txBody>
          <a:bodyPr wrap="square" rtlCol="0">
            <a:spAutoFit/>
          </a:bodyPr>
          <a:lstStyle/>
          <a:p>
            <a:r>
              <a:rPr lang="zh-CN" altLang="en-US" sz="2400" dirty="0">
                <a:latin typeface="Arial" panose="020B0604020202020204" pitchFamily="34" charset="0"/>
                <a:ea typeface="思源黑体 CN Normal" panose="020B0400000000000000" pitchFamily="34" charset="-122"/>
                <a:cs typeface="+mn-ea"/>
                <a:sym typeface="Arial" panose="020B0604020202020204" pitchFamily="34" charset="0"/>
              </a:rPr>
              <a:t>单击添加标题</a:t>
            </a:r>
            <a:endParaRPr lang="zh-CN" altLang="en-US" sz="2400" dirty="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34" name="文本框 33"/>
          <p:cNvSpPr txBox="1"/>
          <p:nvPr/>
        </p:nvSpPr>
        <p:spPr>
          <a:xfrm>
            <a:off x="8514596" y="2273998"/>
            <a:ext cx="2591508" cy="737235"/>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latin typeface="Arial" panose="020B0604020202020204" pitchFamily="34" charset="0"/>
                <a:ea typeface="思源黑体 CN Normal" panose="020B0400000000000000" pitchFamily="34" charset="-122"/>
                <a:cs typeface="+mn-ea"/>
                <a:sym typeface="Arial" panose="020B0604020202020204" pitchFamily="34" charset="0"/>
              </a:rPr>
              <a:t>在此编辑文本内容在此编辑文本内容在此编辑文本内容</a:t>
            </a:r>
            <a:endParaRPr lang="zh-CN" altLang="en-US" sz="1400" dirty="0">
              <a:solidFill>
                <a:schemeClr val="tx1">
                  <a:lumMod val="65000"/>
                  <a:lumOff val="3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42" name="文本框 41"/>
          <p:cNvSpPr txBox="1"/>
          <p:nvPr/>
        </p:nvSpPr>
        <p:spPr>
          <a:xfrm>
            <a:off x="8514596" y="4027428"/>
            <a:ext cx="2443736" cy="461665"/>
          </a:xfrm>
          <a:prstGeom prst="rect">
            <a:avLst/>
          </a:prstGeom>
          <a:noFill/>
        </p:spPr>
        <p:txBody>
          <a:bodyPr wrap="square" rtlCol="0">
            <a:spAutoFit/>
          </a:bodyPr>
          <a:lstStyle/>
          <a:p>
            <a:r>
              <a:rPr lang="zh-CN" altLang="en-US" sz="2400" dirty="0">
                <a:latin typeface="Arial" panose="020B0604020202020204" pitchFamily="34" charset="0"/>
                <a:ea typeface="思源黑体 CN Normal" panose="020B0400000000000000" pitchFamily="34" charset="-122"/>
                <a:cs typeface="+mn-ea"/>
                <a:sym typeface="Arial" panose="020B0604020202020204" pitchFamily="34" charset="0"/>
              </a:rPr>
              <a:t>单击添加标题</a:t>
            </a:r>
            <a:endParaRPr lang="zh-CN" altLang="en-US" sz="2400" dirty="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43" name="文本框 42"/>
          <p:cNvSpPr txBox="1"/>
          <p:nvPr/>
        </p:nvSpPr>
        <p:spPr>
          <a:xfrm>
            <a:off x="8514596" y="4475484"/>
            <a:ext cx="2591508" cy="1383665"/>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latin typeface="Arial" panose="020B0604020202020204" pitchFamily="34" charset="0"/>
                <a:ea typeface="思源黑体 CN Normal" panose="020B0400000000000000" pitchFamily="34" charset="-122"/>
                <a:cs typeface="+mn-ea"/>
                <a:sym typeface="Arial" panose="020B0604020202020204" pitchFamily="34" charset="0"/>
              </a:rPr>
              <a:t>在此编辑文本内容在此编辑文本内容在此编辑文本内容在此编辑文本内容在此编辑文本内容在此编辑文本内容</a:t>
            </a:r>
            <a:endParaRPr lang="zh-CN" altLang="en-US" sz="1400" dirty="0">
              <a:solidFill>
                <a:schemeClr val="tx1">
                  <a:lumMod val="65000"/>
                  <a:lumOff val="3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49" name="文本框 48"/>
          <p:cNvSpPr txBox="1"/>
          <p:nvPr/>
        </p:nvSpPr>
        <p:spPr>
          <a:xfrm>
            <a:off x="921928" y="3015519"/>
            <a:ext cx="2443736" cy="461665"/>
          </a:xfrm>
          <a:prstGeom prst="rect">
            <a:avLst/>
          </a:prstGeom>
          <a:noFill/>
        </p:spPr>
        <p:txBody>
          <a:bodyPr wrap="square" rtlCol="0">
            <a:spAutoFit/>
          </a:bodyPr>
          <a:lstStyle/>
          <a:p>
            <a:pPr algn="r"/>
            <a:r>
              <a:rPr lang="zh-CN" altLang="en-US" sz="2400" dirty="0">
                <a:latin typeface="Arial" panose="020B0604020202020204" pitchFamily="34" charset="0"/>
                <a:ea typeface="思源黑体 CN Normal" panose="020B0400000000000000" pitchFamily="34" charset="-122"/>
                <a:cs typeface="+mn-ea"/>
                <a:sym typeface="Arial" panose="020B0604020202020204" pitchFamily="34" charset="0"/>
              </a:rPr>
              <a:t>单击添加标题</a:t>
            </a:r>
            <a:endParaRPr lang="zh-CN" altLang="en-US" sz="2400" dirty="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50" name="文本框 49"/>
          <p:cNvSpPr txBox="1"/>
          <p:nvPr/>
        </p:nvSpPr>
        <p:spPr>
          <a:xfrm>
            <a:off x="789845" y="3448215"/>
            <a:ext cx="2591508" cy="737235"/>
          </a:xfrm>
          <a:prstGeom prst="rect">
            <a:avLst/>
          </a:prstGeom>
          <a:noFill/>
        </p:spPr>
        <p:txBody>
          <a:bodyPr wrap="square" rtlCol="0">
            <a:spAutoFit/>
          </a:bodyPr>
          <a:lstStyle/>
          <a:p>
            <a:pPr algn="r">
              <a:lnSpc>
                <a:spcPct val="150000"/>
              </a:lnSpc>
            </a:pPr>
            <a:r>
              <a:rPr lang="zh-CN" altLang="en-US" sz="1400" dirty="0">
                <a:latin typeface="Arial" panose="020B0604020202020204" pitchFamily="34" charset="0"/>
                <a:ea typeface="思源黑体 CN Normal" panose="020B0400000000000000" pitchFamily="34" charset="-122"/>
                <a:cs typeface="+mn-ea"/>
                <a:sym typeface="Arial" panose="020B0604020202020204" pitchFamily="34" charset="0"/>
              </a:rPr>
              <a:t>在此编辑文本内容在此编辑文本内容在此编辑文本内容</a:t>
            </a:r>
            <a:endParaRPr lang="zh-CN" altLang="en-US" sz="1400" dirty="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23" name="文本框 22"/>
          <p:cNvSpPr txBox="1"/>
          <p:nvPr/>
        </p:nvSpPr>
        <p:spPr>
          <a:xfrm>
            <a:off x="4402138" y="585152"/>
            <a:ext cx="3387725" cy="645160"/>
          </a:xfrm>
          <a:prstGeom prst="rect">
            <a:avLst/>
          </a:prstGeom>
          <a:noFill/>
        </p:spPr>
        <p:txBody>
          <a:bodyPr wrap="none" rtlCol="0">
            <a:spAutoFit/>
          </a:bodyPr>
          <a:lstStyle/>
          <a:p>
            <a:pPr algn="ctr"/>
            <a:r>
              <a:rPr lang="zh-CN" altLang="en-US" sz="3600" b="1" dirty="0">
                <a:latin typeface="思源黑体 CN Medium" panose="020B0600000000000000" pitchFamily="34" charset="-122"/>
                <a:ea typeface="思源黑体 CN Medium" panose="020B0600000000000000" pitchFamily="34" charset="-122"/>
                <a:cs typeface="+mn-ea"/>
                <a:sym typeface="Arial" panose="020B0604020202020204" pitchFamily="34" charset="0"/>
              </a:rPr>
              <a:t>请输入标题文字</a:t>
            </a:r>
            <a:endParaRPr lang="zh-CN" altLang="en-US" sz="3600" b="1" dirty="0">
              <a:latin typeface="思源黑体 CN Medium" panose="020B0600000000000000" pitchFamily="34" charset="-122"/>
              <a:ea typeface="思源黑体 CN Medium" panose="020B0600000000000000" pitchFamily="34" charset="-122"/>
              <a:cs typeface="+mn-ea"/>
              <a:sym typeface="Arial" panose="020B0604020202020204" pitchFamily="34" charset="0"/>
            </a:endParaRPr>
          </a:p>
        </p:txBody>
      </p:sp>
    </p:spTree>
  </p:cSld>
  <p:clrMapOvr>
    <a:masterClrMapping/>
  </p:clrMapOvr>
  <p:transition spd="slow" advClick="0" advTm="2000"/>
  <p:timing>
    <p:tnLst>
      <p:par>
        <p:cTn id="1" dur="indefinite" restart="never" nodeType="tmRoot"/>
      </p:par>
    </p:tnLst>
    <p:bldLst>
      <p:bldP spid="17" grpId="0" bldLvl="0" animBg="1"/>
      <p:bldP spid="14" grpId="0" bldLvl="0" animBg="1"/>
      <p:bldP spid="18" grpId="0" bldLvl="0" animBg="1"/>
      <p:bldP spid="19" grpId="0" bldLvl="0" animBg="1"/>
      <p:bldP spid="20" grpId="0" bldLvl="0" animBg="1"/>
      <p:bldP spid="22" grpId="0" bldLvl="0" animBg="1"/>
      <p:bldP spid="26" grpId="0" bldLvl="0" animBg="1"/>
      <p:bldP spid="27" grpId="0" bldLvl="0" animBg="1"/>
      <p:bldP spid="30" grpId="0" bldLvl="0" animBg="1"/>
      <p:bldP spid="33" grpId="0"/>
      <p:bldP spid="34" grpId="0"/>
      <p:bldP spid="42" grpId="0"/>
      <p:bldP spid="43" grpId="0"/>
      <p:bldP spid="49"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182392" y="1753880"/>
            <a:ext cx="9827492" cy="783730"/>
            <a:chOff x="1230652" y="2079000"/>
            <a:chExt cx="9827492" cy="783730"/>
          </a:xfrm>
        </p:grpSpPr>
        <p:grpSp>
          <p:nvGrpSpPr>
            <p:cNvPr id="10" name="组合 9"/>
            <p:cNvGrpSpPr/>
            <p:nvPr/>
          </p:nvGrpSpPr>
          <p:grpSpPr>
            <a:xfrm>
              <a:off x="1230652" y="2079000"/>
              <a:ext cx="3375726" cy="783730"/>
              <a:chOff x="4899910" y="2028826"/>
              <a:chExt cx="3375726" cy="783730"/>
            </a:xfrm>
          </p:grpSpPr>
          <p:sp>
            <p:nvSpPr>
              <p:cNvPr id="11" name="矩形 10"/>
              <p:cNvSpPr/>
              <p:nvPr/>
            </p:nvSpPr>
            <p:spPr>
              <a:xfrm>
                <a:off x="4955906" y="2535557"/>
                <a:ext cx="2775650" cy="276999"/>
              </a:xfrm>
              <a:prstGeom prst="rect">
                <a:avLst/>
              </a:prstGeom>
            </p:spPr>
            <p:txBody>
              <a:bodyPr wrap="square">
                <a:spAutoFit/>
              </a:bodyPr>
              <a:lstStyle/>
              <a:p>
                <a:pPr defTabSz="914400" fontAlgn="base">
                  <a:spcBef>
                    <a:spcPct val="0"/>
                  </a:spcBef>
                  <a:spcAft>
                    <a:spcPct val="0"/>
                  </a:spcAft>
                  <a:defRPr/>
                </a:pPr>
                <a:r>
                  <a:rPr lang="zh-CN" altLang="en-US" sz="12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rPr>
                  <a:t>点击文本框即可进行编辑</a:t>
                </a:r>
                <a:endParaRPr lang="en-US" altLang="zh-CN" sz="1200" i="1" kern="0" dirty="0">
                  <a:ln w="12700" cap="flat">
                    <a:noFill/>
                    <a:miter lim="800000"/>
                  </a:ln>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6" name="矩形 5"/>
              <p:cNvSpPr/>
              <p:nvPr/>
            </p:nvSpPr>
            <p:spPr>
              <a:xfrm>
                <a:off x="4899910" y="2028826"/>
                <a:ext cx="3375726" cy="461665"/>
              </a:xfrm>
              <a:prstGeom prst="rect">
                <a:avLst/>
              </a:prstGeom>
            </p:spPr>
            <p:txBody>
              <a:bodyPr wrap="square">
                <a:spAutoFit/>
              </a:bodyPr>
              <a:lstStyle/>
              <a:p>
                <a:pPr defTabSz="914400" fontAlgn="base">
                  <a:spcBef>
                    <a:spcPct val="0"/>
                  </a:spcBef>
                  <a:spcAft>
                    <a:spcPct val="0"/>
                  </a:spcAft>
                  <a:defRPr/>
                </a:pPr>
                <a:r>
                  <a:rPr lang="zh-CN" altLang="en-US" sz="2400" kern="0" dirty="0">
                    <a:ln w="3175">
                      <a:noFill/>
                    </a:ln>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rPr>
                  <a:t>在此输入您的标题内容</a:t>
                </a:r>
                <a:endParaRPr lang="en-US" altLang="zh-CN" sz="2400" kern="0" dirty="0">
                  <a:ln w="12700" cap="flat">
                    <a:noFill/>
                    <a:miter lim="800000"/>
                  </a:ln>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sp>
          <p:nvSpPr>
            <p:cNvPr id="7" name="PA-10223"/>
            <p:cNvSpPr/>
            <p:nvPr>
              <p:custDataLst>
                <p:tags r:id="rId1"/>
              </p:custDataLst>
            </p:nvPr>
          </p:nvSpPr>
          <p:spPr>
            <a:xfrm>
              <a:off x="4986528" y="2106433"/>
              <a:ext cx="6071616" cy="645160"/>
            </a:xfrm>
            <a:prstGeom prst="rect">
              <a:avLst/>
            </a:prstGeom>
            <a:noFill/>
          </p:spPr>
          <p:txBody>
            <a:bodyPr wrap="square">
              <a:spAutoFit/>
            </a:bodyPr>
            <a:lstStyle/>
            <a:p>
              <a:pPr>
                <a:lnSpc>
                  <a:spcPct val="150000"/>
                </a:lnSpc>
              </a:pPr>
              <a:r>
                <a:rPr kumimoji="1" lang="en-US" altLang="zh-CN" sz="1200" dirty="0">
                  <a:solidFill>
                    <a:schemeClr val="tx1">
                      <a:lumMod val="85000"/>
                      <a:lumOff val="15000"/>
                      <a:alpha val="52000"/>
                    </a:schemeClr>
                  </a:solidFill>
                  <a:latin typeface="Arial" panose="020B0604020202020204" pitchFamily="34" charset="0"/>
                  <a:ea typeface="思源黑体 CN Normal" panose="020B0400000000000000" pitchFamily="34" charset="-122"/>
                  <a:cs typeface="+mn-ea"/>
                  <a:sym typeface="Arial" panose="020B0604020202020204" pitchFamily="34" charset="0"/>
                </a:rPr>
                <a:t>在此编辑文本内容在此编辑文本内容在此编辑文本内容在此编辑文本在此编辑文本内容在此编辑文本内容在此编辑文本内容在此编辑文本内容在此编辑文本在此编辑文本内容</a:t>
              </a:r>
              <a:endParaRPr kumimoji="1" lang="en-US" altLang="zh-CN" sz="1200" dirty="0">
                <a:solidFill>
                  <a:schemeClr val="tx1">
                    <a:lumMod val="85000"/>
                    <a:lumOff val="15000"/>
                    <a:alpha val="52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grpSp>
        <p:nvGrpSpPr>
          <p:cNvPr id="16" name="组合 15"/>
          <p:cNvGrpSpPr/>
          <p:nvPr/>
        </p:nvGrpSpPr>
        <p:grpSpPr>
          <a:xfrm>
            <a:off x="3676796" y="3103882"/>
            <a:ext cx="5930984" cy="2519998"/>
            <a:chOff x="3725056" y="3429002"/>
            <a:chExt cx="5930984" cy="2519998"/>
          </a:xfrm>
        </p:grpSpPr>
        <p:sp>
          <p:nvSpPr>
            <p:cNvPr id="23" name="矩形 22"/>
            <p:cNvSpPr/>
            <p:nvPr/>
          </p:nvSpPr>
          <p:spPr>
            <a:xfrm>
              <a:off x="3725056" y="3429002"/>
              <a:ext cx="2869757" cy="117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27" name="矩形 26"/>
            <p:cNvSpPr/>
            <p:nvPr/>
          </p:nvSpPr>
          <p:spPr>
            <a:xfrm>
              <a:off x="3725056" y="4779000"/>
              <a:ext cx="2869757" cy="117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34" name="矩形 33"/>
            <p:cNvSpPr/>
            <p:nvPr/>
          </p:nvSpPr>
          <p:spPr>
            <a:xfrm>
              <a:off x="6774812" y="3429002"/>
              <a:ext cx="2869757" cy="117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35" name="矩形 34"/>
            <p:cNvSpPr/>
            <p:nvPr/>
          </p:nvSpPr>
          <p:spPr>
            <a:xfrm>
              <a:off x="6774812" y="4779000"/>
              <a:ext cx="2869757" cy="117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nvGrpSpPr>
            <p:cNvPr id="38" name="组合 37"/>
            <p:cNvGrpSpPr/>
            <p:nvPr/>
          </p:nvGrpSpPr>
          <p:grpSpPr>
            <a:xfrm>
              <a:off x="3933078" y="3611175"/>
              <a:ext cx="2661735" cy="777040"/>
              <a:chOff x="1802585" y="2425976"/>
              <a:chExt cx="2661735" cy="777040"/>
            </a:xfrm>
          </p:grpSpPr>
          <p:sp>
            <p:nvSpPr>
              <p:cNvPr id="39" name="矩形 38"/>
              <p:cNvSpPr/>
              <p:nvPr/>
            </p:nvSpPr>
            <p:spPr>
              <a:xfrm>
                <a:off x="1802585" y="2425976"/>
                <a:ext cx="2661735" cy="456535"/>
              </a:xfrm>
              <a:prstGeom prst="rect">
                <a:avLst/>
              </a:prstGeom>
            </p:spPr>
            <p:txBody>
              <a:bodyPr wrap="square">
                <a:spAutoFit/>
              </a:bodyPr>
              <a:lstStyle/>
              <a:p>
                <a:pPr defTabSz="914400" fontAlgn="base">
                  <a:lnSpc>
                    <a:spcPct val="150000"/>
                  </a:lnSpc>
                  <a:spcBef>
                    <a:spcPct val="0"/>
                  </a:spcBef>
                  <a:spcAft>
                    <a:spcPct val="0"/>
                  </a:spcAft>
                  <a:defRPr/>
                </a:pPr>
                <a:r>
                  <a:rPr lang="en-US" altLang="zh-CN" b="1" i="1" kern="0" dirty="0">
                    <a:ln w="12700" cap="flat">
                      <a:noFill/>
                      <a:miter lim="800000"/>
                    </a:ln>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rPr>
                  <a:t>PLAN.A</a:t>
                </a:r>
                <a:endParaRPr lang="en-US" altLang="zh-CN" b="1" i="1" kern="0" dirty="0">
                  <a:ln w="12700" cap="flat">
                    <a:noFill/>
                    <a:miter lim="800000"/>
                  </a:ln>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40" name="文本框 39"/>
              <p:cNvSpPr txBox="1"/>
              <p:nvPr/>
            </p:nvSpPr>
            <p:spPr>
              <a:xfrm>
                <a:off x="1802585" y="2834716"/>
                <a:ext cx="2439876" cy="368300"/>
              </a:xfrm>
              <a:prstGeom prst="rect">
                <a:avLst/>
              </a:prstGeom>
              <a:noFill/>
            </p:spPr>
            <p:txBody>
              <a:bodyPr wrap="square" rtlCol="0">
                <a:spAutoFit/>
              </a:bodyPr>
              <a:lstStyle/>
              <a:p>
                <a:pPr>
                  <a:lnSpc>
                    <a:spcPct val="150000"/>
                  </a:lnSpc>
                </a:pPr>
                <a:r>
                  <a:rPr kumimoji="1" lang="en-US" altLang="zh-CN" sz="1200"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rPr>
                  <a:t>在此编辑文本内容在此编辑文本</a:t>
                </a:r>
                <a:endParaRPr kumimoji="1" lang="en-US" altLang="zh-CN" sz="1200"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grpSp>
          <p:nvGrpSpPr>
            <p:cNvPr id="41" name="组合 40"/>
            <p:cNvGrpSpPr/>
            <p:nvPr/>
          </p:nvGrpSpPr>
          <p:grpSpPr>
            <a:xfrm>
              <a:off x="6989225" y="3629984"/>
              <a:ext cx="2666815" cy="778945"/>
              <a:chOff x="1797505" y="2425976"/>
              <a:chExt cx="2666815" cy="778945"/>
            </a:xfrm>
          </p:grpSpPr>
          <p:sp>
            <p:nvSpPr>
              <p:cNvPr id="42" name="矩形 41"/>
              <p:cNvSpPr/>
              <p:nvPr/>
            </p:nvSpPr>
            <p:spPr>
              <a:xfrm>
                <a:off x="1802585" y="2425976"/>
                <a:ext cx="2661735" cy="456535"/>
              </a:xfrm>
              <a:prstGeom prst="rect">
                <a:avLst/>
              </a:prstGeom>
            </p:spPr>
            <p:txBody>
              <a:bodyPr wrap="square">
                <a:spAutoFit/>
              </a:bodyPr>
              <a:lstStyle/>
              <a:p>
                <a:pPr defTabSz="914400" fontAlgn="base">
                  <a:lnSpc>
                    <a:spcPct val="150000"/>
                  </a:lnSpc>
                  <a:spcBef>
                    <a:spcPct val="0"/>
                  </a:spcBef>
                  <a:spcAft>
                    <a:spcPct val="0"/>
                  </a:spcAft>
                  <a:defRPr/>
                </a:pPr>
                <a:r>
                  <a:rPr lang="en-US" altLang="zh-CN" b="1" i="1" kern="0" dirty="0">
                    <a:ln w="12700" cap="flat">
                      <a:noFill/>
                      <a:miter lim="800000"/>
                    </a:ln>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rPr>
                  <a:t>PLAN.B</a:t>
                </a:r>
                <a:endParaRPr lang="en-US" altLang="zh-CN" b="1" i="1" kern="0" dirty="0">
                  <a:ln w="12700" cap="flat">
                    <a:noFill/>
                    <a:miter lim="800000"/>
                  </a:ln>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43" name="文本框 42"/>
              <p:cNvSpPr txBox="1"/>
              <p:nvPr/>
            </p:nvSpPr>
            <p:spPr>
              <a:xfrm>
                <a:off x="1797505" y="2836621"/>
                <a:ext cx="2439876" cy="368300"/>
              </a:xfrm>
              <a:prstGeom prst="rect">
                <a:avLst/>
              </a:prstGeom>
              <a:noFill/>
            </p:spPr>
            <p:txBody>
              <a:bodyPr wrap="square" rtlCol="0">
                <a:spAutoFit/>
              </a:bodyPr>
              <a:lstStyle/>
              <a:p>
                <a:pPr>
                  <a:lnSpc>
                    <a:spcPct val="150000"/>
                  </a:lnSpc>
                </a:pPr>
                <a:r>
                  <a:rPr kumimoji="1" lang="en-US" altLang="zh-CN" sz="1200"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rPr>
                  <a:t>在此编辑文本内容在此编辑文本</a:t>
                </a:r>
                <a:endParaRPr kumimoji="1" lang="en-US" altLang="zh-CN" sz="1200"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grpSp>
          <p:nvGrpSpPr>
            <p:cNvPr id="44" name="组合 43"/>
            <p:cNvGrpSpPr/>
            <p:nvPr/>
          </p:nvGrpSpPr>
          <p:grpSpPr>
            <a:xfrm>
              <a:off x="3933078" y="4923843"/>
              <a:ext cx="2661735" cy="777040"/>
              <a:chOff x="1802585" y="2425976"/>
              <a:chExt cx="2661735" cy="777040"/>
            </a:xfrm>
          </p:grpSpPr>
          <p:sp>
            <p:nvSpPr>
              <p:cNvPr id="45" name="矩形 44"/>
              <p:cNvSpPr/>
              <p:nvPr/>
            </p:nvSpPr>
            <p:spPr>
              <a:xfrm>
                <a:off x="1802585" y="2425976"/>
                <a:ext cx="2661735" cy="456535"/>
              </a:xfrm>
              <a:prstGeom prst="rect">
                <a:avLst/>
              </a:prstGeom>
            </p:spPr>
            <p:txBody>
              <a:bodyPr wrap="square">
                <a:spAutoFit/>
              </a:bodyPr>
              <a:lstStyle/>
              <a:p>
                <a:pPr defTabSz="914400" fontAlgn="base">
                  <a:lnSpc>
                    <a:spcPct val="150000"/>
                  </a:lnSpc>
                  <a:spcBef>
                    <a:spcPct val="0"/>
                  </a:spcBef>
                  <a:spcAft>
                    <a:spcPct val="0"/>
                  </a:spcAft>
                  <a:defRPr/>
                </a:pPr>
                <a:r>
                  <a:rPr lang="en-US" altLang="zh-CN" b="1" i="1" kern="0" dirty="0">
                    <a:ln w="12700" cap="flat">
                      <a:noFill/>
                      <a:miter lim="800000"/>
                    </a:ln>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rPr>
                  <a:t>PLAN.C</a:t>
                </a:r>
                <a:endParaRPr lang="en-US" altLang="zh-CN" b="1" i="1" kern="0" dirty="0">
                  <a:ln w="12700" cap="flat">
                    <a:noFill/>
                    <a:miter lim="800000"/>
                  </a:ln>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46" name="文本框 45"/>
              <p:cNvSpPr txBox="1"/>
              <p:nvPr/>
            </p:nvSpPr>
            <p:spPr>
              <a:xfrm>
                <a:off x="1802585" y="2834716"/>
                <a:ext cx="2439876" cy="368300"/>
              </a:xfrm>
              <a:prstGeom prst="rect">
                <a:avLst/>
              </a:prstGeom>
              <a:noFill/>
            </p:spPr>
            <p:txBody>
              <a:bodyPr wrap="square" rtlCol="0">
                <a:spAutoFit/>
              </a:bodyPr>
              <a:lstStyle/>
              <a:p>
                <a:pPr>
                  <a:lnSpc>
                    <a:spcPct val="150000"/>
                  </a:lnSpc>
                </a:pPr>
                <a:r>
                  <a:rPr kumimoji="1" lang="en-US" altLang="zh-CN" sz="1200"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rPr>
                  <a:t>在此编辑文本内容在此编辑文本</a:t>
                </a:r>
                <a:endParaRPr kumimoji="1" lang="en-US" altLang="zh-CN" sz="1200"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grpSp>
          <p:nvGrpSpPr>
            <p:cNvPr id="47" name="组合 46"/>
            <p:cNvGrpSpPr/>
            <p:nvPr/>
          </p:nvGrpSpPr>
          <p:grpSpPr>
            <a:xfrm>
              <a:off x="6994305" y="4942652"/>
              <a:ext cx="2661735" cy="777040"/>
              <a:chOff x="1802585" y="2425976"/>
              <a:chExt cx="2661735" cy="777040"/>
            </a:xfrm>
          </p:grpSpPr>
          <p:sp>
            <p:nvSpPr>
              <p:cNvPr id="48" name="矩形 47"/>
              <p:cNvSpPr/>
              <p:nvPr/>
            </p:nvSpPr>
            <p:spPr>
              <a:xfrm>
                <a:off x="1802585" y="2425976"/>
                <a:ext cx="2661735" cy="456535"/>
              </a:xfrm>
              <a:prstGeom prst="rect">
                <a:avLst/>
              </a:prstGeom>
            </p:spPr>
            <p:txBody>
              <a:bodyPr wrap="square">
                <a:spAutoFit/>
              </a:bodyPr>
              <a:lstStyle/>
              <a:p>
                <a:pPr defTabSz="914400" fontAlgn="base">
                  <a:lnSpc>
                    <a:spcPct val="150000"/>
                  </a:lnSpc>
                  <a:spcBef>
                    <a:spcPct val="0"/>
                  </a:spcBef>
                  <a:spcAft>
                    <a:spcPct val="0"/>
                  </a:spcAft>
                  <a:defRPr/>
                </a:pPr>
                <a:r>
                  <a:rPr lang="en-US" altLang="zh-CN" b="1" i="1" kern="0" dirty="0">
                    <a:ln w="12700" cap="flat">
                      <a:noFill/>
                      <a:miter lim="800000"/>
                    </a:ln>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rPr>
                  <a:t>PLAN.D</a:t>
                </a:r>
                <a:endParaRPr lang="en-US" altLang="zh-CN" b="1" i="1" kern="0" dirty="0">
                  <a:ln w="12700" cap="flat">
                    <a:noFill/>
                    <a:miter lim="800000"/>
                  </a:ln>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49" name="文本框 48"/>
              <p:cNvSpPr txBox="1"/>
              <p:nvPr/>
            </p:nvSpPr>
            <p:spPr>
              <a:xfrm>
                <a:off x="1802585" y="2834716"/>
                <a:ext cx="2439876" cy="368300"/>
              </a:xfrm>
              <a:prstGeom prst="rect">
                <a:avLst/>
              </a:prstGeom>
              <a:noFill/>
            </p:spPr>
            <p:txBody>
              <a:bodyPr wrap="square" rtlCol="0">
                <a:spAutoFit/>
              </a:bodyPr>
              <a:lstStyle/>
              <a:p>
                <a:pPr>
                  <a:lnSpc>
                    <a:spcPct val="150000"/>
                  </a:lnSpc>
                </a:pPr>
                <a:r>
                  <a:rPr kumimoji="1" lang="en-US" altLang="zh-CN" sz="1200"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rPr>
                  <a:t>在此编辑文本内容在此编辑文本</a:t>
                </a:r>
                <a:endParaRPr kumimoji="1" lang="en-US" altLang="zh-CN" sz="1200"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grpSp>
      <p:grpSp>
        <p:nvGrpSpPr>
          <p:cNvPr id="50" name="组合 49"/>
          <p:cNvGrpSpPr/>
          <p:nvPr/>
        </p:nvGrpSpPr>
        <p:grpSpPr>
          <a:xfrm>
            <a:off x="1260231" y="3103880"/>
            <a:ext cx="2236566" cy="2520000"/>
            <a:chOff x="1308491" y="3429000"/>
            <a:chExt cx="2236566" cy="2520000"/>
          </a:xfrm>
        </p:grpSpPr>
        <p:sp>
          <p:nvSpPr>
            <p:cNvPr id="51" name="矩形 50"/>
            <p:cNvSpPr/>
            <p:nvPr/>
          </p:nvSpPr>
          <p:spPr>
            <a:xfrm>
              <a:off x="1319962" y="3429000"/>
              <a:ext cx="2225095" cy="2520000"/>
            </a:xfrm>
            <a:prstGeom prst="rect">
              <a:avLst/>
            </a:prstGeom>
            <a:gradFill>
              <a:gsLst>
                <a:gs pos="0">
                  <a:srgbClr val="008AD3"/>
                </a:gs>
                <a:gs pos="100000">
                  <a:srgbClr val="014E9E"/>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nvGrpSpPr>
            <p:cNvPr id="52" name="组合 51"/>
            <p:cNvGrpSpPr/>
            <p:nvPr/>
          </p:nvGrpSpPr>
          <p:grpSpPr>
            <a:xfrm>
              <a:off x="1319962" y="4353329"/>
              <a:ext cx="2225095" cy="1145975"/>
              <a:chOff x="1540257" y="2425976"/>
              <a:chExt cx="2225095" cy="1145975"/>
            </a:xfrm>
          </p:grpSpPr>
          <p:sp>
            <p:nvSpPr>
              <p:cNvPr id="53" name="矩形 52"/>
              <p:cNvSpPr/>
              <p:nvPr/>
            </p:nvSpPr>
            <p:spPr>
              <a:xfrm>
                <a:off x="1540257" y="2425976"/>
                <a:ext cx="2225095" cy="456535"/>
              </a:xfrm>
              <a:prstGeom prst="rect">
                <a:avLst/>
              </a:prstGeom>
            </p:spPr>
            <p:txBody>
              <a:bodyPr wrap="square">
                <a:spAutoFit/>
              </a:bodyPr>
              <a:lstStyle/>
              <a:p>
                <a:pPr algn="ctr" defTabSz="914400" fontAlgn="base">
                  <a:lnSpc>
                    <a:spcPct val="150000"/>
                  </a:lnSpc>
                  <a:spcBef>
                    <a:spcPct val="0"/>
                  </a:spcBef>
                  <a:spcAft>
                    <a:spcPct val="0"/>
                  </a:spcAft>
                  <a:defRPr/>
                </a:pPr>
                <a:r>
                  <a:rPr lang="en-US" altLang="zh-CN" b="1" i="1" kern="0" dirty="0">
                    <a:ln w="12700" cap="flat">
                      <a:noFill/>
                      <a:miter lim="800000"/>
                    </a:ln>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rPr>
                  <a:t>PLAN.A</a:t>
                </a:r>
                <a:endParaRPr lang="en-US" altLang="zh-CN" b="1" i="1" kern="0" dirty="0">
                  <a:ln w="12700" cap="flat">
                    <a:noFill/>
                    <a:miter lim="800000"/>
                  </a:ln>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54" name="文本框 53"/>
              <p:cNvSpPr txBox="1"/>
              <p:nvPr/>
            </p:nvSpPr>
            <p:spPr>
              <a:xfrm>
                <a:off x="1622341" y="2834716"/>
                <a:ext cx="2060928" cy="737235"/>
              </a:xfrm>
              <a:prstGeom prst="rect">
                <a:avLst/>
              </a:prstGeom>
              <a:noFill/>
            </p:spPr>
            <p:txBody>
              <a:bodyPr wrap="square" rtlCol="0">
                <a:spAutoFit/>
              </a:bodyPr>
              <a:lstStyle/>
              <a:p>
                <a:pPr algn="ctr">
                  <a:lnSpc>
                    <a:spcPct val="150000"/>
                  </a:lnSpc>
                </a:pPr>
                <a:r>
                  <a:rPr kumimoji="1" lang="en-US" altLang="zh-CN" sz="1400"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rPr>
                  <a:t>在此编辑文本内容在此编辑文本内容</a:t>
                </a:r>
                <a:endParaRPr kumimoji="1" lang="en-US" altLang="zh-CN" sz="1400"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sp>
          <p:nvSpPr>
            <p:cNvPr id="55" name="矩形 54"/>
            <p:cNvSpPr/>
            <p:nvPr/>
          </p:nvSpPr>
          <p:spPr>
            <a:xfrm>
              <a:off x="1308491" y="3745566"/>
              <a:ext cx="2225095" cy="456535"/>
            </a:xfrm>
            <a:prstGeom prst="rect">
              <a:avLst/>
            </a:prstGeom>
          </p:spPr>
          <p:txBody>
            <a:bodyPr wrap="square">
              <a:spAutoFit/>
            </a:bodyPr>
            <a:lstStyle/>
            <a:p>
              <a:pPr algn="ctr" defTabSz="914400" fontAlgn="base">
                <a:lnSpc>
                  <a:spcPct val="150000"/>
                </a:lnSpc>
                <a:spcBef>
                  <a:spcPct val="0"/>
                </a:spcBef>
                <a:spcAft>
                  <a:spcPct val="0"/>
                </a:spcAft>
                <a:defRPr/>
              </a:pPr>
              <a:r>
                <a:rPr lang="en-US" altLang="zh-CN" b="1" i="1" kern="0" dirty="0">
                  <a:ln w="12700" cap="flat">
                    <a:noFill/>
                    <a:miter lim="800000"/>
                  </a:ln>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rPr>
                <a:t>89%</a:t>
              </a:r>
              <a:endParaRPr lang="en-US" altLang="zh-CN" b="1" i="1" kern="0" dirty="0">
                <a:ln w="12700" cap="flat">
                  <a:noFill/>
                  <a:miter lim="800000"/>
                </a:ln>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sp>
        <p:nvSpPr>
          <p:cNvPr id="36" name="文本框 35"/>
          <p:cNvSpPr txBox="1"/>
          <p:nvPr/>
        </p:nvSpPr>
        <p:spPr>
          <a:xfrm>
            <a:off x="4402138" y="585152"/>
            <a:ext cx="3387725" cy="645160"/>
          </a:xfrm>
          <a:prstGeom prst="rect">
            <a:avLst/>
          </a:prstGeom>
          <a:noFill/>
        </p:spPr>
        <p:txBody>
          <a:bodyPr wrap="none" rtlCol="0">
            <a:spAutoFit/>
          </a:bodyPr>
          <a:lstStyle/>
          <a:p>
            <a:pPr algn="ctr"/>
            <a:r>
              <a:rPr lang="zh-CN" altLang="en-US" sz="3600" b="1" dirty="0">
                <a:latin typeface="思源黑体 CN Medium" panose="020B0600000000000000" pitchFamily="34" charset="-122"/>
                <a:ea typeface="思源黑体 CN Medium" panose="020B0600000000000000" pitchFamily="34" charset="-122"/>
                <a:cs typeface="+mn-ea"/>
                <a:sym typeface="Arial" panose="020B0604020202020204" pitchFamily="34" charset="0"/>
              </a:rPr>
              <a:t>请输入标题文字</a:t>
            </a:r>
            <a:endParaRPr lang="zh-CN" altLang="en-US" sz="3600" b="1" dirty="0">
              <a:latin typeface="思源黑体 CN Medium" panose="020B0600000000000000" pitchFamily="34" charset="-122"/>
              <a:ea typeface="思源黑体 CN Medium" panose="020B0600000000000000" pitchFamily="34" charset="-122"/>
              <a:cs typeface="+mn-ea"/>
              <a:sym typeface="Arial" panose="020B0604020202020204" pitchFamily="34" charset="0"/>
            </a:endParaRPr>
          </a:p>
        </p:txBody>
      </p:sp>
    </p:spTree>
  </p:cSld>
  <p:clrMapOvr>
    <a:masterClrMapping/>
  </p:clrMapOvr>
  <p:transition spd="slow" advClick="0" advTm="2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6"/>
          <p:cNvSpPr/>
          <p:nvPr/>
        </p:nvSpPr>
        <p:spPr>
          <a:xfrm>
            <a:off x="3641460" y="1496291"/>
            <a:ext cx="4909080" cy="3865418"/>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9" name="文本框 8"/>
          <p:cNvSpPr txBox="1"/>
          <p:nvPr/>
        </p:nvSpPr>
        <p:spPr>
          <a:xfrm>
            <a:off x="4478973" y="3844193"/>
            <a:ext cx="3234055" cy="829945"/>
          </a:xfrm>
          <a:prstGeom prst="rect">
            <a:avLst/>
          </a:prstGeom>
          <a:noFill/>
        </p:spPr>
        <p:txBody>
          <a:bodyPr wrap="none" rtlCol="0">
            <a:spAutoFit/>
          </a:bodyPr>
          <a:lstStyle/>
          <a:p>
            <a:pPr algn="ctr"/>
            <a:r>
              <a:rPr lang="zh-CN" altLang="en-US" sz="4800" b="1" dirty="0">
                <a:solidFill>
                  <a:schemeClr val="bg1"/>
                </a:solidFill>
                <a:latin typeface="思源黑体 CN Medium" panose="020B0600000000000000" pitchFamily="34" charset="-122"/>
                <a:ea typeface="思源黑体 CN Medium" panose="020B0600000000000000" pitchFamily="34" charset="-122"/>
                <a:cs typeface="+mn-ea"/>
                <a:sym typeface="Arial" panose="020B0604020202020204" pitchFamily="34" charset="0"/>
              </a:rPr>
              <a:t>请输入标题</a:t>
            </a:r>
            <a:endParaRPr lang="zh-CN" altLang="en-US" sz="4800" b="1" dirty="0">
              <a:solidFill>
                <a:schemeClr val="bg1"/>
              </a:solidFill>
              <a:latin typeface="思源黑体 CN Medium" panose="020B0600000000000000" pitchFamily="34" charset="-122"/>
              <a:ea typeface="思源黑体 CN Medium" panose="020B0600000000000000" pitchFamily="34" charset="-122"/>
              <a:cs typeface="+mn-ea"/>
              <a:sym typeface="Arial" panose="020B0604020202020204" pitchFamily="34" charset="0"/>
            </a:endParaRPr>
          </a:p>
        </p:txBody>
      </p:sp>
      <p:sp>
        <p:nvSpPr>
          <p:cNvPr id="10" name="文本框 9"/>
          <p:cNvSpPr txBox="1"/>
          <p:nvPr/>
        </p:nvSpPr>
        <p:spPr>
          <a:xfrm>
            <a:off x="4794266" y="2182810"/>
            <a:ext cx="2603470" cy="830997"/>
          </a:xfrm>
          <a:prstGeom prst="rect">
            <a:avLst/>
          </a:prstGeom>
          <a:noFill/>
        </p:spPr>
        <p:txBody>
          <a:bodyPr wrap="none" rtlCol="0">
            <a:spAutoFit/>
          </a:bodyPr>
          <a:lstStyle/>
          <a:p>
            <a:pPr algn="ctr"/>
            <a:r>
              <a:rPr lang="en-US" altLang="zh-CN" sz="4800" b="1" dirty="0">
                <a:solidFill>
                  <a:schemeClr val="bg1"/>
                </a:solidFill>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rPr>
              <a:t>PART.03</a:t>
            </a:r>
            <a:endParaRPr lang="zh-CN" altLang="en-US" sz="4800" b="1" dirty="0">
              <a:solidFill>
                <a:schemeClr val="bg1"/>
              </a:solidFill>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endParaRPr>
          </a:p>
        </p:txBody>
      </p:sp>
      <p:cxnSp>
        <p:nvCxnSpPr>
          <p:cNvPr id="3" name="直接连接符 2"/>
          <p:cNvCxnSpPr/>
          <p:nvPr/>
        </p:nvCxnSpPr>
        <p:spPr>
          <a:xfrm>
            <a:off x="5725391" y="3383781"/>
            <a:ext cx="74121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2000"/>
  <p:timing>
    <p:tnLst>
      <p:par>
        <p:cTn id="1" dur="indefinite" restart="never" nodeType="tmRoot"/>
      </p:par>
    </p:tnLst>
    <p:bldLst>
      <p:bldP spid="7" grpId="0" animBg="1"/>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944620" y="1781810"/>
            <a:ext cx="3375660" cy="461645"/>
          </a:xfrm>
          <a:prstGeom prst="rect">
            <a:avLst/>
          </a:prstGeom>
        </p:spPr>
        <p:txBody>
          <a:bodyPr wrap="square">
            <a:spAutoFit/>
          </a:bodyPr>
          <a:lstStyle/>
          <a:p>
            <a:pPr defTabSz="914400" fontAlgn="base">
              <a:spcBef>
                <a:spcPct val="0"/>
              </a:spcBef>
              <a:spcAft>
                <a:spcPct val="0"/>
              </a:spcAft>
              <a:defRPr/>
            </a:pPr>
            <a:r>
              <a:rPr lang="zh-CN" altLang="en-US" sz="2400" kern="0" dirty="0">
                <a:ln w="3175">
                  <a:noFill/>
                </a:ln>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rPr>
              <a:t>在此输入您的标题内容</a:t>
            </a:r>
            <a:endParaRPr lang="en-US" altLang="zh-CN" sz="2400" kern="0" dirty="0">
              <a:ln w="12700" cap="flat">
                <a:noFill/>
                <a:miter lim="800000"/>
              </a:ln>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2" name="文本框 11"/>
          <p:cNvSpPr txBox="1"/>
          <p:nvPr/>
        </p:nvSpPr>
        <p:spPr>
          <a:xfrm>
            <a:off x="3944369" y="2425254"/>
            <a:ext cx="7481968" cy="922020"/>
          </a:xfrm>
          <a:prstGeom prst="rect">
            <a:avLst/>
          </a:prstGeom>
          <a:noFill/>
        </p:spPr>
        <p:txBody>
          <a:bodyPr wrap="square" rtlCol="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lang="zh-CN" altLang="en-US" sz="1200" noProof="0" dirty="0">
                <a:ln>
                  <a:noFill/>
                </a:ln>
                <a:solidFill>
                  <a:schemeClr val="tx1">
                    <a:lumMod val="75000"/>
                    <a:lumOff val="25000"/>
                  </a:schemeClr>
                </a:solidFill>
                <a:effectLst/>
                <a:uLnTx/>
                <a:uFillTx/>
                <a:latin typeface="Arial" panose="020B0604020202020204" pitchFamily="34" charset="0"/>
                <a:ea typeface="思源黑体 CN Normal" panose="020B0400000000000000" pitchFamily="34" charset="-122"/>
                <a:cs typeface="+mn-ea"/>
                <a:sym typeface="Arial" panose="020B0604020202020204" pitchFamily="34" charset="0"/>
              </a:rPr>
              <a:t>在此编辑文本内容在此编辑文本内容在此编辑文本内容在此编辑文本在此编辑文本内容在此编辑文本内容在此编辑文本内容在此编辑文本内容在此编辑文本在此编辑文本内容在此编辑文本内容在此编辑文本内容在此编辑文本内容在此编辑文本在此编辑文</a:t>
            </a:r>
            <a:endParaRPr lang="zh-CN" altLang="en-US" sz="1200" noProof="0" dirty="0">
              <a:ln>
                <a:noFill/>
              </a:ln>
              <a:solidFill>
                <a:schemeClr val="tx1">
                  <a:lumMod val="75000"/>
                  <a:lumOff val="25000"/>
                </a:schemeClr>
              </a:solidFill>
              <a:effectLst/>
              <a:uLnTx/>
              <a:uFillTx/>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nvGrpSpPr>
          <p:cNvPr id="29" name="组合 28"/>
          <p:cNvGrpSpPr/>
          <p:nvPr/>
        </p:nvGrpSpPr>
        <p:grpSpPr>
          <a:xfrm>
            <a:off x="3370994" y="3670583"/>
            <a:ext cx="2367835" cy="2355452"/>
            <a:chOff x="3370994" y="3670583"/>
            <a:chExt cx="2367835" cy="2355452"/>
          </a:xfrm>
        </p:grpSpPr>
        <p:pic>
          <p:nvPicPr>
            <p:cNvPr id="15" name="图形 14" descr="打字机"/>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248912" y="3670583"/>
              <a:ext cx="612000" cy="612000"/>
            </a:xfrm>
            <a:prstGeom prst="rect">
              <a:avLst/>
            </a:prstGeom>
          </p:spPr>
        </p:pic>
        <p:grpSp>
          <p:nvGrpSpPr>
            <p:cNvPr id="20" name="组合 19"/>
            <p:cNvGrpSpPr/>
            <p:nvPr/>
          </p:nvGrpSpPr>
          <p:grpSpPr>
            <a:xfrm>
              <a:off x="3370994" y="4418415"/>
              <a:ext cx="2367835" cy="1607620"/>
              <a:chOff x="2684432" y="4646279"/>
              <a:chExt cx="2367835" cy="1607620"/>
            </a:xfrm>
          </p:grpSpPr>
          <p:sp>
            <p:nvSpPr>
              <p:cNvPr id="4" name="矩形 3"/>
              <p:cNvSpPr/>
              <p:nvPr/>
            </p:nvSpPr>
            <p:spPr>
              <a:xfrm>
                <a:off x="2962007" y="4646279"/>
                <a:ext cx="1812685" cy="380617"/>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rPr>
                  <a:t>在此输入文本内容</a:t>
                </a:r>
                <a:endParaRPr lang="en-US" altLang="zh-CN" sz="1400" kern="0" dirty="0">
                  <a:ln w="12700" cap="flat">
                    <a:noFill/>
                    <a:miter lim="800000"/>
                  </a:ln>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5" name="文本框 4"/>
              <p:cNvSpPr txBox="1"/>
              <p:nvPr/>
            </p:nvSpPr>
            <p:spPr>
              <a:xfrm>
                <a:off x="2684432" y="5055019"/>
                <a:ext cx="2367835" cy="1198880"/>
              </a:xfrm>
              <a:prstGeom prst="rect">
                <a:avLst/>
              </a:prstGeom>
              <a:noFill/>
            </p:spPr>
            <p:txBody>
              <a:bodyPr wrap="square" rtlCol="0">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lang="zh-CN" altLang="en-US" sz="1200" noProof="0" dirty="0">
                    <a:ln>
                      <a:noFill/>
                    </a:ln>
                    <a:solidFill>
                      <a:schemeClr val="tx1">
                        <a:lumMod val="50000"/>
                        <a:lumOff val="50000"/>
                      </a:schemeClr>
                    </a:solidFill>
                    <a:effectLst/>
                    <a:uLnTx/>
                    <a:uFillTx/>
                    <a:latin typeface="Arial" panose="020B0604020202020204" pitchFamily="34" charset="0"/>
                    <a:ea typeface="思源黑体 CN Normal" panose="020B0400000000000000" pitchFamily="34" charset="-122"/>
                    <a:cs typeface="+mn-ea"/>
                    <a:sym typeface="Arial" panose="020B0604020202020204" pitchFamily="34" charset="0"/>
                  </a:rPr>
                  <a:t>在此编辑文本内容在此编辑文本内容在此编辑文本内容在此编辑文本在此编辑文本内容在此编辑文本内容</a:t>
                </a:r>
                <a:endParaRPr lang="zh-CN" altLang="en-US" sz="1200" noProof="0" dirty="0">
                  <a:ln>
                    <a:noFill/>
                  </a:ln>
                  <a:solidFill>
                    <a:schemeClr val="tx1">
                      <a:lumMod val="50000"/>
                      <a:lumOff val="50000"/>
                    </a:schemeClr>
                  </a:solidFill>
                  <a:effectLst/>
                  <a:uLnTx/>
                  <a:uFillTx/>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grpSp>
      <p:grpSp>
        <p:nvGrpSpPr>
          <p:cNvPr id="30" name="组合 29"/>
          <p:cNvGrpSpPr/>
          <p:nvPr/>
        </p:nvGrpSpPr>
        <p:grpSpPr>
          <a:xfrm>
            <a:off x="6185643" y="3670583"/>
            <a:ext cx="2367835" cy="2355452"/>
            <a:chOff x="6185643" y="3670583"/>
            <a:chExt cx="2367835" cy="2355452"/>
          </a:xfrm>
        </p:grpSpPr>
        <p:pic>
          <p:nvPicPr>
            <p:cNvPr id="17" name="图形 16" descr="收音机"/>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63561" y="3670583"/>
              <a:ext cx="612000" cy="612000"/>
            </a:xfrm>
            <a:prstGeom prst="rect">
              <a:avLst/>
            </a:prstGeom>
          </p:spPr>
        </p:pic>
        <p:grpSp>
          <p:nvGrpSpPr>
            <p:cNvPr id="23" name="组合 22"/>
            <p:cNvGrpSpPr/>
            <p:nvPr/>
          </p:nvGrpSpPr>
          <p:grpSpPr>
            <a:xfrm>
              <a:off x="6185643" y="4418415"/>
              <a:ext cx="2367835" cy="1607620"/>
              <a:chOff x="2684432" y="4646279"/>
              <a:chExt cx="2367835" cy="1607620"/>
            </a:xfrm>
          </p:grpSpPr>
          <p:sp>
            <p:nvSpPr>
              <p:cNvPr id="24" name="矩形 23"/>
              <p:cNvSpPr/>
              <p:nvPr/>
            </p:nvSpPr>
            <p:spPr>
              <a:xfrm>
                <a:off x="2962007" y="4646279"/>
                <a:ext cx="1812685" cy="380617"/>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rPr>
                  <a:t>在此输入文本内容</a:t>
                </a:r>
                <a:endParaRPr lang="en-US" altLang="zh-CN" sz="1400" kern="0" dirty="0">
                  <a:ln w="12700" cap="flat">
                    <a:noFill/>
                    <a:miter lim="800000"/>
                  </a:ln>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25" name="文本框 24"/>
              <p:cNvSpPr txBox="1"/>
              <p:nvPr/>
            </p:nvSpPr>
            <p:spPr>
              <a:xfrm>
                <a:off x="2684432" y="5055019"/>
                <a:ext cx="2367835" cy="1198880"/>
              </a:xfrm>
              <a:prstGeom prst="rect">
                <a:avLst/>
              </a:prstGeom>
              <a:noFill/>
            </p:spPr>
            <p:txBody>
              <a:bodyPr wrap="square" rtlCol="0">
                <a:spAutoFit/>
              </a:bodyPr>
              <a:lstStyle/>
              <a:p>
                <a:pPr marL="0" marR="0" lvl="0" indent="0" algn="ctr" defTabSz="914400" rtl="0" eaLnBrk="1" fontAlgn="base" latinLnBrk="0" hangingPunct="1">
                  <a:lnSpc>
                    <a:spcPct val="150000"/>
                  </a:lnSpc>
                  <a:buClrTx/>
                  <a:buSzTx/>
                  <a:buFontTx/>
                  <a:buNone/>
                  <a:defRPr/>
                </a:pPr>
                <a:r>
                  <a:rPr lang="zh-CN" altLang="en-US" sz="1200" noProof="0" dirty="0">
                    <a:ln>
                      <a:noFill/>
                    </a:ln>
                    <a:solidFill>
                      <a:schemeClr val="tx1">
                        <a:lumMod val="50000"/>
                        <a:lumOff val="50000"/>
                      </a:schemeClr>
                    </a:solidFill>
                    <a:effectLst/>
                    <a:uLnTx/>
                    <a:uFillTx/>
                    <a:latin typeface="Arial" panose="020B0604020202020204" pitchFamily="34" charset="0"/>
                    <a:ea typeface="思源黑体 CN Normal" panose="020B0400000000000000" pitchFamily="34" charset="-122"/>
                    <a:cs typeface="+mn-ea"/>
                    <a:sym typeface="Arial" panose="020B0604020202020204" pitchFamily="34" charset="0"/>
                  </a:rPr>
                  <a:t>在此编辑文本内容在此编辑文本内容在此编辑文本内容在此编辑文本在此编辑文本内容在此编辑文本内容</a:t>
                </a:r>
                <a:endParaRPr lang="zh-CN" altLang="en-US" sz="1000" noProof="0" dirty="0">
                  <a:ln>
                    <a:noFill/>
                  </a:ln>
                  <a:solidFill>
                    <a:schemeClr val="tx1">
                      <a:lumMod val="50000"/>
                      <a:lumOff val="50000"/>
                    </a:schemeClr>
                  </a:solidFill>
                  <a:effectLst/>
                  <a:uLnTx/>
                  <a:uFillTx/>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grpSp>
      <p:grpSp>
        <p:nvGrpSpPr>
          <p:cNvPr id="31" name="组合 30"/>
          <p:cNvGrpSpPr/>
          <p:nvPr/>
        </p:nvGrpSpPr>
        <p:grpSpPr>
          <a:xfrm>
            <a:off x="9088062" y="3712951"/>
            <a:ext cx="2367835" cy="2313084"/>
            <a:chOff x="9088062" y="3712951"/>
            <a:chExt cx="2367835" cy="2313084"/>
          </a:xfrm>
        </p:grpSpPr>
        <p:pic>
          <p:nvPicPr>
            <p:cNvPr id="19" name="图形 18" descr="无线路由器"/>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65980" y="3712951"/>
              <a:ext cx="612000" cy="612000"/>
            </a:xfrm>
            <a:prstGeom prst="rect">
              <a:avLst/>
            </a:prstGeom>
          </p:spPr>
        </p:pic>
        <p:grpSp>
          <p:nvGrpSpPr>
            <p:cNvPr id="26" name="组合 25"/>
            <p:cNvGrpSpPr/>
            <p:nvPr/>
          </p:nvGrpSpPr>
          <p:grpSpPr>
            <a:xfrm>
              <a:off x="9088062" y="4418415"/>
              <a:ext cx="2367835" cy="1607620"/>
              <a:chOff x="2684432" y="4646279"/>
              <a:chExt cx="2367835" cy="1607620"/>
            </a:xfrm>
          </p:grpSpPr>
          <p:sp>
            <p:nvSpPr>
              <p:cNvPr id="27" name="矩形 26"/>
              <p:cNvSpPr/>
              <p:nvPr/>
            </p:nvSpPr>
            <p:spPr>
              <a:xfrm>
                <a:off x="2962007" y="4646279"/>
                <a:ext cx="1812685" cy="380617"/>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rPr>
                  <a:t>在此输入文本内容</a:t>
                </a:r>
                <a:endParaRPr lang="en-US" altLang="zh-CN" sz="1400" kern="0" dirty="0">
                  <a:ln w="12700" cap="flat">
                    <a:noFill/>
                    <a:miter lim="800000"/>
                  </a:ln>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28" name="文本框 27"/>
              <p:cNvSpPr txBox="1"/>
              <p:nvPr/>
            </p:nvSpPr>
            <p:spPr>
              <a:xfrm>
                <a:off x="2684432" y="5055019"/>
                <a:ext cx="2367835" cy="1198880"/>
              </a:xfrm>
              <a:prstGeom prst="rect">
                <a:avLst/>
              </a:prstGeom>
              <a:noFill/>
            </p:spPr>
            <p:txBody>
              <a:bodyPr wrap="square" rtlCol="0">
                <a:spAutoFit/>
              </a:bodyPr>
              <a:lstStyle/>
              <a:p>
                <a:pPr marL="0" marR="0" lvl="0" indent="0" algn="ctr" defTabSz="914400" rtl="0" eaLnBrk="1" fontAlgn="base" latinLnBrk="0" hangingPunct="1">
                  <a:lnSpc>
                    <a:spcPct val="150000"/>
                  </a:lnSpc>
                  <a:buClrTx/>
                  <a:buSzTx/>
                  <a:buFontTx/>
                  <a:buNone/>
                  <a:defRPr/>
                </a:pPr>
                <a:r>
                  <a:rPr lang="zh-CN" altLang="en-US" sz="1200" noProof="0" dirty="0">
                    <a:ln>
                      <a:noFill/>
                    </a:ln>
                    <a:solidFill>
                      <a:schemeClr val="tx1">
                        <a:lumMod val="50000"/>
                        <a:lumOff val="50000"/>
                      </a:schemeClr>
                    </a:solidFill>
                    <a:effectLst/>
                    <a:uLnTx/>
                    <a:uFillTx/>
                    <a:latin typeface="Arial" panose="020B0604020202020204" pitchFamily="34" charset="0"/>
                    <a:ea typeface="思源黑体 CN Normal" panose="020B0400000000000000" pitchFamily="34" charset="-122"/>
                    <a:cs typeface="+mn-ea"/>
                    <a:sym typeface="Arial" panose="020B0604020202020204" pitchFamily="34" charset="0"/>
                  </a:rPr>
                  <a:t>在此编辑文本内容在此编辑文本内容在此编辑文本内容在此编辑文本在此编辑文本内容在此编辑文本内容</a:t>
                </a:r>
                <a:endParaRPr lang="zh-CN" altLang="en-US" sz="1000" noProof="0" dirty="0">
                  <a:ln>
                    <a:noFill/>
                  </a:ln>
                  <a:solidFill>
                    <a:schemeClr val="tx1">
                      <a:lumMod val="50000"/>
                      <a:lumOff val="50000"/>
                    </a:schemeClr>
                  </a:solidFill>
                  <a:effectLst/>
                  <a:uLnTx/>
                  <a:uFillTx/>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grpSp>
      <p:pic>
        <p:nvPicPr>
          <p:cNvPr id="32" name="图片 31"/>
          <p:cNvPicPr>
            <a:picLocks noChangeAspect="1"/>
          </p:cNvPicPr>
          <p:nvPr/>
        </p:nvPicPr>
        <p:blipFill rotWithShape="1">
          <a:blip r:embed="rId7" cstate="screen"/>
          <a:srcRect/>
          <a:stretch>
            <a:fillRect/>
          </a:stretch>
        </p:blipFill>
        <p:spPr>
          <a:xfrm>
            <a:off x="937025" y="1576120"/>
            <a:ext cx="2222153" cy="3953444"/>
          </a:xfrm>
          <a:prstGeom prst="rect">
            <a:avLst/>
          </a:prstGeom>
        </p:spPr>
      </p:pic>
      <p:sp>
        <p:nvSpPr>
          <p:cNvPr id="33" name="文本框 32"/>
          <p:cNvSpPr txBox="1"/>
          <p:nvPr/>
        </p:nvSpPr>
        <p:spPr>
          <a:xfrm>
            <a:off x="4402138" y="585152"/>
            <a:ext cx="3387725" cy="645160"/>
          </a:xfrm>
          <a:prstGeom prst="rect">
            <a:avLst/>
          </a:prstGeom>
          <a:noFill/>
        </p:spPr>
        <p:txBody>
          <a:bodyPr wrap="none" rtlCol="0">
            <a:spAutoFit/>
          </a:bodyPr>
          <a:lstStyle/>
          <a:p>
            <a:pPr algn="ctr"/>
            <a:r>
              <a:rPr lang="zh-CN" altLang="en-US" sz="3600" b="1" dirty="0">
                <a:latin typeface="思源黑体 CN Medium" panose="020B0600000000000000" pitchFamily="34" charset="-122"/>
                <a:ea typeface="思源黑体 CN Medium" panose="020B0600000000000000" pitchFamily="34" charset="-122"/>
                <a:cs typeface="+mn-ea"/>
                <a:sym typeface="Arial" panose="020B0604020202020204" pitchFamily="34" charset="0"/>
              </a:rPr>
              <a:t>请输入标题文字</a:t>
            </a:r>
            <a:endParaRPr lang="zh-CN" altLang="en-US" sz="3600" b="1" dirty="0">
              <a:latin typeface="思源黑体 CN Medium" panose="020B0600000000000000" pitchFamily="34" charset="-122"/>
              <a:ea typeface="思源黑体 CN Medium" panose="020B0600000000000000" pitchFamily="34" charset="-122"/>
              <a:cs typeface="+mn-ea"/>
              <a:sym typeface="Arial" panose="020B0604020202020204" pitchFamily="34" charset="0"/>
            </a:endParaRPr>
          </a:p>
        </p:txBody>
      </p:sp>
    </p:spTree>
  </p:cSld>
  <p:clrMapOvr>
    <a:masterClrMapping/>
  </p:clrMapOvr>
  <p:transition spd="slow" advClick="0" advTm="2000"/>
  <p:timing>
    <p:tnLst>
      <p:par>
        <p:cTn id="1" dur="indefinite" restart="never" nodeType="tmRoot"/>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 y="1959657"/>
            <a:ext cx="6096000" cy="3586961"/>
          </a:xfrm>
          <a:prstGeom prst="rect">
            <a:avLst/>
          </a:prstGeom>
          <a:gradFill>
            <a:gsLst>
              <a:gs pos="0">
                <a:srgbClr val="008AD3"/>
              </a:gs>
              <a:gs pos="100000">
                <a:srgbClr val="014E9E"/>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0" name="矩形 9"/>
          <p:cNvSpPr/>
          <p:nvPr/>
        </p:nvSpPr>
        <p:spPr>
          <a:xfrm>
            <a:off x="6095999" y="1959319"/>
            <a:ext cx="6096000" cy="3586961"/>
          </a:xfrm>
          <a:prstGeom prst="rect">
            <a:avLst/>
          </a:prstGeom>
          <a:blipFill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nvGrpSpPr>
          <p:cNvPr id="11" name="组合 10"/>
          <p:cNvGrpSpPr/>
          <p:nvPr/>
        </p:nvGrpSpPr>
        <p:grpSpPr>
          <a:xfrm>
            <a:off x="1163049" y="2387123"/>
            <a:ext cx="4057879" cy="1631216"/>
            <a:chOff x="753084" y="1818738"/>
            <a:chExt cx="4057879" cy="1631216"/>
          </a:xfrm>
        </p:grpSpPr>
        <p:sp>
          <p:nvSpPr>
            <p:cNvPr id="12" name="文本框 11"/>
            <p:cNvSpPr txBox="1"/>
            <p:nvPr/>
          </p:nvSpPr>
          <p:spPr>
            <a:xfrm>
              <a:off x="753085" y="1818738"/>
              <a:ext cx="2394858" cy="707886"/>
            </a:xfrm>
            <a:prstGeom prst="rect">
              <a:avLst/>
            </a:prstGeom>
            <a:noFill/>
          </p:spPr>
          <p:txBody>
            <a:bodyPr wrap="square" rtlCol="0">
              <a:spAutoFit/>
            </a:bodyPr>
            <a:lstStyle/>
            <a:p>
              <a:r>
                <a:rPr lang="zh-CN" altLang="en-US" sz="4000" spc="300"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rPr>
                <a:t>输入标题</a:t>
              </a:r>
              <a:endParaRPr lang="zh-CN" altLang="en-US" sz="4000" spc="300"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3" name="文本框 12"/>
            <p:cNvSpPr txBox="1"/>
            <p:nvPr/>
          </p:nvSpPr>
          <p:spPr>
            <a:xfrm>
              <a:off x="753084" y="2526624"/>
              <a:ext cx="4057879" cy="923330"/>
            </a:xfrm>
            <a:prstGeom prst="rect">
              <a:avLst/>
            </a:prstGeom>
            <a:noFill/>
          </p:spPr>
          <p:txBody>
            <a:bodyPr wrap="square" rtlCol="0">
              <a:spAutoFit/>
            </a:bodyPr>
            <a:lstStyle/>
            <a:p>
              <a:pPr>
                <a:lnSpc>
                  <a:spcPct val="150000"/>
                </a:lnSpc>
              </a:pPr>
              <a:r>
                <a:rPr lang="zh-CN" altLang="en-US" sz="1200"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rPr>
                <a:t>请在此输入文本内容或者粘贴复制的文本内容到此处，请在此输入文本内容或者粘贴复制的文本内容到此处请在此输入文本内容</a:t>
              </a:r>
              <a:endParaRPr lang="zh-CN" altLang="en-US" sz="1200"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grpSp>
        <p:nvGrpSpPr>
          <p:cNvPr id="14" name="组合 13"/>
          <p:cNvGrpSpPr/>
          <p:nvPr/>
        </p:nvGrpSpPr>
        <p:grpSpPr>
          <a:xfrm>
            <a:off x="1211990" y="4157749"/>
            <a:ext cx="5672649" cy="871451"/>
            <a:chOff x="1211990" y="4157749"/>
            <a:chExt cx="5672649" cy="871451"/>
          </a:xfrm>
        </p:grpSpPr>
        <p:sp>
          <p:nvSpPr>
            <p:cNvPr id="16" name="矩形 15"/>
            <p:cNvSpPr/>
            <p:nvPr/>
          </p:nvSpPr>
          <p:spPr>
            <a:xfrm>
              <a:off x="1211990" y="4157749"/>
              <a:ext cx="5672649" cy="871451"/>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nvGrpSpPr>
            <p:cNvPr id="17" name="组合 16"/>
            <p:cNvGrpSpPr/>
            <p:nvPr/>
          </p:nvGrpSpPr>
          <p:grpSpPr>
            <a:xfrm>
              <a:off x="1575966" y="4207955"/>
              <a:ext cx="1223735" cy="700574"/>
              <a:chOff x="1796957" y="4926749"/>
              <a:chExt cx="1223735" cy="700574"/>
            </a:xfrm>
          </p:grpSpPr>
          <p:sp>
            <p:nvSpPr>
              <p:cNvPr id="18" name="文本框 17"/>
              <p:cNvSpPr txBox="1"/>
              <p:nvPr/>
            </p:nvSpPr>
            <p:spPr>
              <a:xfrm>
                <a:off x="1796957" y="4926749"/>
                <a:ext cx="1128227" cy="523220"/>
              </a:xfrm>
              <a:prstGeom prst="rect">
                <a:avLst/>
              </a:prstGeom>
              <a:noFill/>
            </p:spPr>
            <p:txBody>
              <a:bodyPr wrap="square" rtlCol="0">
                <a:spAutoFit/>
              </a:bodyPr>
              <a:lstStyle/>
              <a:p>
                <a:r>
                  <a:rPr lang="en-US" altLang="zh-CN" sz="2800" spc="3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rPr>
                  <a:t>29%</a:t>
                </a:r>
                <a:endParaRPr lang="en-US" altLang="zh-CN" sz="2800" spc="3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9" name="文本框 18"/>
              <p:cNvSpPr txBox="1"/>
              <p:nvPr/>
            </p:nvSpPr>
            <p:spPr>
              <a:xfrm>
                <a:off x="1796957" y="5365713"/>
                <a:ext cx="1223735" cy="261610"/>
              </a:xfrm>
              <a:prstGeom prst="rect">
                <a:avLst/>
              </a:prstGeom>
              <a:noFill/>
            </p:spPr>
            <p:txBody>
              <a:bodyPr wrap="square" rtlCol="0">
                <a:spAutoFit/>
              </a:bodyPr>
              <a:lstStyle/>
              <a:p>
                <a:r>
                  <a:rPr lang="zh-CN" altLang="en-US" sz="1100" spc="3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rPr>
                  <a:t>季度一增长</a:t>
                </a:r>
                <a:endParaRPr lang="zh-CN" altLang="en-US" sz="1100" spc="3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grpSp>
          <p:nvGrpSpPr>
            <p:cNvPr id="20" name="组合 19"/>
            <p:cNvGrpSpPr/>
            <p:nvPr/>
          </p:nvGrpSpPr>
          <p:grpSpPr>
            <a:xfrm>
              <a:off x="3227051" y="4207955"/>
              <a:ext cx="1223735" cy="700574"/>
              <a:chOff x="1796957" y="4926749"/>
              <a:chExt cx="1223735" cy="700574"/>
            </a:xfrm>
          </p:grpSpPr>
          <p:sp>
            <p:nvSpPr>
              <p:cNvPr id="22" name="文本框 21"/>
              <p:cNvSpPr txBox="1"/>
              <p:nvPr/>
            </p:nvSpPr>
            <p:spPr>
              <a:xfrm>
                <a:off x="1796957" y="4926749"/>
                <a:ext cx="1128227" cy="523220"/>
              </a:xfrm>
              <a:prstGeom prst="rect">
                <a:avLst/>
              </a:prstGeom>
              <a:noFill/>
            </p:spPr>
            <p:txBody>
              <a:bodyPr wrap="square" rtlCol="0">
                <a:spAutoFit/>
              </a:bodyPr>
              <a:lstStyle/>
              <a:p>
                <a:r>
                  <a:rPr lang="en-US" altLang="zh-CN" sz="2800" spc="3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rPr>
                  <a:t>42%</a:t>
                </a:r>
                <a:endParaRPr lang="en-US" altLang="zh-CN" sz="2800" spc="3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31" name="文本框 30"/>
              <p:cNvSpPr txBox="1"/>
              <p:nvPr/>
            </p:nvSpPr>
            <p:spPr>
              <a:xfrm>
                <a:off x="1796957" y="5365713"/>
                <a:ext cx="1223735" cy="261610"/>
              </a:xfrm>
              <a:prstGeom prst="rect">
                <a:avLst/>
              </a:prstGeom>
              <a:noFill/>
            </p:spPr>
            <p:txBody>
              <a:bodyPr wrap="square" rtlCol="0">
                <a:spAutoFit/>
              </a:bodyPr>
              <a:lstStyle/>
              <a:p>
                <a:r>
                  <a:rPr lang="zh-CN" altLang="en-US" sz="1100" spc="3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rPr>
                  <a:t>季度二增长</a:t>
                </a:r>
                <a:endParaRPr lang="zh-CN" altLang="en-US" sz="1100" spc="3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grpSp>
          <p:nvGrpSpPr>
            <p:cNvPr id="32" name="组合 31"/>
            <p:cNvGrpSpPr/>
            <p:nvPr/>
          </p:nvGrpSpPr>
          <p:grpSpPr>
            <a:xfrm>
              <a:off x="4878136" y="4207955"/>
              <a:ext cx="1223735" cy="700574"/>
              <a:chOff x="1796957" y="4926749"/>
              <a:chExt cx="1223735" cy="700574"/>
            </a:xfrm>
          </p:grpSpPr>
          <p:sp>
            <p:nvSpPr>
              <p:cNvPr id="33" name="文本框 32"/>
              <p:cNvSpPr txBox="1"/>
              <p:nvPr/>
            </p:nvSpPr>
            <p:spPr>
              <a:xfrm>
                <a:off x="1796957" y="4926749"/>
                <a:ext cx="1128227" cy="523220"/>
              </a:xfrm>
              <a:prstGeom prst="rect">
                <a:avLst/>
              </a:prstGeom>
              <a:noFill/>
            </p:spPr>
            <p:txBody>
              <a:bodyPr wrap="square" rtlCol="0">
                <a:spAutoFit/>
              </a:bodyPr>
              <a:lstStyle/>
              <a:p>
                <a:r>
                  <a:rPr lang="en-US" altLang="zh-CN" sz="2800" spc="3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rPr>
                  <a:t>58%</a:t>
                </a:r>
                <a:endParaRPr lang="en-US" altLang="zh-CN" sz="2800" spc="3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34" name="文本框 33"/>
              <p:cNvSpPr txBox="1"/>
              <p:nvPr/>
            </p:nvSpPr>
            <p:spPr>
              <a:xfrm>
                <a:off x="1796957" y="5365713"/>
                <a:ext cx="1223735" cy="261610"/>
              </a:xfrm>
              <a:prstGeom prst="rect">
                <a:avLst/>
              </a:prstGeom>
              <a:noFill/>
            </p:spPr>
            <p:txBody>
              <a:bodyPr wrap="square" rtlCol="0">
                <a:spAutoFit/>
              </a:bodyPr>
              <a:lstStyle/>
              <a:p>
                <a:r>
                  <a:rPr lang="zh-CN" altLang="en-US" sz="1100" spc="3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rPr>
                  <a:t>季度三增长</a:t>
                </a:r>
                <a:endParaRPr lang="zh-CN" altLang="en-US" sz="1100" spc="3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grpSp>
      <p:sp>
        <p:nvSpPr>
          <p:cNvPr id="23" name="文本框 22"/>
          <p:cNvSpPr txBox="1"/>
          <p:nvPr/>
        </p:nvSpPr>
        <p:spPr>
          <a:xfrm>
            <a:off x="4402138" y="585152"/>
            <a:ext cx="3387725" cy="645160"/>
          </a:xfrm>
          <a:prstGeom prst="rect">
            <a:avLst/>
          </a:prstGeom>
          <a:noFill/>
        </p:spPr>
        <p:txBody>
          <a:bodyPr wrap="none" rtlCol="0">
            <a:spAutoFit/>
          </a:bodyPr>
          <a:lstStyle/>
          <a:p>
            <a:pPr algn="ctr"/>
            <a:r>
              <a:rPr lang="zh-CN" altLang="en-US" sz="3600" b="1" dirty="0">
                <a:latin typeface="思源黑体 CN Medium" panose="020B0600000000000000" pitchFamily="34" charset="-122"/>
                <a:ea typeface="思源黑体 CN Medium" panose="020B0600000000000000" pitchFamily="34" charset="-122"/>
                <a:cs typeface="+mn-ea"/>
                <a:sym typeface="Arial" panose="020B0604020202020204" pitchFamily="34" charset="0"/>
              </a:rPr>
              <a:t>请输入标题文字</a:t>
            </a:r>
            <a:endParaRPr lang="zh-CN" altLang="en-US" sz="3600" b="1" dirty="0">
              <a:latin typeface="思源黑体 CN Medium" panose="020B0600000000000000" pitchFamily="34" charset="-122"/>
              <a:ea typeface="思源黑体 CN Medium" panose="020B0600000000000000" pitchFamily="34" charset="-122"/>
              <a:cs typeface="+mn-ea"/>
              <a:sym typeface="Arial" panose="020B0604020202020204" pitchFamily="34" charset="0"/>
            </a:endParaRPr>
          </a:p>
        </p:txBody>
      </p:sp>
    </p:spTree>
  </p:cSld>
  <p:clrMapOvr>
    <a:masterClrMapping/>
  </p:clrMapOvr>
  <p:transition spd="slow" advClick="0" advTm="2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C:\Users\Administrator\Desktop\ppt-占位图长方形（灰）.jpgppt-占位图长方形（灰）"/>
          <p:cNvPicPr>
            <a:picLocks noChangeAspect="1"/>
          </p:cNvPicPr>
          <p:nvPr/>
        </p:nvPicPr>
        <p:blipFill>
          <a:blip r:embed="rId1"/>
          <a:srcRect/>
          <a:stretch>
            <a:fillRect/>
          </a:stretch>
        </p:blipFill>
        <p:spPr>
          <a:xfrm>
            <a:off x="991235" y="1842135"/>
            <a:ext cx="3314700" cy="2486660"/>
          </a:xfrm>
          <a:prstGeom prst="rect">
            <a:avLst/>
          </a:prstGeom>
        </p:spPr>
      </p:pic>
      <p:grpSp>
        <p:nvGrpSpPr>
          <p:cNvPr id="32" name="组合 31"/>
          <p:cNvGrpSpPr/>
          <p:nvPr/>
        </p:nvGrpSpPr>
        <p:grpSpPr>
          <a:xfrm>
            <a:off x="4900726" y="1770974"/>
            <a:ext cx="6560034" cy="2556871"/>
            <a:chOff x="5096933" y="1659528"/>
            <a:chExt cx="6560034" cy="2556871"/>
          </a:xfrm>
        </p:grpSpPr>
        <p:sp>
          <p:nvSpPr>
            <p:cNvPr id="13" name="矩形 12"/>
            <p:cNvSpPr/>
            <p:nvPr/>
          </p:nvSpPr>
          <p:spPr>
            <a:xfrm>
              <a:off x="5096933" y="1659528"/>
              <a:ext cx="6560034" cy="2556871"/>
            </a:xfrm>
            <a:prstGeom prst="rect">
              <a:avLst/>
            </a:prstGeom>
            <a:gradFill>
              <a:gsLst>
                <a:gs pos="0">
                  <a:srgbClr val="008AD3"/>
                </a:gs>
                <a:gs pos="100000">
                  <a:srgbClr val="014E9E"/>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6" name="矩形 15"/>
            <p:cNvSpPr/>
            <p:nvPr/>
          </p:nvSpPr>
          <p:spPr>
            <a:xfrm>
              <a:off x="5622707" y="2105230"/>
              <a:ext cx="3375726" cy="461665"/>
            </a:xfrm>
            <a:prstGeom prst="rect">
              <a:avLst/>
            </a:prstGeom>
          </p:spPr>
          <p:txBody>
            <a:bodyPr wrap="square">
              <a:spAutoFit/>
            </a:bodyPr>
            <a:lstStyle/>
            <a:p>
              <a:pPr defTabSz="914400" fontAlgn="base">
                <a:spcBef>
                  <a:spcPct val="0"/>
                </a:spcBef>
                <a:spcAft>
                  <a:spcPct val="0"/>
                </a:spcAft>
                <a:defRPr/>
              </a:pPr>
              <a:r>
                <a:rPr lang="zh-CN" altLang="en-US" sz="2400" kern="0" dirty="0">
                  <a:ln w="3175">
                    <a:noFill/>
                  </a:ln>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rPr>
                <a:t>预计成果</a:t>
              </a:r>
              <a:endParaRPr lang="en-US" altLang="zh-CN" sz="2400" kern="0" dirty="0">
                <a:ln w="12700" cap="flat">
                  <a:noFill/>
                  <a:miter lim="800000"/>
                </a:ln>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7" name="文本框 16"/>
            <p:cNvSpPr txBox="1"/>
            <p:nvPr/>
          </p:nvSpPr>
          <p:spPr>
            <a:xfrm>
              <a:off x="5622707" y="2650228"/>
              <a:ext cx="5875026" cy="922020"/>
            </a:xfrm>
            <a:prstGeom prst="rect">
              <a:avLst/>
            </a:prstGeom>
            <a:noFill/>
          </p:spPr>
          <p:txBody>
            <a:bodyPr wrap="square" rtlCol="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lang="zh-CN" altLang="en-US" sz="1200" noProof="0" dirty="0">
                  <a:ln>
                    <a:noFill/>
                  </a:ln>
                  <a:solidFill>
                    <a:schemeClr val="bg1"/>
                  </a:solidFill>
                  <a:effectLst/>
                  <a:uLnTx/>
                  <a:uFillTx/>
                  <a:latin typeface="Arial" panose="020B0604020202020204" pitchFamily="34" charset="0"/>
                  <a:ea typeface="思源黑体 CN Normal" panose="020B0400000000000000" pitchFamily="34" charset="-122"/>
                  <a:cs typeface="+mn-ea"/>
                  <a:sym typeface="Arial" panose="020B0604020202020204" pitchFamily="34" charset="0"/>
                </a:rPr>
                <a:t>在此编辑文本内容在此编辑文本内容在此编辑文本内容在此编辑文本在此编辑文本内容在此编辑文本内容在此编辑文本内容在此编辑文本内容在此编辑文本在此编辑文本内容在此编辑文本内容在此编辑文本内容在此编辑文本内容在此编辑文本在此编辑文</a:t>
              </a:r>
              <a:endParaRPr kumimoji="1" lang="zh-CN" altLang="en-US" sz="1200" noProof="0" dirty="0">
                <a:ln>
                  <a:noFill/>
                </a:ln>
                <a:solidFill>
                  <a:schemeClr val="bg1"/>
                </a:solidFill>
                <a:effectLst/>
                <a:uLnTx/>
                <a:uFillTx/>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grpSp>
        <p:nvGrpSpPr>
          <p:cNvPr id="18" name="组合 17"/>
          <p:cNvGrpSpPr/>
          <p:nvPr/>
        </p:nvGrpSpPr>
        <p:grpSpPr>
          <a:xfrm>
            <a:off x="679214" y="4912479"/>
            <a:ext cx="3131375" cy="1330760"/>
            <a:chOff x="1863766" y="3364669"/>
            <a:chExt cx="3131375" cy="1330760"/>
          </a:xfrm>
        </p:grpSpPr>
        <p:pic>
          <p:nvPicPr>
            <p:cNvPr id="19" name="图形 18" descr="打字机"/>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63766" y="3637987"/>
              <a:ext cx="612000" cy="612000"/>
            </a:xfrm>
            <a:prstGeom prst="rect">
              <a:avLst/>
            </a:prstGeom>
          </p:spPr>
        </p:pic>
        <p:grpSp>
          <p:nvGrpSpPr>
            <p:cNvPr id="20" name="组合 19"/>
            <p:cNvGrpSpPr/>
            <p:nvPr/>
          </p:nvGrpSpPr>
          <p:grpSpPr>
            <a:xfrm>
              <a:off x="2627306" y="3364669"/>
              <a:ext cx="2367835" cy="1330760"/>
              <a:chOff x="4325890" y="3625129"/>
              <a:chExt cx="2367835" cy="1330760"/>
            </a:xfrm>
          </p:grpSpPr>
          <p:sp>
            <p:nvSpPr>
              <p:cNvPr id="3" name="矩形 2"/>
              <p:cNvSpPr/>
              <p:nvPr/>
            </p:nvSpPr>
            <p:spPr>
              <a:xfrm>
                <a:off x="4325890" y="3625129"/>
                <a:ext cx="1812685" cy="380617"/>
              </a:xfrm>
              <a:prstGeom prst="rect">
                <a:avLst/>
              </a:prstGeom>
            </p:spPr>
            <p:txBody>
              <a:bodyPr wrap="square">
                <a:spAutoFit/>
              </a:bodyPr>
              <a:lstStyle/>
              <a:p>
                <a:pPr defTabSz="914400" fontAlgn="base">
                  <a:lnSpc>
                    <a:spcPct val="150000"/>
                  </a:lnSpc>
                  <a:spcBef>
                    <a:spcPct val="0"/>
                  </a:spcBef>
                  <a:spcAft>
                    <a:spcPct val="0"/>
                  </a:spcAft>
                  <a:defRPr/>
                </a:pPr>
                <a:r>
                  <a:rPr lang="zh-CN" altLang="en-US" sz="1400" kern="0" dirty="0">
                    <a:ln w="3175">
                      <a:noFill/>
                    </a:ln>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rPr>
                  <a:t>在此输入文本内容</a:t>
                </a:r>
                <a:endParaRPr lang="en-US" altLang="zh-CN" sz="1400" kern="0" dirty="0">
                  <a:ln w="12700" cap="flat">
                    <a:noFill/>
                    <a:miter lim="800000"/>
                  </a:ln>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6" name="文本框 5"/>
              <p:cNvSpPr txBox="1"/>
              <p:nvPr/>
            </p:nvSpPr>
            <p:spPr>
              <a:xfrm>
                <a:off x="4325890" y="4033869"/>
                <a:ext cx="2367835" cy="922020"/>
              </a:xfrm>
              <a:prstGeom prst="rect">
                <a:avLst/>
              </a:prstGeom>
              <a:noFill/>
            </p:spPr>
            <p:txBody>
              <a:bodyPr wrap="square" rtlCol="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lang="zh-CN" altLang="en-US" sz="1200" noProof="0" dirty="0">
                    <a:ln>
                      <a:noFill/>
                    </a:ln>
                    <a:solidFill>
                      <a:schemeClr val="tx1">
                        <a:lumMod val="75000"/>
                        <a:lumOff val="25000"/>
                      </a:schemeClr>
                    </a:solidFill>
                    <a:effectLst/>
                    <a:uLnTx/>
                    <a:uFillTx/>
                    <a:latin typeface="Arial" panose="020B0604020202020204" pitchFamily="34" charset="0"/>
                    <a:ea typeface="思源黑体 CN Normal" panose="020B0400000000000000" pitchFamily="34" charset="-122"/>
                    <a:cs typeface="+mn-ea"/>
                    <a:sym typeface="Arial" panose="020B0604020202020204" pitchFamily="34" charset="0"/>
                  </a:rPr>
                  <a:t>在此编辑文本内容在此编辑文本内容在此编辑文本内容在此编辑文本在此编辑文本内容</a:t>
                </a:r>
                <a:endParaRPr kumimoji="1" lang="zh-CN" altLang="en-US" sz="1200" noProof="0" dirty="0">
                  <a:ln>
                    <a:noFill/>
                  </a:ln>
                  <a:solidFill>
                    <a:schemeClr val="tx1">
                      <a:lumMod val="75000"/>
                      <a:lumOff val="25000"/>
                    </a:schemeClr>
                  </a:solidFill>
                  <a:effectLst/>
                  <a:uLnTx/>
                  <a:uFillTx/>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grpSp>
      <p:grpSp>
        <p:nvGrpSpPr>
          <p:cNvPr id="23" name="组合 22"/>
          <p:cNvGrpSpPr/>
          <p:nvPr/>
        </p:nvGrpSpPr>
        <p:grpSpPr>
          <a:xfrm>
            <a:off x="4412363" y="4912479"/>
            <a:ext cx="3215858" cy="1330760"/>
            <a:chOff x="7712197" y="4047555"/>
            <a:chExt cx="3215858" cy="1330760"/>
          </a:xfrm>
        </p:grpSpPr>
        <p:pic>
          <p:nvPicPr>
            <p:cNvPr id="24" name="图形 23" descr="无线路由器"/>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12197" y="4320873"/>
              <a:ext cx="612000" cy="612000"/>
            </a:xfrm>
            <a:prstGeom prst="rect">
              <a:avLst/>
            </a:prstGeom>
          </p:spPr>
        </p:pic>
        <p:grpSp>
          <p:nvGrpSpPr>
            <p:cNvPr id="25" name="组合 24"/>
            <p:cNvGrpSpPr/>
            <p:nvPr/>
          </p:nvGrpSpPr>
          <p:grpSpPr>
            <a:xfrm>
              <a:off x="8560220" y="4047555"/>
              <a:ext cx="2367835" cy="1330760"/>
              <a:chOff x="2406335" y="4308015"/>
              <a:chExt cx="2367835" cy="1330760"/>
            </a:xfrm>
          </p:grpSpPr>
          <p:sp>
            <p:nvSpPr>
              <p:cNvPr id="26" name="矩形 25"/>
              <p:cNvSpPr/>
              <p:nvPr/>
            </p:nvSpPr>
            <p:spPr>
              <a:xfrm>
                <a:off x="2406335" y="4308015"/>
                <a:ext cx="1812685" cy="380617"/>
              </a:xfrm>
              <a:prstGeom prst="rect">
                <a:avLst/>
              </a:prstGeom>
            </p:spPr>
            <p:txBody>
              <a:bodyPr wrap="square">
                <a:spAutoFit/>
              </a:bodyPr>
              <a:lstStyle/>
              <a:p>
                <a:pPr defTabSz="914400" fontAlgn="base">
                  <a:lnSpc>
                    <a:spcPct val="150000"/>
                  </a:lnSpc>
                  <a:spcBef>
                    <a:spcPct val="0"/>
                  </a:spcBef>
                  <a:spcAft>
                    <a:spcPct val="0"/>
                  </a:spcAft>
                  <a:defRPr/>
                </a:pPr>
                <a:r>
                  <a:rPr lang="zh-CN" altLang="en-US" sz="1400" kern="0" dirty="0">
                    <a:ln w="3175">
                      <a:noFill/>
                    </a:ln>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rPr>
                  <a:t>在此输入文本内容</a:t>
                </a:r>
                <a:endParaRPr lang="en-US" altLang="zh-CN" sz="1400" kern="0" dirty="0">
                  <a:ln w="12700" cap="flat">
                    <a:noFill/>
                    <a:miter lim="800000"/>
                  </a:ln>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27" name="文本框 26"/>
              <p:cNvSpPr txBox="1"/>
              <p:nvPr/>
            </p:nvSpPr>
            <p:spPr>
              <a:xfrm>
                <a:off x="2406335" y="4716755"/>
                <a:ext cx="2367835" cy="922020"/>
              </a:xfrm>
              <a:prstGeom prst="rect">
                <a:avLst/>
              </a:prstGeom>
              <a:noFill/>
            </p:spPr>
            <p:txBody>
              <a:bodyPr wrap="square" rtlCol="0">
                <a:spAutoFit/>
              </a:bodyPr>
              <a:lstStyle/>
              <a:p>
                <a:pPr algn="l" fontAlgn="base">
                  <a:lnSpc>
                    <a:spcPct val="150000"/>
                  </a:lnSpc>
                  <a:buClrTx/>
                  <a:buSzTx/>
                  <a:buFontTx/>
                  <a:defRPr/>
                </a:pPr>
                <a:r>
                  <a:rPr lang="zh-CN" altLang="en-US" sz="1200" noProof="0" dirty="0">
                    <a:ln>
                      <a:noFill/>
                    </a:ln>
                    <a:solidFill>
                      <a:schemeClr val="tx1">
                        <a:lumMod val="75000"/>
                        <a:lumOff val="25000"/>
                      </a:schemeClr>
                    </a:solidFill>
                    <a:effectLst/>
                    <a:uLnTx/>
                    <a:uFillTx/>
                    <a:latin typeface="Arial" panose="020B0604020202020204" pitchFamily="34" charset="0"/>
                    <a:ea typeface="思源黑体 CN Normal" panose="020B0400000000000000" pitchFamily="34" charset="-122"/>
                    <a:cs typeface="+mn-ea"/>
                    <a:sym typeface="Arial" panose="020B0604020202020204" pitchFamily="34" charset="0"/>
                  </a:rPr>
                  <a:t>在此编辑文本内容在此编辑文本内容在此编辑文本内容在此编辑文本在此编辑文本内容</a:t>
                </a:r>
                <a:endParaRPr kumimoji="1" lang="zh-CN" altLang="en-US" sz="1000" noProof="0" dirty="0">
                  <a:ln>
                    <a:noFill/>
                  </a:ln>
                  <a:solidFill>
                    <a:schemeClr val="tx1">
                      <a:lumMod val="75000"/>
                      <a:lumOff val="25000"/>
                    </a:schemeClr>
                  </a:solidFill>
                  <a:effectLst/>
                  <a:uLnTx/>
                  <a:uFillTx/>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grpSp>
      <p:grpSp>
        <p:nvGrpSpPr>
          <p:cNvPr id="33" name="组合 32"/>
          <p:cNvGrpSpPr/>
          <p:nvPr/>
        </p:nvGrpSpPr>
        <p:grpSpPr>
          <a:xfrm>
            <a:off x="8229996" y="4912479"/>
            <a:ext cx="3267102" cy="1330760"/>
            <a:chOff x="8536630" y="4901049"/>
            <a:chExt cx="3267102" cy="1330760"/>
          </a:xfrm>
        </p:grpSpPr>
        <p:pic>
          <p:nvPicPr>
            <p:cNvPr id="28" name="图形 27" descr="收音机"/>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36630" y="5220289"/>
              <a:ext cx="612000" cy="612000"/>
            </a:xfrm>
            <a:prstGeom prst="rect">
              <a:avLst/>
            </a:prstGeom>
          </p:spPr>
        </p:pic>
        <p:grpSp>
          <p:nvGrpSpPr>
            <p:cNvPr id="29" name="组合 28"/>
            <p:cNvGrpSpPr/>
            <p:nvPr/>
          </p:nvGrpSpPr>
          <p:grpSpPr>
            <a:xfrm>
              <a:off x="9435897" y="4901049"/>
              <a:ext cx="2367835" cy="1330760"/>
              <a:chOff x="4461617" y="3579207"/>
              <a:chExt cx="2367835" cy="1330760"/>
            </a:xfrm>
          </p:grpSpPr>
          <p:sp>
            <p:nvSpPr>
              <p:cNvPr id="30" name="矩形 29"/>
              <p:cNvSpPr/>
              <p:nvPr/>
            </p:nvSpPr>
            <p:spPr>
              <a:xfrm>
                <a:off x="4461617" y="3579207"/>
                <a:ext cx="1812685" cy="380617"/>
              </a:xfrm>
              <a:prstGeom prst="rect">
                <a:avLst/>
              </a:prstGeom>
            </p:spPr>
            <p:txBody>
              <a:bodyPr wrap="square">
                <a:spAutoFit/>
              </a:bodyPr>
              <a:lstStyle/>
              <a:p>
                <a:pPr defTabSz="914400" fontAlgn="base">
                  <a:lnSpc>
                    <a:spcPct val="150000"/>
                  </a:lnSpc>
                  <a:spcBef>
                    <a:spcPct val="0"/>
                  </a:spcBef>
                  <a:spcAft>
                    <a:spcPct val="0"/>
                  </a:spcAft>
                  <a:defRPr/>
                </a:pPr>
                <a:r>
                  <a:rPr lang="zh-CN" altLang="en-US" sz="1400" kern="0" dirty="0">
                    <a:ln w="3175">
                      <a:noFill/>
                    </a:ln>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rPr>
                  <a:t>在此输入文本内容</a:t>
                </a:r>
                <a:endParaRPr lang="en-US" altLang="zh-CN" sz="1400" kern="0" dirty="0">
                  <a:ln w="12700" cap="flat">
                    <a:noFill/>
                    <a:miter lim="800000"/>
                  </a:ln>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31" name="文本框 30"/>
              <p:cNvSpPr txBox="1"/>
              <p:nvPr/>
            </p:nvSpPr>
            <p:spPr>
              <a:xfrm>
                <a:off x="4461617" y="3987947"/>
                <a:ext cx="2367835" cy="922020"/>
              </a:xfrm>
              <a:prstGeom prst="rect">
                <a:avLst/>
              </a:prstGeom>
              <a:noFill/>
            </p:spPr>
            <p:txBody>
              <a:bodyPr wrap="square" rtlCol="0">
                <a:spAutoFit/>
              </a:bodyPr>
              <a:lstStyle/>
              <a:p>
                <a:pPr algn="l" fontAlgn="base">
                  <a:lnSpc>
                    <a:spcPct val="150000"/>
                  </a:lnSpc>
                  <a:buClrTx/>
                  <a:buSzTx/>
                  <a:buFontTx/>
                  <a:defRPr/>
                </a:pPr>
                <a:r>
                  <a:rPr lang="zh-CN" altLang="en-US" sz="1200" noProof="0" dirty="0">
                    <a:ln>
                      <a:noFill/>
                    </a:ln>
                    <a:solidFill>
                      <a:schemeClr val="tx1">
                        <a:lumMod val="75000"/>
                        <a:lumOff val="25000"/>
                      </a:schemeClr>
                    </a:solidFill>
                    <a:effectLst/>
                    <a:uLnTx/>
                    <a:uFillTx/>
                    <a:latin typeface="Arial" panose="020B0604020202020204" pitchFamily="34" charset="0"/>
                    <a:ea typeface="思源黑体 CN Normal" panose="020B0400000000000000" pitchFamily="34" charset="-122"/>
                    <a:cs typeface="+mn-ea"/>
                    <a:sym typeface="Arial" panose="020B0604020202020204" pitchFamily="34" charset="0"/>
                  </a:rPr>
                  <a:t>在此编辑文本内容在此编辑文本内容在此编辑文本内容在此编辑文本在此编辑文本内容</a:t>
                </a:r>
                <a:endParaRPr kumimoji="1" lang="zh-CN" altLang="en-US" sz="1000" noProof="0" dirty="0">
                  <a:ln>
                    <a:noFill/>
                  </a:ln>
                  <a:solidFill>
                    <a:schemeClr val="tx1">
                      <a:lumMod val="75000"/>
                      <a:lumOff val="25000"/>
                    </a:schemeClr>
                  </a:solidFill>
                  <a:effectLst/>
                  <a:uLnTx/>
                  <a:uFillTx/>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grpSp>
      <p:sp>
        <p:nvSpPr>
          <p:cNvPr id="34" name="文本框 33"/>
          <p:cNvSpPr txBox="1"/>
          <p:nvPr/>
        </p:nvSpPr>
        <p:spPr>
          <a:xfrm>
            <a:off x="4402138" y="585152"/>
            <a:ext cx="3387725" cy="645160"/>
          </a:xfrm>
          <a:prstGeom prst="rect">
            <a:avLst/>
          </a:prstGeom>
          <a:noFill/>
        </p:spPr>
        <p:txBody>
          <a:bodyPr wrap="none" rtlCol="0">
            <a:spAutoFit/>
          </a:bodyPr>
          <a:lstStyle/>
          <a:p>
            <a:pPr algn="ctr"/>
            <a:r>
              <a:rPr lang="zh-CN" altLang="en-US" sz="3600" b="1" dirty="0">
                <a:latin typeface="思源黑体 CN Medium" panose="020B0600000000000000" pitchFamily="34" charset="-122"/>
                <a:ea typeface="思源黑体 CN Medium" panose="020B0600000000000000" pitchFamily="34" charset="-122"/>
                <a:cs typeface="+mn-ea"/>
                <a:sym typeface="Arial" panose="020B0604020202020204" pitchFamily="34" charset="0"/>
              </a:rPr>
              <a:t>请输入标题文字</a:t>
            </a:r>
            <a:endParaRPr lang="zh-CN" altLang="en-US" sz="3600" b="1" dirty="0">
              <a:latin typeface="思源黑体 CN Medium" panose="020B0600000000000000" pitchFamily="34" charset="-122"/>
              <a:ea typeface="思源黑体 CN Medium" panose="020B0600000000000000" pitchFamily="34" charset="-122"/>
              <a:cs typeface="+mn-ea"/>
              <a:sym typeface="Arial" panose="020B0604020202020204" pitchFamily="34" charset="0"/>
            </a:endParaRPr>
          </a:p>
        </p:txBody>
      </p:sp>
    </p:spTree>
  </p:cSld>
  <p:clrMapOvr>
    <a:masterClrMapping/>
  </p:clrMapOvr>
  <p:transition spd="slow" advClick="0" advTm="2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8"/>
          <p:cNvGrpSpPr/>
          <p:nvPr/>
        </p:nvGrpSpPr>
        <p:grpSpPr>
          <a:xfrm>
            <a:off x="1186180" y="1751970"/>
            <a:ext cx="2333963" cy="1866486"/>
            <a:chOff x="821309" y="1885950"/>
            <a:chExt cx="2333963" cy="1866486"/>
          </a:xfrm>
        </p:grpSpPr>
        <p:grpSp>
          <p:nvGrpSpPr>
            <p:cNvPr id="13" name="组合 12"/>
            <p:cNvGrpSpPr/>
            <p:nvPr/>
          </p:nvGrpSpPr>
          <p:grpSpPr>
            <a:xfrm>
              <a:off x="1598679" y="1885950"/>
              <a:ext cx="776214" cy="776214"/>
              <a:chOff x="1535172" y="1717668"/>
              <a:chExt cx="903228" cy="903228"/>
            </a:xfrm>
          </p:grpSpPr>
          <p:sp>
            <p:nvSpPr>
              <p:cNvPr id="14" name="椭圆 13"/>
              <p:cNvSpPr/>
              <p:nvPr/>
            </p:nvSpPr>
            <p:spPr>
              <a:xfrm>
                <a:off x="1535172" y="1717668"/>
                <a:ext cx="903228" cy="903228"/>
              </a:xfrm>
              <a:prstGeom prst="ellipse">
                <a:avLst/>
              </a:prstGeom>
              <a:noFill/>
              <a:ln>
                <a:gradFill>
                  <a:gsLst>
                    <a:gs pos="0">
                      <a:srgbClr val="008AD3"/>
                    </a:gs>
                    <a:gs pos="100000">
                      <a:srgbClr val="014E9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5" name="reading_65784"/>
              <p:cNvSpPr>
                <a:spLocks noChangeAspect="1"/>
              </p:cNvSpPr>
              <p:nvPr/>
            </p:nvSpPr>
            <p:spPr bwMode="auto">
              <a:xfrm>
                <a:off x="1782986" y="1967398"/>
                <a:ext cx="407601" cy="403767"/>
              </a:xfrm>
              <a:custGeom>
                <a:avLst/>
                <a:gdLst>
                  <a:gd name="T0" fmla="*/ 477 w 631"/>
                  <a:gd name="T1" fmla="*/ 282 h 626"/>
                  <a:gd name="T2" fmla="*/ 554 w 631"/>
                  <a:gd name="T3" fmla="*/ 197 h 626"/>
                  <a:gd name="T4" fmla="*/ 623 w 631"/>
                  <a:gd name="T5" fmla="*/ 79 h 626"/>
                  <a:gd name="T6" fmla="*/ 615 w 631"/>
                  <a:gd name="T7" fmla="*/ 28 h 626"/>
                  <a:gd name="T8" fmla="*/ 593 w 631"/>
                  <a:gd name="T9" fmla="*/ 12 h 626"/>
                  <a:gd name="T10" fmla="*/ 541 w 631"/>
                  <a:gd name="T11" fmla="*/ 21 h 626"/>
                  <a:gd name="T12" fmla="*/ 451 w 631"/>
                  <a:gd name="T13" fmla="*/ 123 h 626"/>
                  <a:gd name="T14" fmla="*/ 395 w 631"/>
                  <a:gd name="T15" fmla="*/ 223 h 626"/>
                  <a:gd name="T16" fmla="*/ 396 w 631"/>
                  <a:gd name="T17" fmla="*/ 267 h 626"/>
                  <a:gd name="T18" fmla="*/ 388 w 631"/>
                  <a:gd name="T19" fmla="*/ 278 h 626"/>
                  <a:gd name="T20" fmla="*/ 346 w 631"/>
                  <a:gd name="T21" fmla="*/ 249 h 626"/>
                  <a:gd name="T22" fmla="*/ 275 w 631"/>
                  <a:gd name="T23" fmla="*/ 176 h 626"/>
                  <a:gd name="T24" fmla="*/ 290 w 631"/>
                  <a:gd name="T25" fmla="*/ 132 h 626"/>
                  <a:gd name="T26" fmla="*/ 254 w 631"/>
                  <a:gd name="T27" fmla="*/ 48 h 626"/>
                  <a:gd name="T28" fmla="*/ 236 w 631"/>
                  <a:gd name="T29" fmla="*/ 34 h 626"/>
                  <a:gd name="T30" fmla="*/ 174 w 631"/>
                  <a:gd name="T31" fmla="*/ 19 h 626"/>
                  <a:gd name="T32" fmla="*/ 125 w 631"/>
                  <a:gd name="T33" fmla="*/ 28 h 626"/>
                  <a:gd name="T34" fmla="*/ 121 w 631"/>
                  <a:gd name="T35" fmla="*/ 35 h 626"/>
                  <a:gd name="T36" fmla="*/ 126 w 631"/>
                  <a:gd name="T37" fmla="*/ 49 h 626"/>
                  <a:gd name="T38" fmla="*/ 167 w 631"/>
                  <a:gd name="T39" fmla="*/ 89 h 626"/>
                  <a:gd name="T40" fmla="*/ 167 w 631"/>
                  <a:gd name="T41" fmla="*/ 141 h 626"/>
                  <a:gd name="T42" fmla="*/ 124 w 631"/>
                  <a:gd name="T43" fmla="*/ 184 h 626"/>
                  <a:gd name="T44" fmla="*/ 98 w 631"/>
                  <a:gd name="T45" fmla="*/ 195 h 626"/>
                  <a:gd name="T46" fmla="*/ 72 w 631"/>
                  <a:gd name="T47" fmla="*/ 184 h 626"/>
                  <a:gd name="T48" fmla="*/ 31 w 631"/>
                  <a:gd name="T49" fmla="*/ 144 h 626"/>
                  <a:gd name="T50" fmla="*/ 18 w 631"/>
                  <a:gd name="T51" fmla="*/ 138 h 626"/>
                  <a:gd name="T52" fmla="*/ 11 w 631"/>
                  <a:gd name="T53" fmla="*/ 142 h 626"/>
                  <a:gd name="T54" fmla="*/ 2 w 631"/>
                  <a:gd name="T55" fmla="*/ 191 h 626"/>
                  <a:gd name="T56" fmla="*/ 14 w 631"/>
                  <a:gd name="T57" fmla="*/ 253 h 626"/>
                  <a:gd name="T58" fmla="*/ 68 w 631"/>
                  <a:gd name="T59" fmla="*/ 296 h 626"/>
                  <a:gd name="T60" fmla="*/ 115 w 631"/>
                  <a:gd name="T61" fmla="*/ 307 h 626"/>
                  <a:gd name="T62" fmla="*/ 159 w 631"/>
                  <a:gd name="T63" fmla="*/ 292 h 626"/>
                  <a:gd name="T64" fmla="*/ 238 w 631"/>
                  <a:gd name="T65" fmla="*/ 367 h 626"/>
                  <a:gd name="T66" fmla="*/ 284 w 631"/>
                  <a:gd name="T67" fmla="*/ 426 h 626"/>
                  <a:gd name="T68" fmla="*/ 176 w 631"/>
                  <a:gd name="T69" fmla="*/ 578 h 626"/>
                  <a:gd name="T70" fmla="*/ 183 w 631"/>
                  <a:gd name="T71" fmla="*/ 615 h 626"/>
                  <a:gd name="T72" fmla="*/ 198 w 631"/>
                  <a:gd name="T73" fmla="*/ 620 h 626"/>
                  <a:gd name="T74" fmla="*/ 220 w 631"/>
                  <a:gd name="T75" fmla="*/ 609 h 626"/>
                  <a:gd name="T76" fmla="*/ 325 w 631"/>
                  <a:gd name="T77" fmla="*/ 460 h 626"/>
                  <a:gd name="T78" fmla="*/ 353 w 631"/>
                  <a:gd name="T79" fmla="*/ 481 h 626"/>
                  <a:gd name="T80" fmla="*/ 406 w 631"/>
                  <a:gd name="T81" fmla="*/ 521 h 626"/>
                  <a:gd name="T82" fmla="*/ 406 w 631"/>
                  <a:gd name="T83" fmla="*/ 524 h 626"/>
                  <a:gd name="T84" fmla="*/ 507 w 631"/>
                  <a:gd name="T85" fmla="*/ 626 h 626"/>
                  <a:gd name="T86" fmla="*/ 609 w 631"/>
                  <a:gd name="T87" fmla="*/ 524 h 626"/>
                  <a:gd name="T88" fmla="*/ 507 w 631"/>
                  <a:gd name="T89" fmla="*/ 423 h 626"/>
                  <a:gd name="T90" fmla="*/ 504 w 631"/>
                  <a:gd name="T91" fmla="*/ 423 h 626"/>
                  <a:gd name="T92" fmla="*/ 466 w 631"/>
                  <a:gd name="T93" fmla="*/ 360 h 626"/>
                  <a:gd name="T94" fmla="*/ 428 w 631"/>
                  <a:gd name="T95" fmla="*/ 314 h 626"/>
                  <a:gd name="T96" fmla="*/ 441 w 631"/>
                  <a:gd name="T97" fmla="*/ 296 h 626"/>
                  <a:gd name="T98" fmla="*/ 477 w 631"/>
                  <a:gd name="T99" fmla="*/ 282 h 626"/>
                  <a:gd name="T100" fmla="*/ 469 w 631"/>
                  <a:gd name="T101" fmla="*/ 487 h 626"/>
                  <a:gd name="T102" fmla="*/ 507 w 631"/>
                  <a:gd name="T103" fmla="*/ 471 h 626"/>
                  <a:gd name="T104" fmla="*/ 560 w 631"/>
                  <a:gd name="T105" fmla="*/ 524 h 626"/>
                  <a:gd name="T106" fmla="*/ 507 w 631"/>
                  <a:gd name="T107" fmla="*/ 577 h 626"/>
                  <a:gd name="T108" fmla="*/ 454 w 631"/>
                  <a:gd name="T109" fmla="*/ 524 h 626"/>
                  <a:gd name="T110" fmla="*/ 469 w 631"/>
                  <a:gd name="T111" fmla="*/ 487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31" h="626">
                    <a:moveTo>
                      <a:pt x="477" y="282"/>
                    </a:moveTo>
                    <a:cubicBezTo>
                      <a:pt x="477" y="282"/>
                      <a:pt x="521" y="243"/>
                      <a:pt x="554" y="197"/>
                    </a:cubicBezTo>
                    <a:cubicBezTo>
                      <a:pt x="591" y="146"/>
                      <a:pt x="623" y="79"/>
                      <a:pt x="623" y="79"/>
                    </a:cubicBezTo>
                    <a:cubicBezTo>
                      <a:pt x="630" y="58"/>
                      <a:pt x="631" y="40"/>
                      <a:pt x="615" y="28"/>
                    </a:cubicBezTo>
                    <a:lnTo>
                      <a:pt x="593" y="12"/>
                    </a:lnTo>
                    <a:cubicBezTo>
                      <a:pt x="576" y="0"/>
                      <a:pt x="558" y="8"/>
                      <a:pt x="541" y="21"/>
                    </a:cubicBezTo>
                    <a:cubicBezTo>
                      <a:pt x="541" y="21"/>
                      <a:pt x="487" y="73"/>
                      <a:pt x="451" y="123"/>
                    </a:cubicBezTo>
                    <a:cubicBezTo>
                      <a:pt x="415" y="173"/>
                      <a:pt x="395" y="223"/>
                      <a:pt x="395" y="223"/>
                    </a:cubicBezTo>
                    <a:cubicBezTo>
                      <a:pt x="390" y="240"/>
                      <a:pt x="388" y="255"/>
                      <a:pt x="396" y="267"/>
                    </a:cubicBezTo>
                    <a:lnTo>
                      <a:pt x="388" y="278"/>
                    </a:lnTo>
                    <a:cubicBezTo>
                      <a:pt x="374" y="267"/>
                      <a:pt x="359" y="257"/>
                      <a:pt x="346" y="249"/>
                    </a:cubicBezTo>
                    <a:cubicBezTo>
                      <a:pt x="301" y="224"/>
                      <a:pt x="266" y="200"/>
                      <a:pt x="275" y="176"/>
                    </a:cubicBezTo>
                    <a:lnTo>
                      <a:pt x="290" y="132"/>
                    </a:lnTo>
                    <a:cubicBezTo>
                      <a:pt x="295" y="118"/>
                      <a:pt x="272" y="66"/>
                      <a:pt x="254" y="48"/>
                    </a:cubicBezTo>
                    <a:cubicBezTo>
                      <a:pt x="248" y="42"/>
                      <a:pt x="242" y="37"/>
                      <a:pt x="236" y="34"/>
                    </a:cubicBezTo>
                    <a:cubicBezTo>
                      <a:pt x="226" y="27"/>
                      <a:pt x="198" y="17"/>
                      <a:pt x="174" y="19"/>
                    </a:cubicBezTo>
                    <a:cubicBezTo>
                      <a:pt x="151" y="21"/>
                      <a:pt x="129" y="26"/>
                      <a:pt x="125" y="28"/>
                    </a:cubicBezTo>
                    <a:cubicBezTo>
                      <a:pt x="123" y="30"/>
                      <a:pt x="121" y="32"/>
                      <a:pt x="121" y="35"/>
                    </a:cubicBezTo>
                    <a:cubicBezTo>
                      <a:pt x="120" y="39"/>
                      <a:pt x="122" y="44"/>
                      <a:pt x="126" y="49"/>
                    </a:cubicBezTo>
                    <a:lnTo>
                      <a:pt x="167" y="89"/>
                    </a:lnTo>
                    <a:cubicBezTo>
                      <a:pt x="181" y="103"/>
                      <a:pt x="181" y="126"/>
                      <a:pt x="167" y="141"/>
                    </a:cubicBezTo>
                    <a:lnTo>
                      <a:pt x="124" y="184"/>
                    </a:lnTo>
                    <a:cubicBezTo>
                      <a:pt x="117" y="191"/>
                      <a:pt x="107" y="195"/>
                      <a:pt x="98" y="195"/>
                    </a:cubicBezTo>
                    <a:cubicBezTo>
                      <a:pt x="88" y="195"/>
                      <a:pt x="79" y="191"/>
                      <a:pt x="72" y="184"/>
                    </a:cubicBezTo>
                    <a:lnTo>
                      <a:pt x="31" y="144"/>
                    </a:lnTo>
                    <a:cubicBezTo>
                      <a:pt x="27" y="139"/>
                      <a:pt x="22" y="137"/>
                      <a:pt x="18" y="138"/>
                    </a:cubicBezTo>
                    <a:cubicBezTo>
                      <a:pt x="15" y="139"/>
                      <a:pt x="13" y="140"/>
                      <a:pt x="11" y="142"/>
                    </a:cubicBezTo>
                    <a:cubicBezTo>
                      <a:pt x="9" y="146"/>
                      <a:pt x="4" y="168"/>
                      <a:pt x="2" y="191"/>
                    </a:cubicBezTo>
                    <a:cubicBezTo>
                      <a:pt x="0" y="215"/>
                      <a:pt x="8" y="243"/>
                      <a:pt x="14" y="253"/>
                    </a:cubicBezTo>
                    <a:cubicBezTo>
                      <a:pt x="20" y="264"/>
                      <a:pt x="44" y="285"/>
                      <a:pt x="68" y="296"/>
                    </a:cubicBezTo>
                    <a:cubicBezTo>
                      <a:pt x="88" y="304"/>
                      <a:pt x="107" y="309"/>
                      <a:pt x="115" y="307"/>
                    </a:cubicBezTo>
                    <a:cubicBezTo>
                      <a:pt x="115" y="307"/>
                      <a:pt x="135" y="300"/>
                      <a:pt x="159" y="292"/>
                    </a:cubicBezTo>
                    <a:cubicBezTo>
                      <a:pt x="183" y="284"/>
                      <a:pt x="210" y="321"/>
                      <a:pt x="238" y="367"/>
                    </a:cubicBezTo>
                    <a:cubicBezTo>
                      <a:pt x="251" y="388"/>
                      <a:pt x="267" y="409"/>
                      <a:pt x="284" y="426"/>
                    </a:cubicBezTo>
                    <a:lnTo>
                      <a:pt x="176" y="578"/>
                    </a:lnTo>
                    <a:cubicBezTo>
                      <a:pt x="168" y="590"/>
                      <a:pt x="171" y="607"/>
                      <a:pt x="183" y="615"/>
                    </a:cubicBezTo>
                    <a:cubicBezTo>
                      <a:pt x="187" y="619"/>
                      <a:pt x="193" y="620"/>
                      <a:pt x="198" y="620"/>
                    </a:cubicBezTo>
                    <a:cubicBezTo>
                      <a:pt x="206" y="620"/>
                      <a:pt x="215" y="616"/>
                      <a:pt x="220" y="609"/>
                    </a:cubicBezTo>
                    <a:lnTo>
                      <a:pt x="325" y="460"/>
                    </a:lnTo>
                    <a:cubicBezTo>
                      <a:pt x="335" y="467"/>
                      <a:pt x="344" y="474"/>
                      <a:pt x="353" y="481"/>
                    </a:cubicBezTo>
                    <a:cubicBezTo>
                      <a:pt x="382" y="502"/>
                      <a:pt x="406" y="520"/>
                      <a:pt x="406" y="521"/>
                    </a:cubicBezTo>
                    <a:cubicBezTo>
                      <a:pt x="406" y="522"/>
                      <a:pt x="406" y="523"/>
                      <a:pt x="406" y="524"/>
                    </a:cubicBezTo>
                    <a:cubicBezTo>
                      <a:pt x="406" y="580"/>
                      <a:pt x="451" y="626"/>
                      <a:pt x="507" y="626"/>
                    </a:cubicBezTo>
                    <a:cubicBezTo>
                      <a:pt x="563" y="626"/>
                      <a:pt x="609" y="580"/>
                      <a:pt x="609" y="524"/>
                    </a:cubicBezTo>
                    <a:cubicBezTo>
                      <a:pt x="609" y="468"/>
                      <a:pt x="563" y="423"/>
                      <a:pt x="507" y="423"/>
                    </a:cubicBezTo>
                    <a:cubicBezTo>
                      <a:pt x="506" y="423"/>
                      <a:pt x="505" y="423"/>
                      <a:pt x="504" y="423"/>
                    </a:cubicBezTo>
                    <a:cubicBezTo>
                      <a:pt x="503" y="423"/>
                      <a:pt x="489" y="392"/>
                      <a:pt x="466" y="360"/>
                    </a:cubicBezTo>
                    <a:cubicBezTo>
                      <a:pt x="456" y="346"/>
                      <a:pt x="443" y="330"/>
                      <a:pt x="428" y="314"/>
                    </a:cubicBezTo>
                    <a:lnTo>
                      <a:pt x="441" y="296"/>
                    </a:lnTo>
                    <a:cubicBezTo>
                      <a:pt x="453" y="298"/>
                      <a:pt x="465" y="291"/>
                      <a:pt x="477" y="282"/>
                    </a:cubicBezTo>
                    <a:close/>
                    <a:moveTo>
                      <a:pt x="469" y="487"/>
                    </a:moveTo>
                    <a:cubicBezTo>
                      <a:pt x="479" y="476"/>
                      <a:pt x="493" y="471"/>
                      <a:pt x="507" y="471"/>
                    </a:cubicBezTo>
                    <a:cubicBezTo>
                      <a:pt x="536" y="471"/>
                      <a:pt x="560" y="495"/>
                      <a:pt x="560" y="524"/>
                    </a:cubicBezTo>
                    <a:cubicBezTo>
                      <a:pt x="560" y="553"/>
                      <a:pt x="536" y="577"/>
                      <a:pt x="507" y="577"/>
                    </a:cubicBezTo>
                    <a:cubicBezTo>
                      <a:pt x="478" y="577"/>
                      <a:pt x="454" y="553"/>
                      <a:pt x="454" y="524"/>
                    </a:cubicBezTo>
                    <a:cubicBezTo>
                      <a:pt x="454" y="510"/>
                      <a:pt x="459" y="497"/>
                      <a:pt x="469" y="487"/>
                    </a:cubicBezTo>
                    <a:close/>
                  </a:path>
                </a:pathLst>
              </a:custGeom>
              <a:gradFill>
                <a:gsLst>
                  <a:gs pos="0">
                    <a:srgbClr val="008AD3"/>
                  </a:gs>
                  <a:gs pos="100000">
                    <a:srgbClr val="014E9E"/>
                  </a:gs>
                </a:gsLst>
                <a:lin ang="13500000" scaled="0"/>
              </a:gra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grpSp>
          <p:nvGrpSpPr>
            <p:cNvPr id="16" name="组合 15"/>
            <p:cNvGrpSpPr/>
            <p:nvPr/>
          </p:nvGrpSpPr>
          <p:grpSpPr>
            <a:xfrm>
              <a:off x="821309" y="2768156"/>
              <a:ext cx="2333963" cy="984280"/>
              <a:chOff x="843699" y="2750711"/>
              <a:chExt cx="2333963" cy="984280"/>
            </a:xfrm>
          </p:grpSpPr>
          <p:sp>
            <p:nvSpPr>
              <p:cNvPr id="17" name="文本框 12"/>
              <p:cNvSpPr txBox="1"/>
              <p:nvPr/>
            </p:nvSpPr>
            <p:spPr>
              <a:xfrm>
                <a:off x="1158958" y="2750711"/>
                <a:ext cx="170344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spc="3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rPr>
                  <a:t>输入标题</a:t>
                </a:r>
                <a:endParaRPr lang="zh-CN" altLang="en-US" sz="2000" spc="3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8" name="文本框 17"/>
              <p:cNvSpPr txBox="1"/>
              <p:nvPr/>
            </p:nvSpPr>
            <p:spPr>
              <a:xfrm>
                <a:off x="843699" y="3089831"/>
                <a:ext cx="2333963"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50000"/>
                  </a:lnSpc>
                  <a:spcBef>
                    <a:spcPct val="0"/>
                  </a:spcBef>
                  <a:spcAft>
                    <a:spcPct val="0"/>
                  </a:spcAft>
                  <a:buClrTx/>
                  <a:buSzTx/>
                  <a:buFontTx/>
                  <a:buNone/>
                  <a:defRPr/>
                </a:pPr>
                <a:r>
                  <a:rPr lang="zh-CN" altLang="en-US" sz="1200" noProof="0" dirty="0">
                    <a:ln>
                      <a:noFill/>
                    </a:ln>
                    <a:solidFill>
                      <a:schemeClr val="tx1">
                        <a:lumMod val="75000"/>
                        <a:lumOff val="25000"/>
                      </a:schemeClr>
                    </a:solidFill>
                    <a:effectLst/>
                    <a:uLnTx/>
                    <a:uFillTx/>
                    <a:latin typeface="Arial" panose="020B0604020202020204" pitchFamily="34" charset="0"/>
                    <a:ea typeface="思源黑体 CN Normal" panose="020B0400000000000000" pitchFamily="34" charset="-122"/>
                    <a:cs typeface="+mn-ea"/>
                    <a:sym typeface="Arial" panose="020B0604020202020204" pitchFamily="34" charset="0"/>
                  </a:rPr>
                  <a:t>在此编辑文本内容在此编辑文本内容在此编辑文本内容</a:t>
                </a:r>
                <a:endParaRPr lang="zh-CN" altLang="en-US" sz="12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grpSp>
      <p:grpSp>
        <p:nvGrpSpPr>
          <p:cNvPr id="19" name="Group 19"/>
          <p:cNvGrpSpPr/>
          <p:nvPr/>
        </p:nvGrpSpPr>
        <p:grpSpPr>
          <a:xfrm>
            <a:off x="1183403" y="4172163"/>
            <a:ext cx="2333963" cy="1866486"/>
            <a:chOff x="821309" y="1885950"/>
            <a:chExt cx="2333963" cy="1866486"/>
          </a:xfrm>
        </p:grpSpPr>
        <p:grpSp>
          <p:nvGrpSpPr>
            <p:cNvPr id="20" name="组合 19"/>
            <p:cNvGrpSpPr/>
            <p:nvPr/>
          </p:nvGrpSpPr>
          <p:grpSpPr>
            <a:xfrm>
              <a:off x="1598679" y="1885950"/>
              <a:ext cx="776214" cy="776214"/>
              <a:chOff x="1535172" y="1717668"/>
              <a:chExt cx="903228" cy="903228"/>
            </a:xfrm>
          </p:grpSpPr>
          <p:sp>
            <p:nvSpPr>
              <p:cNvPr id="22" name="椭圆 21"/>
              <p:cNvSpPr/>
              <p:nvPr/>
            </p:nvSpPr>
            <p:spPr>
              <a:xfrm>
                <a:off x="1535172" y="1717668"/>
                <a:ext cx="903228" cy="903228"/>
              </a:xfrm>
              <a:prstGeom prst="ellipse">
                <a:avLst/>
              </a:prstGeom>
              <a:noFill/>
              <a:ln>
                <a:gradFill>
                  <a:gsLst>
                    <a:gs pos="0">
                      <a:srgbClr val="008AD3"/>
                    </a:gs>
                    <a:gs pos="100000">
                      <a:srgbClr val="014E9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23" name="reading_65784"/>
              <p:cNvSpPr>
                <a:spLocks noChangeAspect="1"/>
              </p:cNvSpPr>
              <p:nvPr/>
            </p:nvSpPr>
            <p:spPr bwMode="auto">
              <a:xfrm>
                <a:off x="1782986" y="2052434"/>
                <a:ext cx="407601" cy="233696"/>
              </a:xfrm>
              <a:custGeom>
                <a:avLst/>
                <a:gdLst>
                  <a:gd name="T0" fmla="*/ 5118 w 5341"/>
                  <a:gd name="T1" fmla="*/ 194 h 3067"/>
                  <a:gd name="T2" fmla="*/ 4725 w 5341"/>
                  <a:gd name="T3" fmla="*/ 272 h 3067"/>
                  <a:gd name="T4" fmla="*/ 4038 w 5341"/>
                  <a:gd name="T5" fmla="*/ 958 h 3067"/>
                  <a:gd name="T6" fmla="*/ 4038 w 5341"/>
                  <a:gd name="T7" fmla="*/ 540 h 3067"/>
                  <a:gd name="T8" fmla="*/ 3499 w 5341"/>
                  <a:gd name="T9" fmla="*/ 0 h 3067"/>
                  <a:gd name="T10" fmla="*/ 540 w 5341"/>
                  <a:gd name="T11" fmla="*/ 0 h 3067"/>
                  <a:gd name="T12" fmla="*/ 0 w 5341"/>
                  <a:gd name="T13" fmla="*/ 540 h 3067"/>
                  <a:gd name="T14" fmla="*/ 0 w 5341"/>
                  <a:gd name="T15" fmla="*/ 2527 h 3067"/>
                  <a:gd name="T16" fmla="*/ 540 w 5341"/>
                  <a:gd name="T17" fmla="*/ 3067 h 3067"/>
                  <a:gd name="T18" fmla="*/ 3499 w 5341"/>
                  <a:gd name="T19" fmla="*/ 3067 h 3067"/>
                  <a:gd name="T20" fmla="*/ 4038 w 5341"/>
                  <a:gd name="T21" fmla="*/ 2527 h 3067"/>
                  <a:gd name="T22" fmla="*/ 4038 w 5341"/>
                  <a:gd name="T23" fmla="*/ 2108 h 3067"/>
                  <a:gd name="T24" fmla="*/ 4725 w 5341"/>
                  <a:gd name="T25" fmla="*/ 2795 h 3067"/>
                  <a:gd name="T26" fmla="*/ 4980 w 5341"/>
                  <a:gd name="T27" fmla="*/ 2901 h 3067"/>
                  <a:gd name="T28" fmla="*/ 5118 w 5341"/>
                  <a:gd name="T29" fmla="*/ 2873 h 3067"/>
                  <a:gd name="T30" fmla="*/ 5341 w 5341"/>
                  <a:gd name="T31" fmla="*/ 2540 h 3067"/>
                  <a:gd name="T32" fmla="*/ 5341 w 5341"/>
                  <a:gd name="T33" fmla="*/ 527 h 3067"/>
                  <a:gd name="T34" fmla="*/ 5118 w 5341"/>
                  <a:gd name="T35" fmla="*/ 194 h 3067"/>
                  <a:gd name="T36" fmla="*/ 2537 w 5341"/>
                  <a:gd name="T37" fmla="*/ 1673 h 3067"/>
                  <a:gd name="T38" fmla="*/ 1802 w 5341"/>
                  <a:gd name="T39" fmla="*/ 2239 h 3067"/>
                  <a:gd name="T40" fmla="*/ 1694 w 5341"/>
                  <a:gd name="T41" fmla="*/ 2275 h 3067"/>
                  <a:gd name="T42" fmla="*/ 1616 w 5341"/>
                  <a:gd name="T43" fmla="*/ 2257 h 3067"/>
                  <a:gd name="T44" fmla="*/ 1518 w 5341"/>
                  <a:gd name="T45" fmla="*/ 2099 h 3067"/>
                  <a:gd name="T46" fmla="*/ 1518 w 5341"/>
                  <a:gd name="T47" fmla="*/ 968 h 3067"/>
                  <a:gd name="T48" fmla="*/ 1616 w 5341"/>
                  <a:gd name="T49" fmla="*/ 810 h 3067"/>
                  <a:gd name="T50" fmla="*/ 1802 w 5341"/>
                  <a:gd name="T51" fmla="*/ 828 h 3067"/>
                  <a:gd name="T52" fmla="*/ 2537 w 5341"/>
                  <a:gd name="T53" fmla="*/ 1393 h 3067"/>
                  <a:gd name="T54" fmla="*/ 2606 w 5341"/>
                  <a:gd name="T55" fmla="*/ 1533 h 3067"/>
                  <a:gd name="T56" fmla="*/ 2537 w 5341"/>
                  <a:gd name="T57" fmla="*/ 1673 h 3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41" h="3067">
                    <a:moveTo>
                      <a:pt x="5118" y="194"/>
                    </a:moveTo>
                    <a:cubicBezTo>
                      <a:pt x="4983" y="138"/>
                      <a:pt x="4828" y="169"/>
                      <a:pt x="4725" y="272"/>
                    </a:cubicBezTo>
                    <a:lnTo>
                      <a:pt x="4038" y="958"/>
                    </a:lnTo>
                    <a:lnTo>
                      <a:pt x="4038" y="540"/>
                    </a:lnTo>
                    <a:cubicBezTo>
                      <a:pt x="4038" y="242"/>
                      <a:pt x="3797" y="0"/>
                      <a:pt x="3499" y="0"/>
                    </a:cubicBezTo>
                    <a:lnTo>
                      <a:pt x="540" y="0"/>
                    </a:lnTo>
                    <a:cubicBezTo>
                      <a:pt x="242" y="0"/>
                      <a:pt x="0" y="242"/>
                      <a:pt x="0" y="540"/>
                    </a:cubicBezTo>
                    <a:lnTo>
                      <a:pt x="0" y="2527"/>
                    </a:lnTo>
                    <a:cubicBezTo>
                      <a:pt x="0" y="2825"/>
                      <a:pt x="242" y="3067"/>
                      <a:pt x="540" y="3067"/>
                    </a:cubicBezTo>
                    <a:lnTo>
                      <a:pt x="3499" y="3067"/>
                    </a:lnTo>
                    <a:cubicBezTo>
                      <a:pt x="3797" y="3067"/>
                      <a:pt x="4038" y="2825"/>
                      <a:pt x="4038" y="2527"/>
                    </a:cubicBezTo>
                    <a:lnTo>
                      <a:pt x="4038" y="2108"/>
                    </a:lnTo>
                    <a:lnTo>
                      <a:pt x="4725" y="2795"/>
                    </a:lnTo>
                    <a:cubicBezTo>
                      <a:pt x="4794" y="2864"/>
                      <a:pt x="4886" y="2901"/>
                      <a:pt x="4980" y="2901"/>
                    </a:cubicBezTo>
                    <a:cubicBezTo>
                      <a:pt x="5027" y="2901"/>
                      <a:pt x="5074" y="2892"/>
                      <a:pt x="5118" y="2873"/>
                    </a:cubicBezTo>
                    <a:cubicBezTo>
                      <a:pt x="5253" y="2817"/>
                      <a:pt x="5341" y="2686"/>
                      <a:pt x="5341" y="2540"/>
                    </a:cubicBezTo>
                    <a:lnTo>
                      <a:pt x="5341" y="527"/>
                    </a:lnTo>
                    <a:cubicBezTo>
                      <a:pt x="5341" y="381"/>
                      <a:pt x="5253" y="249"/>
                      <a:pt x="5118" y="194"/>
                    </a:cubicBezTo>
                    <a:close/>
                    <a:moveTo>
                      <a:pt x="2537" y="1673"/>
                    </a:moveTo>
                    <a:lnTo>
                      <a:pt x="1802" y="2239"/>
                    </a:lnTo>
                    <a:cubicBezTo>
                      <a:pt x="1770" y="2263"/>
                      <a:pt x="1732" y="2275"/>
                      <a:pt x="1694" y="2275"/>
                    </a:cubicBezTo>
                    <a:cubicBezTo>
                      <a:pt x="1668" y="2275"/>
                      <a:pt x="1641" y="2269"/>
                      <a:pt x="1616" y="2257"/>
                    </a:cubicBezTo>
                    <a:cubicBezTo>
                      <a:pt x="1556" y="2227"/>
                      <a:pt x="1518" y="2166"/>
                      <a:pt x="1518" y="2099"/>
                    </a:cubicBezTo>
                    <a:lnTo>
                      <a:pt x="1518" y="968"/>
                    </a:lnTo>
                    <a:cubicBezTo>
                      <a:pt x="1518" y="901"/>
                      <a:pt x="1556" y="839"/>
                      <a:pt x="1616" y="810"/>
                    </a:cubicBezTo>
                    <a:cubicBezTo>
                      <a:pt x="1676" y="780"/>
                      <a:pt x="1748" y="787"/>
                      <a:pt x="1802" y="828"/>
                    </a:cubicBezTo>
                    <a:lnTo>
                      <a:pt x="2537" y="1393"/>
                    </a:lnTo>
                    <a:cubicBezTo>
                      <a:pt x="2581" y="1427"/>
                      <a:pt x="2606" y="1479"/>
                      <a:pt x="2606" y="1533"/>
                    </a:cubicBezTo>
                    <a:cubicBezTo>
                      <a:pt x="2606" y="1588"/>
                      <a:pt x="2581" y="1640"/>
                      <a:pt x="2537" y="1673"/>
                    </a:cubicBezTo>
                    <a:close/>
                  </a:path>
                </a:pathLst>
              </a:custGeom>
              <a:gradFill>
                <a:gsLst>
                  <a:gs pos="0">
                    <a:srgbClr val="008AD3"/>
                  </a:gs>
                  <a:gs pos="100000">
                    <a:srgbClr val="014E9E"/>
                  </a:gs>
                </a:gsLst>
                <a:lin ang="13500000" scaled="0"/>
              </a:gra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grpSp>
          <p:nvGrpSpPr>
            <p:cNvPr id="24" name="组合 23"/>
            <p:cNvGrpSpPr/>
            <p:nvPr/>
          </p:nvGrpSpPr>
          <p:grpSpPr>
            <a:xfrm>
              <a:off x="821309" y="2768156"/>
              <a:ext cx="2333963" cy="984280"/>
              <a:chOff x="843699" y="2750711"/>
              <a:chExt cx="2333963" cy="984280"/>
            </a:xfrm>
          </p:grpSpPr>
          <p:sp>
            <p:nvSpPr>
              <p:cNvPr id="25" name="文本框 12"/>
              <p:cNvSpPr txBox="1"/>
              <p:nvPr/>
            </p:nvSpPr>
            <p:spPr>
              <a:xfrm>
                <a:off x="1158958" y="2750711"/>
                <a:ext cx="170344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spc="3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rPr>
                  <a:t>输入标题</a:t>
                </a:r>
                <a:endParaRPr lang="zh-CN" altLang="en-US" sz="2000" spc="3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26" name="文本框 23"/>
              <p:cNvSpPr txBox="1"/>
              <p:nvPr/>
            </p:nvSpPr>
            <p:spPr>
              <a:xfrm>
                <a:off x="843699" y="3089831"/>
                <a:ext cx="2333963"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50000"/>
                  </a:lnSpc>
                  <a:spcBef>
                    <a:spcPct val="0"/>
                  </a:spcBef>
                  <a:spcAft>
                    <a:spcPct val="0"/>
                  </a:spcAft>
                  <a:buClrTx/>
                  <a:buSzTx/>
                  <a:buFontTx/>
                  <a:buNone/>
                  <a:defRPr/>
                </a:pPr>
                <a:r>
                  <a:rPr lang="zh-CN" altLang="en-US" sz="1200" noProof="0" dirty="0">
                    <a:ln>
                      <a:noFill/>
                    </a:ln>
                    <a:solidFill>
                      <a:schemeClr val="tx1">
                        <a:lumMod val="75000"/>
                        <a:lumOff val="25000"/>
                      </a:schemeClr>
                    </a:solidFill>
                    <a:effectLst/>
                    <a:uLnTx/>
                    <a:uFillTx/>
                    <a:latin typeface="Arial" panose="020B0604020202020204" pitchFamily="34" charset="0"/>
                    <a:ea typeface="思源黑体 CN Normal" panose="020B0400000000000000" pitchFamily="34" charset="-122"/>
                    <a:cs typeface="+mn-ea"/>
                    <a:sym typeface="Arial" panose="020B0604020202020204" pitchFamily="34" charset="0"/>
                  </a:rPr>
                  <a:t>在此编辑文本内容在此编辑文本内容在此编辑文本内容</a:t>
                </a:r>
                <a:endParaRPr lang="zh-CN" altLang="en-US" sz="12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grpSp>
      <p:grpSp>
        <p:nvGrpSpPr>
          <p:cNvPr id="27" name="Group 40"/>
          <p:cNvGrpSpPr/>
          <p:nvPr/>
        </p:nvGrpSpPr>
        <p:grpSpPr>
          <a:xfrm>
            <a:off x="8653144" y="1751970"/>
            <a:ext cx="2333963" cy="1866486"/>
            <a:chOff x="821309" y="1885950"/>
            <a:chExt cx="2333963" cy="1866486"/>
          </a:xfrm>
        </p:grpSpPr>
        <p:grpSp>
          <p:nvGrpSpPr>
            <p:cNvPr id="28" name="组合 27"/>
            <p:cNvGrpSpPr/>
            <p:nvPr/>
          </p:nvGrpSpPr>
          <p:grpSpPr>
            <a:xfrm>
              <a:off x="1598679" y="1885950"/>
              <a:ext cx="776214" cy="776214"/>
              <a:chOff x="1535172" y="1717668"/>
              <a:chExt cx="903228" cy="903228"/>
            </a:xfrm>
          </p:grpSpPr>
          <p:sp>
            <p:nvSpPr>
              <p:cNvPr id="29" name="椭圆 28"/>
              <p:cNvSpPr/>
              <p:nvPr/>
            </p:nvSpPr>
            <p:spPr>
              <a:xfrm>
                <a:off x="1535172" y="1717668"/>
                <a:ext cx="903228" cy="903228"/>
              </a:xfrm>
              <a:prstGeom prst="ellipse">
                <a:avLst/>
              </a:prstGeom>
              <a:noFill/>
              <a:ln>
                <a:gradFill>
                  <a:gsLst>
                    <a:gs pos="0">
                      <a:srgbClr val="008AD3"/>
                    </a:gs>
                    <a:gs pos="100000">
                      <a:srgbClr val="014E9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30" name="reading_65784"/>
              <p:cNvSpPr>
                <a:spLocks noChangeAspect="1"/>
              </p:cNvSpPr>
              <p:nvPr/>
            </p:nvSpPr>
            <p:spPr bwMode="auto">
              <a:xfrm>
                <a:off x="1802246" y="1965482"/>
                <a:ext cx="369079" cy="407601"/>
              </a:xfrm>
              <a:custGeom>
                <a:avLst/>
                <a:gdLst>
                  <a:gd name="T0" fmla="*/ 88862 h 440259"/>
                  <a:gd name="T1" fmla="*/ 88862 h 440259"/>
                  <a:gd name="T2" fmla="*/ 278945 h 440259"/>
                  <a:gd name="T3" fmla="*/ 278945 h 440259"/>
                  <a:gd name="T4" fmla="*/ 278945 h 440259"/>
                  <a:gd name="T5" fmla="*/ 278945 h 440259"/>
                  <a:gd name="T6" fmla="*/ 278945 h 440259"/>
                  <a:gd name="T7" fmla="*/ 278945 h 440259"/>
                  <a:gd name="T8" fmla="*/ 278945 h 440259"/>
                  <a:gd name="T9" fmla="*/ 278945 h 440259"/>
                  <a:gd name="T10" fmla="*/ 278945 h 440259"/>
                  <a:gd name="T11" fmla="*/ 278945 h 440259"/>
                  <a:gd name="T12" fmla="*/ 278945 h 440259"/>
                  <a:gd name="T13" fmla="*/ 278945 h 440259"/>
                  <a:gd name="T14" fmla="*/ 278945 h 440259"/>
                  <a:gd name="T15" fmla="*/ 278945 h 440259"/>
                  <a:gd name="T16" fmla="*/ 278945 h 440259"/>
                  <a:gd name="T17" fmla="*/ 278945 h 440259"/>
                  <a:gd name="T18" fmla="*/ 278945 h 440259"/>
                  <a:gd name="T19" fmla="*/ 278945 h 440259"/>
                  <a:gd name="T20" fmla="*/ 278945 h 440259"/>
                  <a:gd name="T21" fmla="*/ 278945 h 440259"/>
                  <a:gd name="T22" fmla="*/ 278945 h 440259"/>
                  <a:gd name="T23" fmla="*/ 278945 h 440259"/>
                  <a:gd name="T24" fmla="*/ 88862 h 440259"/>
                  <a:gd name="T25" fmla="*/ 88862 h 440259"/>
                  <a:gd name="T26" fmla="*/ 278945 h 440259"/>
                  <a:gd name="T27" fmla="*/ 278945 h 440259"/>
                  <a:gd name="T28" fmla="*/ 278945 h 440259"/>
                  <a:gd name="T29" fmla="*/ 278945 h 440259"/>
                  <a:gd name="T30" fmla="*/ 278945 h 440259"/>
                  <a:gd name="T31" fmla="*/ 278945 h 440259"/>
                  <a:gd name="T32" fmla="*/ 278945 h 440259"/>
                  <a:gd name="T33" fmla="*/ 278945 h 440259"/>
                  <a:gd name="T34" fmla="*/ 278945 h 440259"/>
                  <a:gd name="T35" fmla="*/ 278945 h 440259"/>
                  <a:gd name="T36" fmla="*/ 278945 h 440259"/>
                  <a:gd name="T37" fmla="*/ 278945 h 440259"/>
                  <a:gd name="T38" fmla="*/ 278945 h 440259"/>
                  <a:gd name="T39" fmla="*/ 278945 h 440259"/>
                  <a:gd name="T40" fmla="*/ 278945 h 440259"/>
                  <a:gd name="T41" fmla="*/ 278945 h 440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88" h="2641">
                    <a:moveTo>
                      <a:pt x="2284" y="245"/>
                    </a:moveTo>
                    <a:cubicBezTo>
                      <a:pt x="2279" y="217"/>
                      <a:pt x="2258" y="195"/>
                      <a:pt x="2230" y="190"/>
                    </a:cubicBezTo>
                    <a:lnTo>
                      <a:pt x="1206" y="1"/>
                    </a:lnTo>
                    <a:cubicBezTo>
                      <a:pt x="1198" y="0"/>
                      <a:pt x="1190" y="0"/>
                      <a:pt x="1182" y="1"/>
                    </a:cubicBezTo>
                    <a:lnTo>
                      <a:pt x="159" y="190"/>
                    </a:lnTo>
                    <a:cubicBezTo>
                      <a:pt x="131" y="195"/>
                      <a:pt x="109" y="217"/>
                      <a:pt x="105" y="245"/>
                    </a:cubicBezTo>
                    <a:cubicBezTo>
                      <a:pt x="100" y="274"/>
                      <a:pt x="0" y="961"/>
                      <a:pt x="202" y="1554"/>
                    </a:cubicBezTo>
                    <a:cubicBezTo>
                      <a:pt x="405" y="2155"/>
                      <a:pt x="1128" y="2611"/>
                      <a:pt x="1159" y="2630"/>
                    </a:cubicBezTo>
                    <a:cubicBezTo>
                      <a:pt x="1170" y="2637"/>
                      <a:pt x="1182" y="2641"/>
                      <a:pt x="1194" y="2641"/>
                    </a:cubicBezTo>
                    <a:cubicBezTo>
                      <a:pt x="1207" y="2641"/>
                      <a:pt x="1219" y="2637"/>
                      <a:pt x="1230" y="2630"/>
                    </a:cubicBezTo>
                    <a:cubicBezTo>
                      <a:pt x="1260" y="2611"/>
                      <a:pt x="1983" y="2155"/>
                      <a:pt x="2187" y="1554"/>
                    </a:cubicBezTo>
                    <a:cubicBezTo>
                      <a:pt x="2388" y="961"/>
                      <a:pt x="2288" y="274"/>
                      <a:pt x="2284" y="245"/>
                    </a:cubicBezTo>
                    <a:close/>
                    <a:moveTo>
                      <a:pt x="1994" y="1478"/>
                    </a:moveTo>
                    <a:cubicBezTo>
                      <a:pt x="1824" y="1972"/>
                      <a:pt x="1194" y="2357"/>
                      <a:pt x="1194" y="2357"/>
                    </a:cubicBezTo>
                    <a:lnTo>
                      <a:pt x="1194" y="1299"/>
                    </a:lnTo>
                    <a:lnTo>
                      <a:pt x="344" y="1299"/>
                    </a:lnTo>
                    <a:cubicBezTo>
                      <a:pt x="243" y="854"/>
                      <a:pt x="313" y="400"/>
                      <a:pt x="313" y="400"/>
                    </a:cubicBezTo>
                    <a:lnTo>
                      <a:pt x="1194" y="241"/>
                    </a:lnTo>
                    <a:lnTo>
                      <a:pt x="1194" y="1299"/>
                    </a:lnTo>
                    <a:lnTo>
                      <a:pt x="2045" y="1299"/>
                    </a:lnTo>
                    <a:cubicBezTo>
                      <a:pt x="2031" y="1359"/>
                      <a:pt x="2015" y="1420"/>
                      <a:pt x="1994" y="1478"/>
                    </a:cubicBezTo>
                    <a:close/>
                  </a:path>
                </a:pathLst>
              </a:custGeom>
              <a:gradFill>
                <a:gsLst>
                  <a:gs pos="0">
                    <a:srgbClr val="008AD3"/>
                  </a:gs>
                  <a:gs pos="100000">
                    <a:srgbClr val="014E9E"/>
                  </a:gs>
                </a:gsLst>
                <a:lin ang="13500000" scaled="0"/>
              </a:gra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grpSp>
          <p:nvGrpSpPr>
            <p:cNvPr id="31" name="组合 30"/>
            <p:cNvGrpSpPr/>
            <p:nvPr/>
          </p:nvGrpSpPr>
          <p:grpSpPr>
            <a:xfrm>
              <a:off x="821309" y="2768156"/>
              <a:ext cx="2333963" cy="984280"/>
              <a:chOff x="843699" y="2750711"/>
              <a:chExt cx="2333963" cy="984280"/>
            </a:xfrm>
          </p:grpSpPr>
          <p:sp>
            <p:nvSpPr>
              <p:cNvPr id="32" name="文本框 12"/>
              <p:cNvSpPr txBox="1"/>
              <p:nvPr/>
            </p:nvSpPr>
            <p:spPr>
              <a:xfrm>
                <a:off x="1158958" y="2750711"/>
                <a:ext cx="170344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spc="3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rPr>
                  <a:t>输入标题</a:t>
                </a:r>
                <a:endParaRPr lang="zh-CN" altLang="en-US" sz="2000" spc="3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33" name="文本框 44"/>
              <p:cNvSpPr txBox="1"/>
              <p:nvPr/>
            </p:nvSpPr>
            <p:spPr>
              <a:xfrm>
                <a:off x="843699" y="3089831"/>
                <a:ext cx="2333963"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50000"/>
                  </a:lnSpc>
                  <a:spcBef>
                    <a:spcPct val="0"/>
                  </a:spcBef>
                  <a:spcAft>
                    <a:spcPct val="0"/>
                  </a:spcAft>
                  <a:buClrTx/>
                  <a:buSzTx/>
                  <a:buFontTx/>
                  <a:buNone/>
                  <a:defRPr/>
                </a:pPr>
                <a:r>
                  <a:rPr lang="zh-CN" altLang="en-US" sz="1200" noProof="0" dirty="0">
                    <a:ln>
                      <a:noFill/>
                    </a:ln>
                    <a:solidFill>
                      <a:schemeClr val="tx1">
                        <a:lumMod val="75000"/>
                        <a:lumOff val="25000"/>
                      </a:schemeClr>
                    </a:solidFill>
                    <a:effectLst/>
                    <a:uLnTx/>
                    <a:uFillTx/>
                    <a:latin typeface="Arial" panose="020B0604020202020204" pitchFamily="34" charset="0"/>
                    <a:ea typeface="思源黑体 CN Normal" panose="020B0400000000000000" pitchFamily="34" charset="-122"/>
                    <a:cs typeface="+mn-ea"/>
                    <a:sym typeface="Arial" panose="020B0604020202020204" pitchFamily="34" charset="0"/>
                  </a:rPr>
                  <a:t>在此编辑文本内容在此编辑文本内容在此编辑文本内容</a:t>
                </a:r>
                <a:endParaRPr lang="zh-CN" altLang="en-US" sz="12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grpSp>
      <p:grpSp>
        <p:nvGrpSpPr>
          <p:cNvPr id="34" name="Group 47"/>
          <p:cNvGrpSpPr/>
          <p:nvPr/>
        </p:nvGrpSpPr>
        <p:grpSpPr>
          <a:xfrm>
            <a:off x="8650367" y="4172163"/>
            <a:ext cx="2333963" cy="1866486"/>
            <a:chOff x="821309" y="1885950"/>
            <a:chExt cx="2333963" cy="1866486"/>
          </a:xfrm>
        </p:grpSpPr>
        <p:grpSp>
          <p:nvGrpSpPr>
            <p:cNvPr id="35" name="组合 34"/>
            <p:cNvGrpSpPr/>
            <p:nvPr/>
          </p:nvGrpSpPr>
          <p:grpSpPr>
            <a:xfrm>
              <a:off x="1598679" y="1885950"/>
              <a:ext cx="776214" cy="776214"/>
              <a:chOff x="1535172" y="1717668"/>
              <a:chExt cx="903228" cy="903228"/>
            </a:xfrm>
          </p:grpSpPr>
          <p:sp>
            <p:nvSpPr>
              <p:cNvPr id="36" name="椭圆 35"/>
              <p:cNvSpPr/>
              <p:nvPr/>
            </p:nvSpPr>
            <p:spPr>
              <a:xfrm>
                <a:off x="1535172" y="1717668"/>
                <a:ext cx="903228" cy="903228"/>
              </a:xfrm>
              <a:prstGeom prst="ellipse">
                <a:avLst/>
              </a:prstGeom>
              <a:noFill/>
              <a:ln>
                <a:gradFill>
                  <a:gsLst>
                    <a:gs pos="0">
                      <a:srgbClr val="008AD3"/>
                    </a:gs>
                    <a:gs pos="100000">
                      <a:srgbClr val="014E9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37" name="reading_65784"/>
              <p:cNvSpPr>
                <a:spLocks noChangeAspect="1"/>
              </p:cNvSpPr>
              <p:nvPr/>
            </p:nvSpPr>
            <p:spPr bwMode="auto">
              <a:xfrm>
                <a:off x="1782986" y="1965831"/>
                <a:ext cx="407600" cy="406902"/>
              </a:xfrm>
              <a:custGeom>
                <a:avLst/>
                <a:gdLst>
                  <a:gd name="connsiteX0" fmla="*/ 253085 w 597890"/>
                  <a:gd name="connsiteY0" fmla="*/ 182165 h 596865"/>
                  <a:gd name="connsiteX1" fmla="*/ 264324 w 597890"/>
                  <a:gd name="connsiteY1" fmla="*/ 186315 h 596865"/>
                  <a:gd name="connsiteX2" fmla="*/ 396856 w 597890"/>
                  <a:gd name="connsiteY2" fmla="*/ 280928 h 596865"/>
                  <a:gd name="connsiteX3" fmla="*/ 396856 w 597890"/>
                  <a:gd name="connsiteY3" fmla="*/ 315818 h 596865"/>
                  <a:gd name="connsiteX4" fmla="*/ 264324 w 597890"/>
                  <a:gd name="connsiteY4" fmla="*/ 410746 h 596865"/>
                  <a:gd name="connsiteX5" fmla="*/ 230640 w 597890"/>
                  <a:gd name="connsiteY5" fmla="*/ 393458 h 596865"/>
                  <a:gd name="connsiteX6" fmla="*/ 230640 w 597890"/>
                  <a:gd name="connsiteY6" fmla="*/ 203603 h 596865"/>
                  <a:gd name="connsiteX7" fmla="*/ 253085 w 597890"/>
                  <a:gd name="connsiteY7" fmla="*/ 182165 h 596865"/>
                  <a:gd name="connsiteX8" fmla="*/ 298964 w 597890"/>
                  <a:gd name="connsiteY8" fmla="*/ 62732 h 596865"/>
                  <a:gd name="connsiteX9" fmla="*/ 129267 w 597890"/>
                  <a:gd name="connsiteY9" fmla="*/ 134411 h 596865"/>
                  <a:gd name="connsiteX10" fmla="*/ 62837 w 597890"/>
                  <a:gd name="connsiteY10" fmla="*/ 306063 h 596865"/>
                  <a:gd name="connsiteX11" fmla="*/ 291093 w 597890"/>
                  <a:gd name="connsiteY11" fmla="*/ 533989 h 596865"/>
                  <a:gd name="connsiteX12" fmla="*/ 298964 w 597890"/>
                  <a:gd name="connsiteY12" fmla="*/ 533989 h 596865"/>
                  <a:gd name="connsiteX13" fmla="*/ 468346 w 597890"/>
                  <a:gd name="connsiteY13" fmla="*/ 462310 h 596865"/>
                  <a:gd name="connsiteX14" fmla="*/ 534776 w 597890"/>
                  <a:gd name="connsiteY14" fmla="*/ 290658 h 596865"/>
                  <a:gd name="connsiteX15" fmla="*/ 306520 w 597890"/>
                  <a:gd name="connsiteY15" fmla="*/ 62732 h 596865"/>
                  <a:gd name="connsiteX16" fmla="*/ 298964 w 597890"/>
                  <a:gd name="connsiteY16" fmla="*/ 62732 h 596865"/>
                  <a:gd name="connsiteX17" fmla="*/ 308724 w 597890"/>
                  <a:gd name="connsiteY17" fmla="*/ 170 h 596865"/>
                  <a:gd name="connsiteX18" fmla="*/ 597744 w 597890"/>
                  <a:gd name="connsiteY18" fmla="*/ 288772 h 596865"/>
                  <a:gd name="connsiteX19" fmla="*/ 513682 w 597890"/>
                  <a:gd name="connsiteY19" fmla="*/ 506009 h 596865"/>
                  <a:gd name="connsiteX20" fmla="*/ 298964 w 597890"/>
                  <a:gd name="connsiteY20" fmla="*/ 596865 h 596865"/>
                  <a:gd name="connsiteX21" fmla="*/ 289204 w 597890"/>
                  <a:gd name="connsiteY21" fmla="*/ 596865 h 596865"/>
                  <a:gd name="connsiteX22" fmla="*/ 184 w 597890"/>
                  <a:gd name="connsiteY22" fmla="*/ 308264 h 596865"/>
                  <a:gd name="connsiteX23" fmla="*/ 83931 w 597890"/>
                  <a:gd name="connsiteY23" fmla="*/ 90712 h 596865"/>
                  <a:gd name="connsiteX24" fmla="*/ 308724 w 597890"/>
                  <a:gd name="connsiteY24" fmla="*/ 170 h 596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7890" h="596865">
                    <a:moveTo>
                      <a:pt x="253085" y="182165"/>
                    </a:moveTo>
                    <a:cubicBezTo>
                      <a:pt x="256907" y="182406"/>
                      <a:pt x="260783" y="183722"/>
                      <a:pt x="264324" y="186315"/>
                    </a:cubicBezTo>
                    <a:lnTo>
                      <a:pt x="396856" y="280928"/>
                    </a:lnTo>
                    <a:cubicBezTo>
                      <a:pt x="408818" y="289729"/>
                      <a:pt x="408818" y="307332"/>
                      <a:pt x="396856" y="315818"/>
                    </a:cubicBezTo>
                    <a:lnTo>
                      <a:pt x="264324" y="410746"/>
                    </a:lnTo>
                    <a:cubicBezTo>
                      <a:pt x="250158" y="420804"/>
                      <a:pt x="230640" y="410746"/>
                      <a:pt x="230640" y="393458"/>
                    </a:cubicBezTo>
                    <a:lnTo>
                      <a:pt x="230640" y="203603"/>
                    </a:lnTo>
                    <a:cubicBezTo>
                      <a:pt x="230640" y="190401"/>
                      <a:pt x="241619" y="181443"/>
                      <a:pt x="253085" y="182165"/>
                    </a:cubicBezTo>
                    <a:close/>
                    <a:moveTo>
                      <a:pt x="298964" y="62732"/>
                    </a:moveTo>
                    <a:cubicBezTo>
                      <a:pt x="234423" y="62732"/>
                      <a:pt x="174289" y="88197"/>
                      <a:pt x="129267" y="134411"/>
                    </a:cubicBezTo>
                    <a:cubicBezTo>
                      <a:pt x="84560" y="180625"/>
                      <a:pt x="60948" y="241615"/>
                      <a:pt x="62837" y="306063"/>
                    </a:cubicBezTo>
                    <a:cubicBezTo>
                      <a:pt x="66930" y="429929"/>
                      <a:pt x="167047" y="529902"/>
                      <a:pt x="291093" y="533989"/>
                    </a:cubicBezTo>
                    <a:cubicBezTo>
                      <a:pt x="293612" y="533989"/>
                      <a:pt x="296131" y="533989"/>
                      <a:pt x="298964" y="533989"/>
                    </a:cubicBezTo>
                    <a:cubicBezTo>
                      <a:pt x="363191" y="533989"/>
                      <a:pt x="423639" y="508524"/>
                      <a:pt x="468346" y="462310"/>
                    </a:cubicBezTo>
                    <a:cubicBezTo>
                      <a:pt x="513367" y="416096"/>
                      <a:pt x="536665" y="355106"/>
                      <a:pt x="534776" y="290658"/>
                    </a:cubicBezTo>
                    <a:cubicBezTo>
                      <a:pt x="530683" y="166792"/>
                      <a:pt x="430566" y="66819"/>
                      <a:pt x="306520" y="62732"/>
                    </a:cubicBezTo>
                    <a:cubicBezTo>
                      <a:pt x="304002" y="62732"/>
                      <a:pt x="301483" y="62732"/>
                      <a:pt x="298964" y="62732"/>
                    </a:cubicBezTo>
                    <a:close/>
                    <a:moveTo>
                      <a:pt x="308724" y="170"/>
                    </a:moveTo>
                    <a:cubicBezTo>
                      <a:pt x="465827" y="4886"/>
                      <a:pt x="592706" y="131896"/>
                      <a:pt x="597744" y="288772"/>
                    </a:cubicBezTo>
                    <a:cubicBezTo>
                      <a:pt x="600262" y="370197"/>
                      <a:pt x="570353" y="447534"/>
                      <a:pt x="513682" y="506009"/>
                    </a:cubicBezTo>
                    <a:cubicBezTo>
                      <a:pt x="456697" y="564798"/>
                      <a:pt x="380507" y="596865"/>
                      <a:pt x="298964" y="596865"/>
                    </a:cubicBezTo>
                    <a:cubicBezTo>
                      <a:pt x="295501" y="596865"/>
                      <a:pt x="292353" y="596865"/>
                      <a:pt x="289204" y="596865"/>
                    </a:cubicBezTo>
                    <a:cubicBezTo>
                      <a:pt x="132101" y="591835"/>
                      <a:pt x="4907" y="465140"/>
                      <a:pt x="184" y="308264"/>
                    </a:cubicBezTo>
                    <a:cubicBezTo>
                      <a:pt x="-2649" y="226525"/>
                      <a:pt x="27260" y="149187"/>
                      <a:pt x="83931" y="90712"/>
                    </a:cubicBezTo>
                    <a:cubicBezTo>
                      <a:pt x="143120" y="29722"/>
                      <a:pt x="223088" y="-2659"/>
                      <a:pt x="308724" y="170"/>
                    </a:cubicBezTo>
                    <a:close/>
                  </a:path>
                </a:pathLst>
              </a:custGeom>
              <a:gradFill>
                <a:gsLst>
                  <a:gs pos="0">
                    <a:srgbClr val="008AD3"/>
                  </a:gs>
                  <a:gs pos="100000">
                    <a:srgbClr val="014E9E"/>
                  </a:gs>
                </a:gsLst>
                <a:lin ang="13500000" scaled="0"/>
              </a:gra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grpSp>
          <p:nvGrpSpPr>
            <p:cNvPr id="38" name="组合 37"/>
            <p:cNvGrpSpPr/>
            <p:nvPr/>
          </p:nvGrpSpPr>
          <p:grpSpPr>
            <a:xfrm>
              <a:off x="821309" y="2768156"/>
              <a:ext cx="2333963" cy="984280"/>
              <a:chOff x="843699" y="2750711"/>
              <a:chExt cx="2333963" cy="984280"/>
            </a:xfrm>
          </p:grpSpPr>
          <p:sp>
            <p:nvSpPr>
              <p:cNvPr id="39" name="文本框 12"/>
              <p:cNvSpPr txBox="1"/>
              <p:nvPr/>
            </p:nvSpPr>
            <p:spPr>
              <a:xfrm>
                <a:off x="1158958" y="2750711"/>
                <a:ext cx="170344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spc="3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rPr>
                  <a:t>输入标题</a:t>
                </a:r>
                <a:endParaRPr lang="zh-CN" altLang="en-US" sz="2000" spc="3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40" name="文本框 51"/>
              <p:cNvSpPr txBox="1"/>
              <p:nvPr/>
            </p:nvSpPr>
            <p:spPr>
              <a:xfrm>
                <a:off x="843699" y="3089831"/>
                <a:ext cx="2333963"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50000"/>
                  </a:lnSpc>
                  <a:spcBef>
                    <a:spcPct val="0"/>
                  </a:spcBef>
                  <a:spcAft>
                    <a:spcPct val="0"/>
                  </a:spcAft>
                  <a:buClrTx/>
                  <a:buSzTx/>
                  <a:buFontTx/>
                  <a:buNone/>
                  <a:defRPr/>
                </a:pPr>
                <a:r>
                  <a:rPr lang="zh-CN" altLang="en-US" sz="1200" noProof="0" dirty="0">
                    <a:ln>
                      <a:noFill/>
                    </a:ln>
                    <a:solidFill>
                      <a:schemeClr val="tx1">
                        <a:lumMod val="75000"/>
                        <a:lumOff val="25000"/>
                      </a:schemeClr>
                    </a:solidFill>
                    <a:effectLst/>
                    <a:uLnTx/>
                    <a:uFillTx/>
                    <a:latin typeface="Arial" panose="020B0604020202020204" pitchFamily="34" charset="0"/>
                    <a:ea typeface="思源黑体 CN Normal" panose="020B0400000000000000" pitchFamily="34" charset="-122"/>
                    <a:cs typeface="+mn-ea"/>
                    <a:sym typeface="Arial" panose="020B0604020202020204" pitchFamily="34" charset="0"/>
                  </a:rPr>
                  <a:t>在此编辑文本内容在此编辑文本内容在此编辑文本内容</a:t>
                </a:r>
                <a:endParaRPr lang="zh-CN" altLang="en-US" sz="12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grpSp>
      <p:grpSp>
        <p:nvGrpSpPr>
          <p:cNvPr id="41" name="组合 40"/>
          <p:cNvGrpSpPr/>
          <p:nvPr/>
        </p:nvGrpSpPr>
        <p:grpSpPr>
          <a:xfrm>
            <a:off x="3051236" y="586915"/>
            <a:ext cx="5890137" cy="6858000"/>
            <a:chOff x="3055681" y="586280"/>
            <a:chExt cx="5890137" cy="6858000"/>
          </a:xfrm>
        </p:grpSpPr>
        <p:pic>
          <p:nvPicPr>
            <p:cNvPr id="42" name="图片 41"/>
            <p:cNvPicPr>
              <a:picLocks noChangeAspect="1"/>
            </p:cNvPicPr>
            <p:nvPr/>
          </p:nvPicPr>
          <p:blipFill>
            <a:blip r:embed="rId1"/>
            <a:stretch>
              <a:fillRect/>
            </a:stretch>
          </p:blipFill>
          <p:spPr>
            <a:xfrm>
              <a:off x="3055681" y="586280"/>
              <a:ext cx="5890137" cy="6858000"/>
            </a:xfrm>
            <a:prstGeom prst="rect">
              <a:avLst/>
            </a:prstGeom>
          </p:spPr>
        </p:pic>
        <p:sp>
          <p:nvSpPr>
            <p:cNvPr id="43" name="矩形 42"/>
            <p:cNvSpPr/>
            <p:nvPr/>
          </p:nvSpPr>
          <p:spPr>
            <a:xfrm>
              <a:off x="4800600" y="2114551"/>
              <a:ext cx="2600325" cy="3467099"/>
            </a:xfrm>
            <a:prstGeom prst="rect">
              <a:avLst/>
            </a:prstGeom>
            <a:blipFill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sp>
        <p:nvSpPr>
          <p:cNvPr id="44" name="文本框 43"/>
          <p:cNvSpPr txBox="1"/>
          <p:nvPr/>
        </p:nvSpPr>
        <p:spPr>
          <a:xfrm>
            <a:off x="4402138" y="585152"/>
            <a:ext cx="3387725" cy="645160"/>
          </a:xfrm>
          <a:prstGeom prst="rect">
            <a:avLst/>
          </a:prstGeom>
          <a:noFill/>
        </p:spPr>
        <p:txBody>
          <a:bodyPr wrap="none" rtlCol="0">
            <a:spAutoFit/>
          </a:bodyPr>
          <a:lstStyle/>
          <a:p>
            <a:pPr algn="ctr"/>
            <a:r>
              <a:rPr lang="zh-CN" altLang="en-US" sz="3600" b="1" dirty="0">
                <a:latin typeface="思源黑体 CN Medium" panose="020B0600000000000000" pitchFamily="34" charset="-122"/>
                <a:ea typeface="思源黑体 CN Medium" panose="020B0600000000000000" pitchFamily="34" charset="-122"/>
                <a:cs typeface="+mn-ea"/>
                <a:sym typeface="Arial" panose="020B0604020202020204" pitchFamily="34" charset="0"/>
              </a:rPr>
              <a:t>请输入标题文字</a:t>
            </a:r>
            <a:endParaRPr lang="zh-CN" altLang="en-US" sz="3600" b="1" dirty="0">
              <a:latin typeface="思源黑体 CN Medium" panose="020B0600000000000000" pitchFamily="34" charset="-122"/>
              <a:ea typeface="思源黑体 CN Medium" panose="020B0600000000000000" pitchFamily="34" charset="-122"/>
              <a:cs typeface="+mn-ea"/>
              <a:sym typeface="Arial" panose="020B0604020202020204" pitchFamily="34" charset="0"/>
            </a:endParaRPr>
          </a:p>
        </p:txBody>
      </p:sp>
    </p:spTree>
  </p:cSld>
  <p:clrMapOvr>
    <a:masterClrMapping/>
  </p:clrMapOvr>
  <p:transition spd="slow" advClick="0" advTm="2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23635" y="2319108"/>
            <a:ext cx="8544730" cy="1279251"/>
            <a:chOff x="1823505" y="2319108"/>
            <a:chExt cx="8544730" cy="1279251"/>
          </a:xfrm>
        </p:grpSpPr>
        <p:grpSp>
          <p:nvGrpSpPr>
            <p:cNvPr id="44" name="组合 43"/>
            <p:cNvGrpSpPr/>
            <p:nvPr/>
          </p:nvGrpSpPr>
          <p:grpSpPr>
            <a:xfrm>
              <a:off x="1823505" y="2319108"/>
              <a:ext cx="8544730" cy="1279251"/>
              <a:chOff x="1590665" y="4049988"/>
              <a:chExt cx="8544730" cy="1279251"/>
            </a:xfrm>
            <a:gradFill>
              <a:gsLst>
                <a:gs pos="0">
                  <a:srgbClr val="008AD3"/>
                </a:gs>
                <a:gs pos="100000">
                  <a:srgbClr val="014E9E"/>
                </a:gs>
              </a:gsLst>
              <a:lin ang="13500000" scaled="0"/>
            </a:gradFill>
          </p:grpSpPr>
          <p:sp>
            <p:nvSpPr>
              <p:cNvPr id="27" name="矩形 26"/>
              <p:cNvSpPr/>
              <p:nvPr/>
            </p:nvSpPr>
            <p:spPr>
              <a:xfrm>
                <a:off x="1590665" y="4856609"/>
                <a:ext cx="180000" cy="4726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28" name="矩形 27"/>
              <p:cNvSpPr/>
              <p:nvPr/>
            </p:nvSpPr>
            <p:spPr>
              <a:xfrm>
                <a:off x="2148314" y="4760536"/>
                <a:ext cx="180000" cy="5687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29" name="矩形 28"/>
              <p:cNvSpPr/>
              <p:nvPr/>
            </p:nvSpPr>
            <p:spPr>
              <a:xfrm>
                <a:off x="2705963" y="4563475"/>
                <a:ext cx="180000" cy="7657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30" name="矩形 29"/>
              <p:cNvSpPr/>
              <p:nvPr/>
            </p:nvSpPr>
            <p:spPr>
              <a:xfrm>
                <a:off x="3263612" y="4404766"/>
                <a:ext cx="180000" cy="9244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31" name="矩形 30"/>
              <p:cNvSpPr/>
              <p:nvPr/>
            </p:nvSpPr>
            <p:spPr>
              <a:xfrm>
                <a:off x="3821261" y="4404767"/>
                <a:ext cx="180000" cy="9244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32" name="矩形 31"/>
              <p:cNvSpPr/>
              <p:nvPr/>
            </p:nvSpPr>
            <p:spPr>
              <a:xfrm>
                <a:off x="4378910" y="4061418"/>
                <a:ext cx="180000" cy="12678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33" name="矩形 32"/>
              <p:cNvSpPr/>
              <p:nvPr/>
            </p:nvSpPr>
            <p:spPr>
              <a:xfrm>
                <a:off x="4936559" y="4725545"/>
                <a:ext cx="180000" cy="6036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34" name="矩形 33"/>
              <p:cNvSpPr/>
              <p:nvPr/>
            </p:nvSpPr>
            <p:spPr>
              <a:xfrm>
                <a:off x="5494208" y="4346014"/>
                <a:ext cx="180000" cy="9832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35" name="矩形 34"/>
              <p:cNvSpPr/>
              <p:nvPr/>
            </p:nvSpPr>
            <p:spPr>
              <a:xfrm>
                <a:off x="6051857" y="4102860"/>
                <a:ext cx="180000" cy="12263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36" name="矩形 35"/>
              <p:cNvSpPr/>
              <p:nvPr/>
            </p:nvSpPr>
            <p:spPr>
              <a:xfrm>
                <a:off x="6609506" y="4791534"/>
                <a:ext cx="180000" cy="5377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37" name="矩形 36"/>
              <p:cNvSpPr/>
              <p:nvPr/>
            </p:nvSpPr>
            <p:spPr>
              <a:xfrm>
                <a:off x="7167155" y="4325620"/>
                <a:ext cx="180000" cy="10036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38" name="矩形 37"/>
              <p:cNvSpPr/>
              <p:nvPr/>
            </p:nvSpPr>
            <p:spPr>
              <a:xfrm>
                <a:off x="7724804" y="4425724"/>
                <a:ext cx="180000" cy="903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39" name="矩形 38"/>
              <p:cNvSpPr/>
              <p:nvPr/>
            </p:nvSpPr>
            <p:spPr>
              <a:xfrm>
                <a:off x="8282453" y="4584348"/>
                <a:ext cx="180000" cy="7448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40" name="矩形 39"/>
              <p:cNvSpPr/>
              <p:nvPr/>
            </p:nvSpPr>
            <p:spPr>
              <a:xfrm>
                <a:off x="8840102" y="4980519"/>
                <a:ext cx="180000" cy="348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41" name="矩形 40"/>
              <p:cNvSpPr/>
              <p:nvPr/>
            </p:nvSpPr>
            <p:spPr>
              <a:xfrm>
                <a:off x="9397751" y="4703121"/>
                <a:ext cx="180000" cy="6261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42" name="矩形 41"/>
              <p:cNvSpPr/>
              <p:nvPr/>
            </p:nvSpPr>
            <p:spPr>
              <a:xfrm>
                <a:off x="9955395" y="4492984"/>
                <a:ext cx="180000" cy="8362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23" name="矩形 22"/>
              <p:cNvSpPr/>
              <p:nvPr/>
            </p:nvSpPr>
            <p:spPr>
              <a:xfrm>
                <a:off x="1590665" y="4856609"/>
                <a:ext cx="180000" cy="4726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24" name="矩形 23"/>
              <p:cNvSpPr/>
              <p:nvPr/>
            </p:nvSpPr>
            <p:spPr>
              <a:xfrm>
                <a:off x="2148314" y="4760536"/>
                <a:ext cx="180000" cy="5687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25" name="矩形 24"/>
              <p:cNvSpPr/>
              <p:nvPr/>
            </p:nvSpPr>
            <p:spPr>
              <a:xfrm>
                <a:off x="2705963" y="4563475"/>
                <a:ext cx="180000" cy="7657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26" name="矩形 25"/>
              <p:cNvSpPr/>
              <p:nvPr/>
            </p:nvSpPr>
            <p:spPr>
              <a:xfrm>
                <a:off x="3263612" y="4404766"/>
                <a:ext cx="180000" cy="9244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43" name="矩形 42"/>
              <p:cNvSpPr/>
              <p:nvPr/>
            </p:nvSpPr>
            <p:spPr>
              <a:xfrm>
                <a:off x="3821261" y="4404767"/>
                <a:ext cx="180000" cy="9244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45" name="矩形 44"/>
              <p:cNvSpPr/>
              <p:nvPr/>
            </p:nvSpPr>
            <p:spPr>
              <a:xfrm>
                <a:off x="4378910" y="4061418"/>
                <a:ext cx="180000" cy="12678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63" name="矩形 62"/>
              <p:cNvSpPr/>
              <p:nvPr/>
            </p:nvSpPr>
            <p:spPr>
              <a:xfrm>
                <a:off x="4936559" y="4725545"/>
                <a:ext cx="180000" cy="6036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66" name="矩形 65"/>
              <p:cNvSpPr/>
              <p:nvPr/>
            </p:nvSpPr>
            <p:spPr>
              <a:xfrm>
                <a:off x="5494208" y="4346014"/>
                <a:ext cx="180000" cy="9832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68" name="矩形 67"/>
              <p:cNvSpPr/>
              <p:nvPr/>
            </p:nvSpPr>
            <p:spPr>
              <a:xfrm>
                <a:off x="6051857" y="4102860"/>
                <a:ext cx="180000" cy="12263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69" name="矩形 68"/>
              <p:cNvSpPr/>
              <p:nvPr/>
            </p:nvSpPr>
            <p:spPr>
              <a:xfrm>
                <a:off x="6609506" y="4791534"/>
                <a:ext cx="180000" cy="5377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80" name="矩形 79"/>
              <p:cNvSpPr/>
              <p:nvPr/>
            </p:nvSpPr>
            <p:spPr>
              <a:xfrm>
                <a:off x="7167155" y="4325620"/>
                <a:ext cx="180000" cy="10036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81" name="矩形 80"/>
              <p:cNvSpPr/>
              <p:nvPr/>
            </p:nvSpPr>
            <p:spPr>
              <a:xfrm>
                <a:off x="1590665" y="4856609"/>
                <a:ext cx="180000" cy="4726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82" name="矩形 81"/>
              <p:cNvSpPr/>
              <p:nvPr/>
            </p:nvSpPr>
            <p:spPr>
              <a:xfrm>
                <a:off x="2148314" y="4760536"/>
                <a:ext cx="180000" cy="5687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83" name="矩形 82"/>
              <p:cNvSpPr/>
              <p:nvPr/>
            </p:nvSpPr>
            <p:spPr>
              <a:xfrm>
                <a:off x="2705963" y="4563475"/>
                <a:ext cx="180000" cy="7657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84" name="矩形 83"/>
              <p:cNvSpPr/>
              <p:nvPr/>
            </p:nvSpPr>
            <p:spPr>
              <a:xfrm>
                <a:off x="3263612" y="4404766"/>
                <a:ext cx="180000" cy="9244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85" name="矩形 84"/>
              <p:cNvSpPr/>
              <p:nvPr/>
            </p:nvSpPr>
            <p:spPr>
              <a:xfrm>
                <a:off x="3821261" y="4404767"/>
                <a:ext cx="180000" cy="9244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86" name="矩形 85"/>
              <p:cNvSpPr/>
              <p:nvPr/>
            </p:nvSpPr>
            <p:spPr>
              <a:xfrm>
                <a:off x="4378910" y="4061418"/>
                <a:ext cx="180000" cy="12678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87" name="矩形 86"/>
              <p:cNvSpPr/>
              <p:nvPr/>
            </p:nvSpPr>
            <p:spPr>
              <a:xfrm>
                <a:off x="4936559" y="4725545"/>
                <a:ext cx="180000" cy="6036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0" name="矩形 9"/>
              <p:cNvSpPr/>
              <p:nvPr/>
            </p:nvSpPr>
            <p:spPr>
              <a:xfrm>
                <a:off x="7724804" y="4414294"/>
                <a:ext cx="180000" cy="903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2" name="矩形 11"/>
              <p:cNvSpPr/>
              <p:nvPr/>
            </p:nvSpPr>
            <p:spPr>
              <a:xfrm>
                <a:off x="8282453" y="4572918"/>
                <a:ext cx="180000" cy="7448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3" name="矩形 12"/>
              <p:cNvSpPr/>
              <p:nvPr/>
            </p:nvSpPr>
            <p:spPr>
              <a:xfrm>
                <a:off x="8840102" y="4969089"/>
                <a:ext cx="180000" cy="348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4" name="矩形 13"/>
              <p:cNvSpPr/>
              <p:nvPr/>
            </p:nvSpPr>
            <p:spPr>
              <a:xfrm>
                <a:off x="9397751" y="4691691"/>
                <a:ext cx="180000" cy="6261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5" name="矩形 14"/>
              <p:cNvSpPr/>
              <p:nvPr/>
            </p:nvSpPr>
            <p:spPr>
              <a:xfrm>
                <a:off x="5494208" y="4334584"/>
                <a:ext cx="180000" cy="9832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6" name="矩形 15"/>
              <p:cNvSpPr/>
              <p:nvPr/>
            </p:nvSpPr>
            <p:spPr>
              <a:xfrm>
                <a:off x="6051857" y="4091430"/>
                <a:ext cx="180000" cy="12263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7" name="矩形 16"/>
              <p:cNvSpPr/>
              <p:nvPr/>
            </p:nvSpPr>
            <p:spPr>
              <a:xfrm>
                <a:off x="6609506" y="4780104"/>
                <a:ext cx="180000" cy="5377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48" name="矩形 47"/>
              <p:cNvSpPr/>
              <p:nvPr/>
            </p:nvSpPr>
            <p:spPr>
              <a:xfrm>
                <a:off x="7167155" y="4314190"/>
                <a:ext cx="180000" cy="10036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49" name="矩形 48"/>
              <p:cNvSpPr/>
              <p:nvPr/>
            </p:nvSpPr>
            <p:spPr>
              <a:xfrm>
                <a:off x="2148314" y="4749106"/>
                <a:ext cx="180000" cy="5687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50" name="矩形 49"/>
              <p:cNvSpPr/>
              <p:nvPr/>
            </p:nvSpPr>
            <p:spPr>
              <a:xfrm>
                <a:off x="2705963" y="4552045"/>
                <a:ext cx="180000" cy="7657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51" name="矩形 50"/>
              <p:cNvSpPr/>
              <p:nvPr/>
            </p:nvSpPr>
            <p:spPr>
              <a:xfrm>
                <a:off x="3263612" y="4393336"/>
                <a:ext cx="180000" cy="9244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52" name="矩形 51"/>
              <p:cNvSpPr/>
              <p:nvPr/>
            </p:nvSpPr>
            <p:spPr>
              <a:xfrm>
                <a:off x="3821261" y="4393337"/>
                <a:ext cx="180000" cy="9244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88" name="矩形 87"/>
              <p:cNvSpPr/>
              <p:nvPr/>
            </p:nvSpPr>
            <p:spPr>
              <a:xfrm>
                <a:off x="4378910" y="4049988"/>
                <a:ext cx="180000" cy="12678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89" name="矩形 88"/>
              <p:cNvSpPr/>
              <p:nvPr/>
            </p:nvSpPr>
            <p:spPr>
              <a:xfrm>
                <a:off x="4936559" y="4714115"/>
                <a:ext cx="180000" cy="6036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grpSp>
          <p:nvGrpSpPr>
            <p:cNvPr id="62" name="组合 61"/>
            <p:cNvGrpSpPr/>
            <p:nvPr/>
          </p:nvGrpSpPr>
          <p:grpSpPr>
            <a:xfrm>
              <a:off x="1823505" y="2912044"/>
              <a:ext cx="8544730" cy="675189"/>
              <a:chOff x="1615225" y="5091949"/>
              <a:chExt cx="8544730" cy="675189"/>
            </a:xfrm>
          </p:grpSpPr>
          <p:sp>
            <p:nvSpPr>
              <p:cNvPr id="46" name="矩形 45"/>
              <p:cNvSpPr/>
              <p:nvPr/>
            </p:nvSpPr>
            <p:spPr>
              <a:xfrm>
                <a:off x="1615225" y="5515435"/>
                <a:ext cx="180000" cy="251703"/>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47" name="矩形 46"/>
              <p:cNvSpPr/>
              <p:nvPr/>
            </p:nvSpPr>
            <p:spPr>
              <a:xfrm>
                <a:off x="2172874" y="5464270"/>
                <a:ext cx="180000" cy="302868"/>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6" name="矩形 5"/>
              <p:cNvSpPr/>
              <p:nvPr/>
            </p:nvSpPr>
            <p:spPr>
              <a:xfrm>
                <a:off x="2730523" y="5359324"/>
                <a:ext cx="180000" cy="40781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1" name="矩形 10"/>
              <p:cNvSpPr/>
              <p:nvPr/>
            </p:nvSpPr>
            <p:spPr>
              <a:xfrm>
                <a:off x="3288172" y="5274802"/>
                <a:ext cx="180000" cy="49233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8" name="矩形 17"/>
              <p:cNvSpPr/>
              <p:nvPr/>
            </p:nvSpPr>
            <p:spPr>
              <a:xfrm>
                <a:off x="3845821" y="5274802"/>
                <a:ext cx="180000" cy="49233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9" name="矩形 18"/>
              <p:cNvSpPr/>
              <p:nvPr/>
            </p:nvSpPr>
            <p:spPr>
              <a:xfrm>
                <a:off x="4403470" y="5091949"/>
                <a:ext cx="180000" cy="67518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20" name="矩形 19"/>
              <p:cNvSpPr/>
              <p:nvPr/>
            </p:nvSpPr>
            <p:spPr>
              <a:xfrm>
                <a:off x="4961119" y="5445636"/>
                <a:ext cx="180000" cy="321502"/>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53" name="矩形 52"/>
              <p:cNvSpPr/>
              <p:nvPr/>
            </p:nvSpPr>
            <p:spPr>
              <a:xfrm>
                <a:off x="5518768" y="5243513"/>
                <a:ext cx="180000" cy="52362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54" name="矩形 53"/>
              <p:cNvSpPr/>
              <p:nvPr/>
            </p:nvSpPr>
            <p:spPr>
              <a:xfrm>
                <a:off x="6076417" y="5114019"/>
                <a:ext cx="180000" cy="6531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55" name="矩形 54"/>
              <p:cNvSpPr/>
              <p:nvPr/>
            </p:nvSpPr>
            <p:spPr>
              <a:xfrm>
                <a:off x="6634066" y="5480779"/>
                <a:ext cx="180000" cy="28635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56" name="矩形 55"/>
              <p:cNvSpPr/>
              <p:nvPr/>
            </p:nvSpPr>
            <p:spPr>
              <a:xfrm>
                <a:off x="7191715" y="5232652"/>
                <a:ext cx="180000" cy="53448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57" name="矩形 56"/>
              <p:cNvSpPr/>
              <p:nvPr/>
            </p:nvSpPr>
            <p:spPr>
              <a:xfrm>
                <a:off x="7749364" y="5285963"/>
                <a:ext cx="180000" cy="48117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58" name="矩形 57"/>
              <p:cNvSpPr/>
              <p:nvPr/>
            </p:nvSpPr>
            <p:spPr>
              <a:xfrm>
                <a:off x="8307013" y="5370440"/>
                <a:ext cx="180000" cy="396698"/>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59" name="矩形 58"/>
              <p:cNvSpPr/>
              <p:nvPr/>
            </p:nvSpPr>
            <p:spPr>
              <a:xfrm>
                <a:off x="8864662" y="5581424"/>
                <a:ext cx="180000" cy="18571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60" name="矩形 59"/>
              <p:cNvSpPr/>
              <p:nvPr/>
            </p:nvSpPr>
            <p:spPr>
              <a:xfrm>
                <a:off x="9422311" y="5433693"/>
                <a:ext cx="180000" cy="33344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61" name="矩形 60"/>
              <p:cNvSpPr/>
              <p:nvPr/>
            </p:nvSpPr>
            <p:spPr>
              <a:xfrm>
                <a:off x="9979955" y="5321783"/>
                <a:ext cx="180000" cy="44535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grpSp>
      <p:sp>
        <p:nvSpPr>
          <p:cNvPr id="91" name="文本框 90"/>
          <p:cNvSpPr txBox="1"/>
          <p:nvPr/>
        </p:nvSpPr>
        <p:spPr>
          <a:xfrm>
            <a:off x="4402138" y="585152"/>
            <a:ext cx="3387725" cy="645160"/>
          </a:xfrm>
          <a:prstGeom prst="rect">
            <a:avLst/>
          </a:prstGeom>
          <a:noFill/>
        </p:spPr>
        <p:txBody>
          <a:bodyPr wrap="none" rtlCol="0">
            <a:spAutoFit/>
          </a:bodyPr>
          <a:lstStyle/>
          <a:p>
            <a:pPr algn="ctr"/>
            <a:r>
              <a:rPr lang="zh-CN" altLang="en-US" sz="3600" b="1" dirty="0">
                <a:latin typeface="思源黑体 CN Medium" panose="020B0600000000000000" pitchFamily="34" charset="-122"/>
                <a:ea typeface="思源黑体 CN Medium" panose="020B0600000000000000" pitchFamily="34" charset="-122"/>
                <a:cs typeface="+mn-ea"/>
                <a:sym typeface="Arial" panose="020B0604020202020204" pitchFamily="34" charset="0"/>
              </a:rPr>
              <a:t>请输入标题文字</a:t>
            </a:r>
            <a:endParaRPr lang="zh-CN" altLang="en-US" sz="3600" b="1" dirty="0">
              <a:latin typeface="思源黑体 CN Medium" panose="020B0600000000000000" pitchFamily="34" charset="-122"/>
              <a:ea typeface="思源黑体 CN Medium" panose="020B0600000000000000" pitchFamily="34" charset="-122"/>
              <a:cs typeface="+mn-ea"/>
              <a:sym typeface="Arial" panose="020B0604020202020204" pitchFamily="34" charset="0"/>
            </a:endParaRPr>
          </a:p>
        </p:txBody>
      </p:sp>
      <p:grpSp>
        <p:nvGrpSpPr>
          <p:cNvPr id="92" name="组合 91"/>
          <p:cNvGrpSpPr/>
          <p:nvPr/>
        </p:nvGrpSpPr>
        <p:grpSpPr>
          <a:xfrm>
            <a:off x="1072720" y="4312049"/>
            <a:ext cx="4834328" cy="1053900"/>
            <a:chOff x="864440" y="4960067"/>
            <a:chExt cx="4834328" cy="1053900"/>
          </a:xfrm>
        </p:grpSpPr>
        <p:sp>
          <p:nvSpPr>
            <p:cNvPr id="93" name="文本框 92"/>
            <p:cNvSpPr txBox="1"/>
            <p:nvPr/>
          </p:nvSpPr>
          <p:spPr>
            <a:xfrm>
              <a:off x="864440" y="5225738"/>
              <a:ext cx="1422400" cy="646331"/>
            </a:xfrm>
            <a:prstGeom prst="rect">
              <a:avLst/>
            </a:prstGeom>
            <a:noFill/>
          </p:spPr>
          <p:txBody>
            <a:bodyPr wrap="square" rtlCol="0">
              <a:spAutoFit/>
            </a:bodyPr>
            <a:lstStyle/>
            <a:p>
              <a:r>
                <a:rPr kumimoji="1" lang="en-US" altLang="zh-CN" sz="3600" b="1" i="1"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rPr>
                <a:t>92%</a:t>
              </a:r>
              <a:endParaRPr kumimoji="1" lang="zh-CN" altLang="en-US" sz="3600" b="1" i="1"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cxnSp>
          <p:nvCxnSpPr>
            <p:cNvPr id="94" name="直线连接符 66"/>
            <p:cNvCxnSpPr/>
            <p:nvPr/>
          </p:nvCxnSpPr>
          <p:spPr>
            <a:xfrm>
              <a:off x="2286840" y="5225738"/>
              <a:ext cx="0" cy="64633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95" name="组合 94"/>
            <p:cNvGrpSpPr/>
            <p:nvPr/>
          </p:nvGrpSpPr>
          <p:grpSpPr>
            <a:xfrm>
              <a:off x="2448576" y="4960067"/>
              <a:ext cx="3250192" cy="1053900"/>
              <a:chOff x="2684433" y="4646279"/>
              <a:chExt cx="3250192" cy="1053900"/>
            </a:xfrm>
          </p:grpSpPr>
          <p:sp>
            <p:nvSpPr>
              <p:cNvPr id="96" name="矩形 95"/>
              <p:cNvSpPr/>
              <p:nvPr/>
            </p:nvSpPr>
            <p:spPr>
              <a:xfrm>
                <a:off x="2684435" y="4646279"/>
                <a:ext cx="2661735" cy="380617"/>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anose="05000000000000000000" pitchFamily="2" charset="2"/>
                  <a:buChar char="n"/>
                  <a:defRPr/>
                </a:pPr>
                <a:r>
                  <a:rPr lang="zh-CN" altLang="en-US" sz="1400" kern="0" dirty="0">
                    <a:ln w="3175">
                      <a:noFill/>
                    </a:ln>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rPr>
                  <a:t>在此输入文本内容在此输入</a:t>
                </a:r>
                <a:endParaRPr lang="en-US" altLang="zh-CN" sz="1400" kern="0" dirty="0">
                  <a:ln w="12700" cap="flat">
                    <a:noFill/>
                    <a:miter lim="800000"/>
                  </a:ln>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97" name="文本框 96"/>
              <p:cNvSpPr txBox="1"/>
              <p:nvPr/>
            </p:nvSpPr>
            <p:spPr>
              <a:xfrm>
                <a:off x="2684433" y="5055019"/>
                <a:ext cx="3250192" cy="645160"/>
              </a:xfrm>
              <a:prstGeom prst="rect">
                <a:avLst/>
              </a:prstGeom>
              <a:noFill/>
            </p:spPr>
            <p:txBody>
              <a:bodyPr wrap="square" rtlCol="0">
                <a:spAutoFit/>
              </a:bodyPr>
              <a:lstStyle/>
              <a:p>
                <a:pPr marL="0" marR="0" lvl="0" indent="0" algn="l" defTabSz="914400" rtl="0" eaLnBrk="1" fontAlgn="base" latinLnBrk="0" hangingPunct="1">
                  <a:lnSpc>
                    <a:spcPct val="150000"/>
                  </a:lnSpc>
                  <a:buClrTx/>
                  <a:buSzTx/>
                  <a:buFontTx/>
                  <a:buNone/>
                  <a:defRPr/>
                </a:pPr>
                <a:r>
                  <a:rPr lang="zh-CN" altLang="en-US" sz="1200" noProof="0" dirty="0">
                    <a:ln>
                      <a:noFill/>
                    </a:ln>
                    <a:solidFill>
                      <a:schemeClr val="tx1">
                        <a:lumMod val="75000"/>
                        <a:lumOff val="25000"/>
                      </a:schemeClr>
                    </a:solidFill>
                    <a:effectLst/>
                    <a:uLnTx/>
                    <a:uFillTx/>
                    <a:latin typeface="Arial" panose="020B0604020202020204" pitchFamily="34" charset="0"/>
                    <a:ea typeface="思源黑体 CN Normal" panose="020B0400000000000000" pitchFamily="34" charset="-122"/>
                    <a:cs typeface="+mn-ea"/>
                    <a:sym typeface="Arial" panose="020B0604020202020204" pitchFamily="34" charset="0"/>
                  </a:rPr>
                  <a:t>在此编辑文本内容在此编辑文本内容在此编辑文本内容在此编辑文本在此编辑文本内容</a:t>
                </a:r>
                <a:endParaRPr lang="en-US" altLang="zh-CN" sz="1000" dirty="0">
                  <a:solidFill>
                    <a:schemeClr val="tx1">
                      <a:lumMod val="50000"/>
                      <a:lumOff val="50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grpSp>
      <p:grpSp>
        <p:nvGrpSpPr>
          <p:cNvPr id="98" name="组合 97"/>
          <p:cNvGrpSpPr/>
          <p:nvPr/>
        </p:nvGrpSpPr>
        <p:grpSpPr>
          <a:xfrm>
            <a:off x="6373508" y="4312049"/>
            <a:ext cx="4834328" cy="1053900"/>
            <a:chOff x="6165228" y="4960067"/>
            <a:chExt cx="4834328" cy="1053900"/>
          </a:xfrm>
        </p:grpSpPr>
        <p:sp>
          <p:nvSpPr>
            <p:cNvPr id="99" name="文本框 98"/>
            <p:cNvSpPr txBox="1"/>
            <p:nvPr/>
          </p:nvSpPr>
          <p:spPr>
            <a:xfrm>
              <a:off x="6165228" y="5225738"/>
              <a:ext cx="1206487" cy="646331"/>
            </a:xfrm>
            <a:prstGeom prst="rect">
              <a:avLst/>
            </a:prstGeom>
            <a:noFill/>
          </p:spPr>
          <p:txBody>
            <a:bodyPr wrap="square" rtlCol="0">
              <a:spAutoFit/>
            </a:bodyPr>
            <a:lstStyle/>
            <a:p>
              <a:r>
                <a:rPr kumimoji="1" lang="en-US" altLang="zh-CN" sz="3600" b="1" i="1"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rPr>
                <a:t>35%</a:t>
              </a:r>
              <a:endParaRPr kumimoji="1" lang="zh-CN" altLang="en-US" sz="3600" b="1" i="1"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cxnSp>
          <p:nvCxnSpPr>
            <p:cNvPr id="100" name="直线连接符 73"/>
            <p:cNvCxnSpPr/>
            <p:nvPr/>
          </p:nvCxnSpPr>
          <p:spPr>
            <a:xfrm>
              <a:off x="7587628" y="5225738"/>
              <a:ext cx="0" cy="64633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101" name="组合 100"/>
            <p:cNvGrpSpPr/>
            <p:nvPr/>
          </p:nvGrpSpPr>
          <p:grpSpPr>
            <a:xfrm>
              <a:off x="7749364" y="4960067"/>
              <a:ext cx="3250192" cy="1053900"/>
              <a:chOff x="2684433" y="4646279"/>
              <a:chExt cx="3250192" cy="1053900"/>
            </a:xfrm>
          </p:grpSpPr>
          <p:sp>
            <p:nvSpPr>
              <p:cNvPr id="102" name="矩形 101"/>
              <p:cNvSpPr/>
              <p:nvPr/>
            </p:nvSpPr>
            <p:spPr>
              <a:xfrm>
                <a:off x="2684435" y="4646279"/>
                <a:ext cx="2661735" cy="380617"/>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anose="05000000000000000000" pitchFamily="2" charset="2"/>
                  <a:buChar char="n"/>
                  <a:defRPr/>
                </a:pPr>
                <a:r>
                  <a:rPr lang="zh-CN" altLang="en-US" sz="1400" kern="0" dirty="0">
                    <a:ln w="3175">
                      <a:noFill/>
                    </a:ln>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rPr>
                  <a:t>在此输入文本内容在此输入</a:t>
                </a:r>
                <a:endParaRPr lang="en-US" altLang="zh-CN" sz="1400" kern="0" dirty="0">
                  <a:ln w="12700" cap="flat">
                    <a:noFill/>
                    <a:miter lim="800000"/>
                  </a:ln>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03" name="文本框 102"/>
              <p:cNvSpPr txBox="1"/>
              <p:nvPr/>
            </p:nvSpPr>
            <p:spPr>
              <a:xfrm>
                <a:off x="2684433" y="5055019"/>
                <a:ext cx="3250192" cy="645160"/>
              </a:xfrm>
              <a:prstGeom prst="rect">
                <a:avLst/>
              </a:prstGeom>
              <a:noFill/>
            </p:spPr>
            <p:txBody>
              <a:bodyPr wrap="square" rtlCol="0">
                <a:spAutoFit/>
              </a:bodyPr>
              <a:lstStyle/>
              <a:p>
                <a:pPr algn="l" fontAlgn="base">
                  <a:lnSpc>
                    <a:spcPct val="150000"/>
                  </a:lnSpc>
                  <a:buClrTx/>
                  <a:buSzTx/>
                  <a:buFontTx/>
                  <a:defRPr/>
                </a:pPr>
                <a:r>
                  <a:rPr lang="zh-CN" altLang="en-US" sz="1200" noProof="0" dirty="0">
                    <a:ln>
                      <a:noFill/>
                    </a:ln>
                    <a:solidFill>
                      <a:schemeClr val="tx1">
                        <a:lumMod val="75000"/>
                        <a:lumOff val="25000"/>
                      </a:schemeClr>
                    </a:solidFill>
                    <a:effectLst/>
                    <a:uLnTx/>
                    <a:uFillTx/>
                    <a:latin typeface="Arial" panose="020B0604020202020204" pitchFamily="34" charset="0"/>
                    <a:ea typeface="思源黑体 CN Normal" panose="020B0400000000000000" pitchFamily="34" charset="-122"/>
                    <a:cs typeface="+mn-ea"/>
                    <a:sym typeface="Arial" panose="020B0604020202020204" pitchFamily="34" charset="0"/>
                  </a:rPr>
                  <a:t>在此编辑文本内容在此编辑文本内容在此编辑文本内容在此编辑文本在此编辑文本内容</a:t>
                </a:r>
                <a:endParaRPr kumimoji="1" lang="zh-CN" altLang="en-US" sz="1000" noProof="0" dirty="0">
                  <a:ln>
                    <a:noFill/>
                  </a:ln>
                  <a:solidFill>
                    <a:schemeClr val="tx1">
                      <a:lumMod val="75000"/>
                      <a:lumOff val="25000"/>
                    </a:schemeClr>
                  </a:solidFill>
                  <a:effectLst/>
                  <a:uLnTx/>
                  <a:uFillTx/>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grpSp>
    </p:spTree>
  </p:cSld>
  <p:clrMapOvr>
    <a:masterClrMapping/>
  </p:clrMapOvr>
  <p:transition spd="slow" advClick="0" advTm="2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6"/>
          <p:cNvSpPr/>
          <p:nvPr/>
        </p:nvSpPr>
        <p:spPr>
          <a:xfrm>
            <a:off x="3641460" y="1496291"/>
            <a:ext cx="4909080" cy="3865418"/>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9" name="文本框 8"/>
          <p:cNvSpPr txBox="1"/>
          <p:nvPr/>
        </p:nvSpPr>
        <p:spPr>
          <a:xfrm>
            <a:off x="4478973" y="3844193"/>
            <a:ext cx="3234055" cy="829945"/>
          </a:xfrm>
          <a:prstGeom prst="rect">
            <a:avLst/>
          </a:prstGeom>
          <a:noFill/>
        </p:spPr>
        <p:txBody>
          <a:bodyPr wrap="none" rtlCol="0">
            <a:spAutoFit/>
          </a:bodyPr>
          <a:lstStyle/>
          <a:p>
            <a:pPr algn="ctr"/>
            <a:r>
              <a:rPr lang="zh-CN" altLang="zh-CN" sz="4800" b="1" dirty="0">
                <a:solidFill>
                  <a:schemeClr val="bg1"/>
                </a:solidFill>
                <a:latin typeface="思源黑体 CN Medium" panose="020B0600000000000000" pitchFamily="34" charset="-122"/>
                <a:ea typeface="思源黑体 CN Medium" panose="020B0600000000000000" pitchFamily="34" charset="-122"/>
                <a:cs typeface="+mn-ea"/>
                <a:sym typeface="Arial" panose="020B0604020202020204" pitchFamily="34" charset="0"/>
              </a:rPr>
              <a:t>请输入标题</a:t>
            </a:r>
            <a:endParaRPr lang="zh-CN" altLang="zh-CN" sz="4800" b="1" dirty="0">
              <a:solidFill>
                <a:schemeClr val="bg1"/>
              </a:solidFill>
              <a:latin typeface="思源黑体 CN Medium" panose="020B0600000000000000" pitchFamily="34" charset="-122"/>
              <a:ea typeface="思源黑体 CN Medium" panose="020B0600000000000000" pitchFamily="34" charset="-122"/>
              <a:cs typeface="+mn-ea"/>
              <a:sym typeface="Arial" panose="020B0604020202020204" pitchFamily="34" charset="0"/>
            </a:endParaRPr>
          </a:p>
        </p:txBody>
      </p:sp>
      <p:sp>
        <p:nvSpPr>
          <p:cNvPr id="10" name="文本框 9"/>
          <p:cNvSpPr txBox="1"/>
          <p:nvPr/>
        </p:nvSpPr>
        <p:spPr>
          <a:xfrm>
            <a:off x="4794266" y="2182810"/>
            <a:ext cx="2603470" cy="830997"/>
          </a:xfrm>
          <a:prstGeom prst="rect">
            <a:avLst/>
          </a:prstGeom>
          <a:noFill/>
        </p:spPr>
        <p:txBody>
          <a:bodyPr wrap="none" rtlCol="0">
            <a:spAutoFit/>
          </a:bodyPr>
          <a:lstStyle/>
          <a:p>
            <a:pPr algn="ctr"/>
            <a:r>
              <a:rPr lang="en-US" altLang="zh-CN" sz="4800" b="1" dirty="0">
                <a:solidFill>
                  <a:schemeClr val="bg1"/>
                </a:solidFill>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rPr>
              <a:t>PART.04</a:t>
            </a:r>
            <a:endParaRPr lang="zh-CN" altLang="en-US" sz="4800" b="1" dirty="0">
              <a:solidFill>
                <a:schemeClr val="bg1"/>
              </a:solidFill>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endParaRPr>
          </a:p>
        </p:txBody>
      </p:sp>
      <p:cxnSp>
        <p:nvCxnSpPr>
          <p:cNvPr id="3" name="直接连接符 2"/>
          <p:cNvCxnSpPr/>
          <p:nvPr/>
        </p:nvCxnSpPr>
        <p:spPr>
          <a:xfrm>
            <a:off x="5725391" y="3383781"/>
            <a:ext cx="74121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2000"/>
  <p:timing>
    <p:tnLst>
      <p:par>
        <p:cTn id="1" dur="indefinite" restart="never" nodeType="tmRoot"/>
      </p:par>
    </p:tnLst>
    <p:bldLst>
      <p:bldP spid="7"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 name="图片 2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2125221"/>
            <a:ext cx="12192000" cy="4756069"/>
          </a:xfrm>
          <a:prstGeom prst="rect">
            <a:avLst/>
          </a:prstGeom>
        </p:spPr>
      </p:pic>
      <p:sp>
        <p:nvSpPr>
          <p:cNvPr id="85" name="文本框 84"/>
          <p:cNvSpPr txBox="1"/>
          <p:nvPr/>
        </p:nvSpPr>
        <p:spPr>
          <a:xfrm>
            <a:off x="4964511" y="1761775"/>
            <a:ext cx="2262978" cy="861774"/>
          </a:xfrm>
          <a:prstGeom prst="rect">
            <a:avLst/>
          </a:prstGeom>
          <a:noFill/>
        </p:spPr>
        <p:txBody>
          <a:bodyPr wrap="square" rtlCol="0">
            <a:spAutoFit/>
          </a:bodyPr>
          <a:lstStyle/>
          <a:p>
            <a:pPr algn="ctr"/>
            <a:r>
              <a:rPr lang="zh-CN" altLang="en-US" sz="5000" b="1" dirty="0">
                <a:latin typeface="思源黑体 CN Medium" panose="020B0600000000000000" pitchFamily="34" charset="-122"/>
                <a:ea typeface="思源黑体 CN Medium" panose="020B0600000000000000" pitchFamily="34" charset="-122"/>
                <a:cs typeface="+mn-ea"/>
                <a:sym typeface="Arial" panose="020B0604020202020204" pitchFamily="34" charset="0"/>
              </a:rPr>
              <a:t>目  录 </a:t>
            </a:r>
            <a:endParaRPr lang="zh-CN" altLang="en-US" sz="5000" b="1" dirty="0">
              <a:latin typeface="思源黑体 CN Medium" panose="020B0600000000000000" pitchFamily="34" charset="-122"/>
              <a:ea typeface="思源黑体 CN Medium" panose="020B0600000000000000" pitchFamily="34" charset="-122"/>
              <a:cs typeface="+mn-ea"/>
              <a:sym typeface="Arial" panose="020B0604020202020204" pitchFamily="34" charset="0"/>
            </a:endParaRPr>
          </a:p>
        </p:txBody>
      </p:sp>
      <p:sp>
        <p:nvSpPr>
          <p:cNvPr id="94" name="文本框 93"/>
          <p:cNvSpPr txBox="1"/>
          <p:nvPr/>
        </p:nvSpPr>
        <p:spPr>
          <a:xfrm>
            <a:off x="2420510" y="3168679"/>
            <a:ext cx="3032125" cy="583565"/>
          </a:xfrm>
          <a:prstGeom prst="rect">
            <a:avLst/>
          </a:prstGeom>
          <a:noFill/>
        </p:spPr>
        <p:txBody>
          <a:bodyPr wrap="none" rtlCol="0">
            <a:spAutoFit/>
          </a:bodyPr>
          <a:lstStyle/>
          <a:p>
            <a:r>
              <a:rPr lang="zh-CN" altLang="en-US" sz="3200" b="1" dirty="0">
                <a:latin typeface="思源黑体 CN Medium" panose="020B0600000000000000" pitchFamily="34" charset="-122"/>
                <a:ea typeface="思源黑体 CN Medium" panose="020B0600000000000000" pitchFamily="34" charset="-122"/>
                <a:cs typeface="+mn-ea"/>
                <a:sym typeface="Arial" panose="020B0604020202020204" pitchFamily="34" charset="0"/>
              </a:rPr>
              <a:t>请输入标题文字</a:t>
            </a:r>
            <a:endParaRPr lang="zh-CN" altLang="en-US" sz="3200" b="1" dirty="0">
              <a:latin typeface="思源黑体 CN Medium" panose="020B0600000000000000" pitchFamily="34" charset="-122"/>
              <a:ea typeface="思源黑体 CN Medium" panose="020B0600000000000000" pitchFamily="34" charset="-122"/>
              <a:cs typeface="+mn-ea"/>
              <a:sym typeface="Arial" panose="020B0604020202020204" pitchFamily="34" charset="0"/>
            </a:endParaRPr>
          </a:p>
        </p:txBody>
      </p:sp>
      <p:sp>
        <p:nvSpPr>
          <p:cNvPr id="95" name="文本框 94"/>
          <p:cNvSpPr txBox="1"/>
          <p:nvPr/>
        </p:nvSpPr>
        <p:spPr>
          <a:xfrm>
            <a:off x="7757393" y="3168679"/>
            <a:ext cx="3032125" cy="583565"/>
          </a:xfrm>
          <a:prstGeom prst="rect">
            <a:avLst/>
          </a:prstGeom>
          <a:noFill/>
        </p:spPr>
        <p:txBody>
          <a:bodyPr wrap="none" rtlCol="0">
            <a:spAutoFit/>
          </a:bodyPr>
          <a:lstStyle/>
          <a:p>
            <a:pPr algn="l"/>
            <a:r>
              <a:rPr lang="zh-CN" altLang="en-US" sz="3200" b="1" dirty="0">
                <a:latin typeface="思源黑体 CN Medium" panose="020B0600000000000000" pitchFamily="34" charset="-122"/>
                <a:ea typeface="思源黑体 CN Medium" panose="020B0600000000000000" pitchFamily="34" charset="-122"/>
                <a:cs typeface="+mn-ea"/>
                <a:sym typeface="Arial" panose="020B0604020202020204" pitchFamily="34" charset="0"/>
              </a:rPr>
              <a:t>请输入标题文字</a:t>
            </a:r>
            <a:endParaRPr lang="zh-CN" altLang="en-US" sz="3200" b="1" dirty="0">
              <a:latin typeface="思源黑体 CN Medium" panose="020B0600000000000000" pitchFamily="34" charset="-122"/>
              <a:ea typeface="思源黑体 CN Medium" panose="020B0600000000000000" pitchFamily="34" charset="-122"/>
              <a:cs typeface="+mn-ea"/>
              <a:sym typeface="Arial" panose="020B0604020202020204" pitchFamily="34" charset="0"/>
            </a:endParaRPr>
          </a:p>
        </p:txBody>
      </p:sp>
      <p:sp>
        <p:nvSpPr>
          <p:cNvPr id="96" name="文本框 95"/>
          <p:cNvSpPr txBox="1"/>
          <p:nvPr/>
        </p:nvSpPr>
        <p:spPr>
          <a:xfrm>
            <a:off x="2420510" y="4628340"/>
            <a:ext cx="3032125" cy="583565"/>
          </a:xfrm>
          <a:prstGeom prst="rect">
            <a:avLst/>
          </a:prstGeom>
          <a:noFill/>
        </p:spPr>
        <p:txBody>
          <a:bodyPr wrap="none" rtlCol="0">
            <a:spAutoFit/>
          </a:bodyPr>
          <a:lstStyle/>
          <a:p>
            <a:pPr algn="l"/>
            <a:r>
              <a:rPr lang="zh-CN" altLang="en-US" sz="3200" b="1" dirty="0">
                <a:latin typeface="思源黑体 CN Medium" panose="020B0600000000000000" pitchFamily="34" charset="-122"/>
                <a:ea typeface="思源黑体 CN Medium" panose="020B0600000000000000" pitchFamily="34" charset="-122"/>
                <a:cs typeface="+mn-ea"/>
                <a:sym typeface="Arial" panose="020B0604020202020204" pitchFamily="34" charset="0"/>
              </a:rPr>
              <a:t>请输入标题文字</a:t>
            </a:r>
            <a:endParaRPr lang="zh-CN" altLang="en-US" sz="3200" b="1" dirty="0">
              <a:latin typeface="思源黑体 CN Medium" panose="020B0600000000000000" pitchFamily="34" charset="-122"/>
              <a:ea typeface="思源黑体 CN Medium" panose="020B0600000000000000" pitchFamily="34" charset="-122"/>
              <a:cs typeface="+mn-ea"/>
              <a:sym typeface="Arial" panose="020B0604020202020204" pitchFamily="34" charset="0"/>
            </a:endParaRPr>
          </a:p>
        </p:txBody>
      </p:sp>
      <p:sp>
        <p:nvSpPr>
          <p:cNvPr id="97" name="文本框 96"/>
          <p:cNvSpPr txBox="1"/>
          <p:nvPr/>
        </p:nvSpPr>
        <p:spPr>
          <a:xfrm>
            <a:off x="7757393" y="4628340"/>
            <a:ext cx="3032125" cy="583565"/>
          </a:xfrm>
          <a:prstGeom prst="rect">
            <a:avLst/>
          </a:prstGeom>
          <a:noFill/>
        </p:spPr>
        <p:txBody>
          <a:bodyPr wrap="none" rtlCol="0">
            <a:spAutoFit/>
          </a:bodyPr>
          <a:lstStyle/>
          <a:p>
            <a:pPr algn="l"/>
            <a:r>
              <a:rPr lang="zh-CN" altLang="en-US" sz="3200" b="1" dirty="0">
                <a:latin typeface="思源黑体 CN Medium" panose="020B0600000000000000" pitchFamily="34" charset="-122"/>
                <a:ea typeface="思源黑体 CN Medium" panose="020B0600000000000000" pitchFamily="34" charset="-122"/>
                <a:cs typeface="+mn-ea"/>
                <a:sym typeface="Arial" panose="020B0604020202020204" pitchFamily="34" charset="0"/>
              </a:rPr>
              <a:t>请输入标题文字</a:t>
            </a:r>
            <a:endParaRPr lang="zh-CN" altLang="en-US" sz="3200" b="1" dirty="0">
              <a:latin typeface="思源黑体 CN Medium" panose="020B0600000000000000" pitchFamily="34" charset="-122"/>
              <a:ea typeface="思源黑体 CN Medium" panose="020B0600000000000000" pitchFamily="34" charset="-122"/>
              <a:cs typeface="+mn-ea"/>
              <a:sym typeface="Arial" panose="020B0604020202020204" pitchFamily="34" charset="0"/>
            </a:endParaRPr>
          </a:p>
        </p:txBody>
      </p:sp>
      <p:sp>
        <p:nvSpPr>
          <p:cNvPr id="98" name="椭圆 97"/>
          <p:cNvSpPr/>
          <p:nvPr/>
        </p:nvSpPr>
        <p:spPr>
          <a:xfrm>
            <a:off x="1381256" y="3157594"/>
            <a:ext cx="858982" cy="858982"/>
          </a:xfrm>
          <a:prstGeom prst="ellipse">
            <a:avLst/>
          </a:prstGeom>
          <a:gradFill flip="none" rotWithShape="1">
            <a:gsLst>
              <a:gs pos="0">
                <a:srgbClr val="014E9E"/>
              </a:gs>
              <a:gs pos="100000">
                <a:srgbClr val="008AD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t>1</a:t>
            </a:r>
            <a:endParaRPr lang="zh-CN" altLang="en-US" sz="4000" b="1" dirty="0"/>
          </a:p>
        </p:txBody>
      </p:sp>
      <p:sp>
        <p:nvSpPr>
          <p:cNvPr id="99" name="ïşḻïďê-TextBox 21"/>
          <p:cNvSpPr txBox="1"/>
          <p:nvPr/>
        </p:nvSpPr>
        <p:spPr>
          <a:xfrm>
            <a:off x="2532470" y="3753454"/>
            <a:ext cx="2941392" cy="252037"/>
          </a:xfrm>
          <a:prstGeom prst="rect">
            <a:avLst/>
          </a:prstGeom>
        </p:spPr>
        <p:txBody>
          <a:bodyPr wrap="square" lIns="0" tIns="0" rIns="0" bIns="0" anchor="t" anchorCtr="0">
            <a:noAutofit/>
          </a:bodyPr>
          <a:lstStyle/>
          <a:p>
            <a:r>
              <a:rPr lang="en-US" altLang="zh-CN" sz="1200" dirty="0">
                <a:solidFill>
                  <a:schemeClr val="tx1">
                    <a:lumMod val="65000"/>
                    <a:lumOff val="35000"/>
                  </a:schemeClr>
                </a:solidFill>
                <a:latin typeface="Arial" panose="020B0604020202020204" pitchFamily="34" charset="0"/>
                <a:ea typeface="思源黑体 CN Normal" panose="020B0400000000000000" pitchFamily="34" charset="-122"/>
                <a:cs typeface="+mn-ea"/>
                <a:sym typeface="Arial" panose="020B0604020202020204" pitchFamily="34" charset="0"/>
              </a:rPr>
              <a:t>A wonderful serenity has taken possession</a:t>
            </a:r>
            <a:endParaRPr lang="en-US" altLang="zh-CN" sz="1200" kern="0" dirty="0">
              <a:solidFill>
                <a:schemeClr val="tx1">
                  <a:lumMod val="65000"/>
                  <a:lumOff val="3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00" name="椭圆 99"/>
          <p:cNvSpPr/>
          <p:nvPr/>
        </p:nvSpPr>
        <p:spPr>
          <a:xfrm>
            <a:off x="6718139" y="3157594"/>
            <a:ext cx="858982" cy="858982"/>
          </a:xfrm>
          <a:prstGeom prst="ellipse">
            <a:avLst/>
          </a:prstGeom>
          <a:gradFill flip="none" rotWithShape="1">
            <a:gsLst>
              <a:gs pos="0">
                <a:srgbClr val="014E9E"/>
              </a:gs>
              <a:gs pos="100000">
                <a:srgbClr val="008AD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t>2</a:t>
            </a:r>
            <a:endParaRPr lang="zh-CN" altLang="en-US" sz="4000" b="1" dirty="0"/>
          </a:p>
        </p:txBody>
      </p:sp>
      <p:sp>
        <p:nvSpPr>
          <p:cNvPr id="101" name="ïşḻïďê-TextBox 21"/>
          <p:cNvSpPr txBox="1"/>
          <p:nvPr/>
        </p:nvSpPr>
        <p:spPr>
          <a:xfrm>
            <a:off x="7869353" y="3753454"/>
            <a:ext cx="2941392" cy="252037"/>
          </a:xfrm>
          <a:prstGeom prst="rect">
            <a:avLst/>
          </a:prstGeom>
        </p:spPr>
        <p:txBody>
          <a:bodyPr wrap="square" lIns="0" tIns="0" rIns="0" bIns="0" anchor="t" anchorCtr="0">
            <a:noAutofit/>
          </a:bodyPr>
          <a:lstStyle/>
          <a:p>
            <a:r>
              <a:rPr lang="en-US" altLang="zh-CN" sz="1200" dirty="0">
                <a:solidFill>
                  <a:schemeClr val="tx1">
                    <a:lumMod val="65000"/>
                    <a:lumOff val="35000"/>
                  </a:schemeClr>
                </a:solidFill>
                <a:latin typeface="Arial" panose="020B0604020202020204" pitchFamily="34" charset="0"/>
                <a:ea typeface="思源黑体 CN Normal" panose="020B0400000000000000" pitchFamily="34" charset="-122"/>
                <a:cs typeface="+mn-ea"/>
                <a:sym typeface="Arial" panose="020B0604020202020204" pitchFamily="34" charset="0"/>
              </a:rPr>
              <a:t>A wonderful serenity has taken possession</a:t>
            </a:r>
            <a:endParaRPr lang="en-US" altLang="zh-CN" sz="1200" kern="0" dirty="0">
              <a:solidFill>
                <a:schemeClr val="tx1">
                  <a:lumMod val="65000"/>
                  <a:lumOff val="3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02" name="椭圆 101"/>
          <p:cNvSpPr/>
          <p:nvPr/>
        </p:nvSpPr>
        <p:spPr>
          <a:xfrm>
            <a:off x="1381256" y="4617255"/>
            <a:ext cx="858982" cy="858982"/>
          </a:xfrm>
          <a:prstGeom prst="ellipse">
            <a:avLst/>
          </a:prstGeom>
          <a:gradFill flip="none" rotWithShape="1">
            <a:gsLst>
              <a:gs pos="0">
                <a:srgbClr val="014E9E"/>
              </a:gs>
              <a:gs pos="100000">
                <a:srgbClr val="008AD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t>3</a:t>
            </a:r>
            <a:endParaRPr lang="zh-CN" altLang="en-US" sz="4000" b="1" dirty="0"/>
          </a:p>
        </p:txBody>
      </p:sp>
      <p:sp>
        <p:nvSpPr>
          <p:cNvPr id="103" name="ïşḻïďê-TextBox 21"/>
          <p:cNvSpPr txBox="1"/>
          <p:nvPr/>
        </p:nvSpPr>
        <p:spPr>
          <a:xfrm>
            <a:off x="2532470" y="5213115"/>
            <a:ext cx="2941392" cy="252037"/>
          </a:xfrm>
          <a:prstGeom prst="rect">
            <a:avLst/>
          </a:prstGeom>
        </p:spPr>
        <p:txBody>
          <a:bodyPr wrap="square" lIns="0" tIns="0" rIns="0" bIns="0" anchor="t" anchorCtr="0">
            <a:noAutofit/>
          </a:bodyPr>
          <a:lstStyle/>
          <a:p>
            <a:r>
              <a:rPr lang="en-US" altLang="zh-CN" sz="1200" dirty="0">
                <a:solidFill>
                  <a:schemeClr val="tx1">
                    <a:lumMod val="65000"/>
                    <a:lumOff val="35000"/>
                  </a:schemeClr>
                </a:solidFill>
                <a:latin typeface="Arial" panose="020B0604020202020204" pitchFamily="34" charset="0"/>
                <a:ea typeface="思源黑体 CN Normal" panose="020B0400000000000000" pitchFamily="34" charset="-122"/>
                <a:cs typeface="+mn-ea"/>
                <a:sym typeface="Arial" panose="020B0604020202020204" pitchFamily="34" charset="0"/>
              </a:rPr>
              <a:t>A wonderful serenity has taken possession</a:t>
            </a:r>
            <a:endParaRPr lang="en-US" altLang="zh-CN" sz="1200" kern="0" dirty="0">
              <a:solidFill>
                <a:schemeClr val="tx1">
                  <a:lumMod val="65000"/>
                  <a:lumOff val="3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04" name="椭圆 103"/>
          <p:cNvSpPr/>
          <p:nvPr/>
        </p:nvSpPr>
        <p:spPr>
          <a:xfrm>
            <a:off x="6718139" y="4617255"/>
            <a:ext cx="858982" cy="858982"/>
          </a:xfrm>
          <a:prstGeom prst="ellipse">
            <a:avLst/>
          </a:prstGeom>
          <a:gradFill flip="none" rotWithShape="1">
            <a:gsLst>
              <a:gs pos="0">
                <a:srgbClr val="014E9E"/>
              </a:gs>
              <a:gs pos="100000">
                <a:srgbClr val="008AD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t>4</a:t>
            </a:r>
            <a:endParaRPr lang="zh-CN" altLang="en-US" sz="4000" b="1" dirty="0"/>
          </a:p>
        </p:txBody>
      </p:sp>
      <p:sp>
        <p:nvSpPr>
          <p:cNvPr id="105" name="ïşḻïďê-TextBox 21"/>
          <p:cNvSpPr txBox="1"/>
          <p:nvPr/>
        </p:nvSpPr>
        <p:spPr>
          <a:xfrm>
            <a:off x="7869353" y="5213115"/>
            <a:ext cx="2941392" cy="252037"/>
          </a:xfrm>
          <a:prstGeom prst="rect">
            <a:avLst/>
          </a:prstGeom>
        </p:spPr>
        <p:txBody>
          <a:bodyPr wrap="square" lIns="0" tIns="0" rIns="0" bIns="0" anchor="t" anchorCtr="0">
            <a:noAutofit/>
          </a:bodyPr>
          <a:lstStyle/>
          <a:p>
            <a:r>
              <a:rPr lang="en-US" altLang="zh-CN" sz="1200" dirty="0">
                <a:solidFill>
                  <a:schemeClr val="tx1">
                    <a:lumMod val="65000"/>
                    <a:lumOff val="35000"/>
                  </a:schemeClr>
                </a:solidFill>
                <a:latin typeface="Arial" panose="020B0604020202020204" pitchFamily="34" charset="0"/>
                <a:ea typeface="思源黑体 CN Normal" panose="020B0400000000000000" pitchFamily="34" charset="-122"/>
                <a:cs typeface="+mn-ea"/>
                <a:sym typeface="Arial" panose="020B0604020202020204" pitchFamily="34" charset="0"/>
              </a:rPr>
              <a:t>A wonderful serenity has taken possession</a:t>
            </a:r>
            <a:endParaRPr lang="en-US" altLang="zh-CN" sz="1200" kern="0" dirty="0">
              <a:solidFill>
                <a:schemeClr val="tx1">
                  <a:lumMod val="65000"/>
                  <a:lumOff val="3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Tree>
  </p:cSld>
  <p:clrMapOvr>
    <a:masterClrMapping/>
  </p:clrMapOvr>
  <p:transition spd="slow" advClick="0" advTm="2000"/>
  <p:timing>
    <p:tnLst>
      <p:par>
        <p:cTn id="1" dur="indefinite" restart="never" nodeType="tmRoot"/>
      </p:par>
    </p:tnLst>
    <p:bldLst>
      <p:bldP spid="85" grpId="0"/>
      <p:bldP spid="94" grpId="0"/>
      <p:bldP spid="95" grpId="0"/>
      <p:bldP spid="96" grpId="0"/>
      <p:bldP spid="97" grpId="0"/>
      <p:bldP spid="98" grpId="0" bldLvl="0" animBg="1"/>
      <p:bldP spid="99" grpId="0"/>
      <p:bldP spid="100" grpId="0" bldLvl="0" animBg="1"/>
      <p:bldP spid="101" grpId="0"/>
      <p:bldP spid="102" grpId="0" bldLvl="0" animBg="1"/>
      <p:bldP spid="103" grpId="0"/>
      <p:bldP spid="104" grpId="0" bldLvl="0" animBg="1"/>
      <p:bldP spid="10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3"/>
          </p:nvPr>
        </p:nvPicPr>
        <p:blipFill>
          <a:blip r:embed="rId1" cstate="print">
            <a:extLst>
              <a:ext uri="{28A0092B-C50C-407E-A947-70E740481C1C}">
                <a14:useLocalDpi xmlns:a14="http://schemas.microsoft.com/office/drawing/2010/main" val="0"/>
              </a:ext>
            </a:extLst>
          </a:blip>
          <a:srcRect t="18369" b="18369"/>
          <a:stretch>
            <a:fillRect/>
          </a:stretch>
        </p:blipFill>
        <p:spPr/>
      </p:pic>
      <p:sp>
        <p:nvSpPr>
          <p:cNvPr id="128" name="Rectangle 3"/>
          <p:cNvSpPr/>
          <p:nvPr/>
        </p:nvSpPr>
        <p:spPr>
          <a:xfrm>
            <a:off x="0" y="0"/>
            <a:ext cx="12192000" cy="5442042"/>
          </a:xfrm>
          <a:custGeom>
            <a:avLst/>
            <a:gdLst>
              <a:gd name="connsiteX0" fmla="*/ 0 w 12192000"/>
              <a:gd name="connsiteY0" fmla="*/ 0 h 3390900"/>
              <a:gd name="connsiteX1" fmla="*/ 12192000 w 12192000"/>
              <a:gd name="connsiteY1" fmla="*/ 0 h 3390900"/>
              <a:gd name="connsiteX2" fmla="*/ 12192000 w 12192000"/>
              <a:gd name="connsiteY2" fmla="*/ 3390900 h 3390900"/>
              <a:gd name="connsiteX3" fmla="*/ 0 w 12192000"/>
              <a:gd name="connsiteY3" fmla="*/ 3390900 h 3390900"/>
              <a:gd name="connsiteX4" fmla="*/ 0 w 12192000"/>
              <a:gd name="connsiteY4" fmla="*/ 0 h 3390900"/>
              <a:gd name="connsiteX0-1" fmla="*/ 0 w 12192000"/>
              <a:gd name="connsiteY0-2" fmla="*/ 0 h 5829300"/>
              <a:gd name="connsiteX1-3" fmla="*/ 12192000 w 12192000"/>
              <a:gd name="connsiteY1-4" fmla="*/ 0 h 5829300"/>
              <a:gd name="connsiteX2-5" fmla="*/ 12192000 w 12192000"/>
              <a:gd name="connsiteY2-6" fmla="*/ 3390900 h 5829300"/>
              <a:gd name="connsiteX3-7" fmla="*/ 19050 w 12192000"/>
              <a:gd name="connsiteY3-8" fmla="*/ 5829300 h 5829300"/>
              <a:gd name="connsiteX4-9" fmla="*/ 0 w 12192000"/>
              <a:gd name="connsiteY4-10" fmla="*/ 0 h 5829300"/>
              <a:gd name="connsiteX0-11" fmla="*/ 0 w 12192000"/>
              <a:gd name="connsiteY0-12" fmla="*/ 0 h 5858329"/>
              <a:gd name="connsiteX1-13" fmla="*/ 12192000 w 12192000"/>
              <a:gd name="connsiteY1-14" fmla="*/ 0 h 5858329"/>
              <a:gd name="connsiteX2-15" fmla="*/ 12192000 w 12192000"/>
              <a:gd name="connsiteY2-16" fmla="*/ 3390900 h 5858329"/>
              <a:gd name="connsiteX3-17" fmla="*/ 4536 w 12192000"/>
              <a:gd name="connsiteY3-18" fmla="*/ 5858329 h 5858329"/>
              <a:gd name="connsiteX4-19" fmla="*/ 0 w 12192000"/>
              <a:gd name="connsiteY4-20" fmla="*/ 0 h 5858329"/>
              <a:gd name="connsiteX0-21" fmla="*/ 0 w 12192000"/>
              <a:gd name="connsiteY0-22" fmla="*/ 0 h 5858329"/>
              <a:gd name="connsiteX1-23" fmla="*/ 12192000 w 12192000"/>
              <a:gd name="connsiteY1-24" fmla="*/ 0 h 5858329"/>
              <a:gd name="connsiteX2-25" fmla="*/ 12192000 w 12192000"/>
              <a:gd name="connsiteY2-26" fmla="*/ 3390900 h 5858329"/>
              <a:gd name="connsiteX3-27" fmla="*/ 4536 w 12192000"/>
              <a:gd name="connsiteY3-28" fmla="*/ 5858329 h 5858329"/>
              <a:gd name="connsiteX4-29" fmla="*/ 0 w 12192000"/>
              <a:gd name="connsiteY4-30" fmla="*/ 0 h 585832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5858329">
                <a:moveTo>
                  <a:pt x="0" y="0"/>
                </a:moveTo>
                <a:lnTo>
                  <a:pt x="12192000" y="0"/>
                </a:lnTo>
                <a:lnTo>
                  <a:pt x="12192000" y="3390900"/>
                </a:lnTo>
                <a:lnTo>
                  <a:pt x="4536" y="5858329"/>
                </a:lnTo>
                <a:lnTo>
                  <a:pt x="0" y="0"/>
                </a:lnTo>
                <a:close/>
              </a:path>
            </a:pathLst>
          </a:custGeom>
          <a:gradFill>
            <a:gsLst>
              <a:gs pos="0">
                <a:srgbClr val="008AD3"/>
              </a:gs>
              <a:gs pos="100000">
                <a:srgbClr val="014E9E">
                  <a:alpha val="74000"/>
                </a:srgbClr>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id-ID">
              <a:latin typeface="Arial" panose="020B0604020202020204" pitchFamily="34" charset="0"/>
              <a:ea typeface="思源黑体 CN Normal" panose="020B0400000000000000" pitchFamily="34" charset="-122"/>
              <a:cs typeface="+mn-ea"/>
              <a:sym typeface="Arial" panose="020B0604020202020204" pitchFamily="34" charset="0"/>
            </a:endParaRPr>
          </a:p>
        </p:txBody>
      </p:sp>
      <p:pic>
        <p:nvPicPr>
          <p:cNvPr id="130" name="Picture 129"/>
          <p:cNvPicPr>
            <a:picLocks noChangeAspect="1"/>
          </p:cNvPicPr>
          <p:nvPr/>
        </p:nvPicPr>
        <p:blipFill>
          <a:blip r:embed="rId2" cstate="screen"/>
          <a:stretch>
            <a:fillRect/>
          </a:stretch>
        </p:blipFill>
        <p:spPr>
          <a:xfrm>
            <a:off x="7955879" y="1049798"/>
            <a:ext cx="2469154" cy="4806405"/>
          </a:xfrm>
          <a:prstGeom prst="rect">
            <a:avLst/>
          </a:prstGeom>
          <a:effectLst>
            <a:outerShdw blurRad="1270000" dist="736600" dir="5400000" sx="83000" sy="83000" algn="t" rotWithShape="0">
              <a:prstClr val="black">
                <a:alpha val="40000"/>
              </a:prstClr>
            </a:outerShdw>
          </a:effectLst>
        </p:spPr>
      </p:pic>
      <p:sp>
        <p:nvSpPr>
          <p:cNvPr id="76" name="TextBox 75"/>
          <p:cNvSpPr txBox="1"/>
          <p:nvPr/>
        </p:nvSpPr>
        <p:spPr>
          <a:xfrm>
            <a:off x="2726677" y="5255685"/>
            <a:ext cx="832279" cy="400110"/>
          </a:xfrm>
          <a:prstGeom prst="rect">
            <a:avLst/>
          </a:prstGeom>
          <a:noFill/>
        </p:spPr>
        <p:txBody>
          <a:bodyPr wrap="none" rtlCol="0">
            <a:spAutoFit/>
          </a:bodyPr>
          <a:lstStyle/>
          <a:p>
            <a:r>
              <a:rPr lang="en-US" sz="2000" dirty="0">
                <a:solidFill>
                  <a:schemeClr val="tx1">
                    <a:lumMod val="65000"/>
                    <a:lumOff val="35000"/>
                  </a:schemeClr>
                </a:solidFill>
                <a:latin typeface="Arial" panose="020B0604020202020204" pitchFamily="34" charset="0"/>
                <a:ea typeface="思源黑体 CN Normal" panose="020B0400000000000000" pitchFamily="34" charset="-122"/>
                <a:cs typeface="+mn-ea"/>
                <a:sym typeface="Arial" panose="020B0604020202020204" pitchFamily="34" charset="0"/>
              </a:rPr>
              <a:t>442 +</a:t>
            </a:r>
            <a:endParaRPr lang="id-ID" sz="2000" dirty="0">
              <a:solidFill>
                <a:schemeClr val="tx1">
                  <a:lumMod val="65000"/>
                  <a:lumOff val="3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78" name="Rectangle 77"/>
          <p:cNvSpPr/>
          <p:nvPr/>
        </p:nvSpPr>
        <p:spPr>
          <a:xfrm>
            <a:off x="2726677" y="5651418"/>
            <a:ext cx="1273823" cy="261610"/>
          </a:xfrm>
          <a:prstGeom prst="rect">
            <a:avLst/>
          </a:prstGeom>
        </p:spPr>
        <p:txBody>
          <a:bodyPr wrap="square">
            <a:spAutoFit/>
          </a:bodyPr>
          <a:lstStyle/>
          <a:p>
            <a:r>
              <a:rPr lang="zh-CN" altLang="en-US" sz="1050" dirty="0">
                <a:solidFill>
                  <a:schemeClr val="tx1">
                    <a:lumMod val="65000"/>
                    <a:lumOff val="35000"/>
                  </a:schemeClr>
                </a:solidFill>
                <a:latin typeface="Arial" panose="020B0604020202020204" pitchFamily="34" charset="0"/>
                <a:ea typeface="思源黑体 CN Normal" panose="020B0400000000000000" pitchFamily="34" charset="-122"/>
                <a:cs typeface="+mn-ea"/>
                <a:sym typeface="Arial" panose="020B0604020202020204" pitchFamily="34" charset="0"/>
              </a:rPr>
              <a:t>添加标题内容</a:t>
            </a:r>
            <a:endParaRPr lang="id-ID" sz="1050" dirty="0">
              <a:solidFill>
                <a:schemeClr val="tx1">
                  <a:lumMod val="65000"/>
                  <a:lumOff val="3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80" name="TextBox 79"/>
          <p:cNvSpPr txBox="1"/>
          <p:nvPr/>
        </p:nvSpPr>
        <p:spPr>
          <a:xfrm>
            <a:off x="4411339" y="5255685"/>
            <a:ext cx="832279" cy="400110"/>
          </a:xfrm>
          <a:prstGeom prst="rect">
            <a:avLst/>
          </a:prstGeom>
          <a:noFill/>
        </p:spPr>
        <p:txBody>
          <a:bodyPr wrap="none" rtlCol="0">
            <a:spAutoFit/>
          </a:bodyPr>
          <a:lstStyle/>
          <a:p>
            <a:r>
              <a:rPr lang="en-US" sz="2000" dirty="0">
                <a:solidFill>
                  <a:schemeClr val="tx1">
                    <a:lumMod val="65000"/>
                    <a:lumOff val="35000"/>
                  </a:schemeClr>
                </a:solidFill>
                <a:latin typeface="Arial" panose="020B0604020202020204" pitchFamily="34" charset="0"/>
                <a:ea typeface="思源黑体 CN Normal" panose="020B0400000000000000" pitchFamily="34" charset="-122"/>
                <a:cs typeface="+mn-ea"/>
                <a:sym typeface="Arial" panose="020B0604020202020204" pitchFamily="34" charset="0"/>
              </a:rPr>
              <a:t>128 +</a:t>
            </a:r>
            <a:endParaRPr lang="id-ID" sz="2000" dirty="0">
              <a:solidFill>
                <a:schemeClr val="tx1">
                  <a:lumMod val="65000"/>
                  <a:lumOff val="3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84" name="TextBox 83"/>
          <p:cNvSpPr txBox="1"/>
          <p:nvPr/>
        </p:nvSpPr>
        <p:spPr>
          <a:xfrm>
            <a:off x="6096000" y="5255685"/>
            <a:ext cx="832279" cy="400110"/>
          </a:xfrm>
          <a:prstGeom prst="rect">
            <a:avLst/>
          </a:prstGeom>
          <a:noFill/>
        </p:spPr>
        <p:txBody>
          <a:bodyPr wrap="none" rtlCol="0">
            <a:spAutoFit/>
          </a:bodyPr>
          <a:lstStyle/>
          <a:p>
            <a:r>
              <a:rPr lang="en-US" sz="2000" dirty="0">
                <a:solidFill>
                  <a:schemeClr val="tx1">
                    <a:lumMod val="65000"/>
                    <a:lumOff val="35000"/>
                  </a:schemeClr>
                </a:solidFill>
                <a:latin typeface="Arial" panose="020B0604020202020204" pitchFamily="34" charset="0"/>
                <a:ea typeface="思源黑体 CN Normal" panose="020B0400000000000000" pitchFamily="34" charset="-122"/>
                <a:cs typeface="+mn-ea"/>
                <a:sym typeface="Arial" panose="020B0604020202020204" pitchFamily="34" charset="0"/>
              </a:rPr>
              <a:t>100 +</a:t>
            </a:r>
            <a:endParaRPr lang="id-ID" sz="2000" dirty="0">
              <a:solidFill>
                <a:schemeClr val="tx1">
                  <a:lumMod val="65000"/>
                  <a:lumOff val="3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50" name="Rectangle 49"/>
          <p:cNvSpPr/>
          <p:nvPr/>
        </p:nvSpPr>
        <p:spPr>
          <a:xfrm>
            <a:off x="4411339" y="5651418"/>
            <a:ext cx="1273823" cy="261610"/>
          </a:xfrm>
          <a:prstGeom prst="rect">
            <a:avLst/>
          </a:prstGeom>
        </p:spPr>
        <p:txBody>
          <a:bodyPr wrap="square">
            <a:spAutoFit/>
          </a:bodyPr>
          <a:lstStyle/>
          <a:p>
            <a:r>
              <a:rPr lang="zh-CN" altLang="en-US" sz="1050" dirty="0">
                <a:solidFill>
                  <a:schemeClr val="tx1">
                    <a:lumMod val="65000"/>
                    <a:lumOff val="35000"/>
                  </a:schemeClr>
                </a:solidFill>
                <a:latin typeface="Arial" panose="020B0604020202020204" pitchFamily="34" charset="0"/>
                <a:ea typeface="思源黑体 CN Normal" panose="020B0400000000000000" pitchFamily="34" charset="-122"/>
                <a:cs typeface="+mn-ea"/>
                <a:sym typeface="Arial" panose="020B0604020202020204" pitchFamily="34" charset="0"/>
              </a:rPr>
              <a:t>添加标题内容</a:t>
            </a:r>
            <a:endParaRPr lang="id-ID" altLang="zh-CN" sz="1050" dirty="0">
              <a:solidFill>
                <a:schemeClr val="tx1">
                  <a:lumMod val="65000"/>
                  <a:lumOff val="3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52" name="Rectangle 51"/>
          <p:cNvSpPr/>
          <p:nvPr/>
        </p:nvSpPr>
        <p:spPr>
          <a:xfrm>
            <a:off x="6096000" y="5651418"/>
            <a:ext cx="1273823" cy="261610"/>
          </a:xfrm>
          <a:prstGeom prst="rect">
            <a:avLst/>
          </a:prstGeom>
        </p:spPr>
        <p:txBody>
          <a:bodyPr wrap="square">
            <a:spAutoFit/>
          </a:bodyPr>
          <a:lstStyle/>
          <a:p>
            <a:r>
              <a:rPr lang="zh-CN" altLang="en-US" sz="1050" dirty="0">
                <a:solidFill>
                  <a:schemeClr val="tx1">
                    <a:lumMod val="65000"/>
                    <a:lumOff val="35000"/>
                  </a:schemeClr>
                </a:solidFill>
                <a:latin typeface="Arial" panose="020B0604020202020204" pitchFamily="34" charset="0"/>
                <a:ea typeface="思源黑体 CN Normal" panose="020B0400000000000000" pitchFamily="34" charset="-122"/>
                <a:cs typeface="+mn-ea"/>
                <a:sym typeface="Arial" panose="020B0604020202020204" pitchFamily="34" charset="0"/>
              </a:rPr>
              <a:t>添加标题内容</a:t>
            </a:r>
            <a:endParaRPr lang="id-ID" altLang="zh-CN" sz="1050" dirty="0">
              <a:solidFill>
                <a:schemeClr val="tx1">
                  <a:lumMod val="65000"/>
                  <a:lumOff val="3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8" name="TextBox 7"/>
          <p:cNvSpPr txBox="1"/>
          <p:nvPr/>
        </p:nvSpPr>
        <p:spPr>
          <a:xfrm>
            <a:off x="751304" y="2234160"/>
            <a:ext cx="4492314" cy="1753235"/>
          </a:xfrm>
          <a:prstGeom prst="rect">
            <a:avLst/>
          </a:prstGeom>
          <a:noFill/>
        </p:spPr>
        <p:txBody>
          <a:bodyPr wrap="square" rtlCol="0">
            <a:spAutoFit/>
          </a:bodyPr>
          <a:lstStyle/>
          <a:p>
            <a:pPr algn="just">
              <a:lnSpc>
                <a:spcPct val="150000"/>
              </a:lnSpc>
            </a:pPr>
            <a:r>
              <a:rPr lang="zh-CN" altLang="en-US" sz="1200" noProof="0" dirty="0">
                <a:ln>
                  <a:noFill/>
                </a:ln>
                <a:solidFill>
                  <a:schemeClr val="bg1"/>
                </a:solidFill>
                <a:effectLst/>
                <a:uLnTx/>
                <a:uFillTx/>
                <a:latin typeface="Arial" panose="020B0604020202020204" pitchFamily="34" charset="0"/>
                <a:ea typeface="思源黑体 CN Normal" panose="020B0400000000000000" pitchFamily="34" charset="-122"/>
                <a:cs typeface="+mn-ea"/>
                <a:sym typeface="Arial" panose="020B0604020202020204" pitchFamily="34" charset="0"/>
              </a:rPr>
              <a:t>在此编辑文本内容在此编辑文本内容在此编辑文本内容在此编辑文本在此编辑文本内容在此编辑文本内容在此编辑文本内容在此编辑文本内容在此编辑文本在此编辑文本内容</a:t>
            </a:r>
            <a:endParaRPr lang="en-US" altLang="zh-CN" sz="1200"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endParaRPr>
          </a:p>
          <a:p>
            <a:pPr marL="0" marR="0" lvl="0" indent="0" algn="l" defTabSz="914400" rtl="0" eaLnBrk="1" fontAlgn="base" latinLnBrk="0" hangingPunct="1">
              <a:lnSpc>
                <a:spcPct val="150000"/>
              </a:lnSpc>
              <a:buClrTx/>
              <a:buSzTx/>
              <a:buFontTx/>
              <a:buNone/>
              <a:defRPr/>
            </a:pPr>
            <a:endParaRPr lang="zh-CN" altLang="en-US" sz="1200" noProof="0" dirty="0">
              <a:ln>
                <a:noFill/>
              </a:ln>
              <a:solidFill>
                <a:schemeClr val="bg1"/>
              </a:solidFill>
              <a:effectLst/>
              <a:uLnTx/>
              <a:uFillTx/>
              <a:latin typeface="Arial" panose="020B0604020202020204" pitchFamily="34" charset="0"/>
              <a:ea typeface="思源黑体 CN Normal" panose="020B0400000000000000" pitchFamily="34" charset="-122"/>
              <a:cs typeface="+mn-ea"/>
              <a:sym typeface="Arial" panose="020B0604020202020204" pitchFamily="34" charset="0"/>
            </a:endParaRPr>
          </a:p>
          <a:p>
            <a:pPr marL="0" marR="0" lvl="0" indent="0" algn="l" defTabSz="914400" rtl="0" eaLnBrk="1" fontAlgn="base" latinLnBrk="0" hangingPunct="1">
              <a:lnSpc>
                <a:spcPct val="150000"/>
              </a:lnSpc>
              <a:buClrTx/>
              <a:buSzTx/>
              <a:buFontTx/>
              <a:buNone/>
              <a:defRPr/>
            </a:pPr>
            <a:r>
              <a:rPr lang="zh-CN" altLang="en-US" sz="1200" noProof="0" dirty="0">
                <a:ln>
                  <a:noFill/>
                </a:ln>
                <a:solidFill>
                  <a:schemeClr val="bg1"/>
                </a:solidFill>
                <a:effectLst/>
                <a:uLnTx/>
                <a:uFillTx/>
                <a:latin typeface="Arial" panose="020B0604020202020204" pitchFamily="34" charset="0"/>
                <a:ea typeface="思源黑体 CN Normal" panose="020B0400000000000000" pitchFamily="34" charset="-122"/>
                <a:cs typeface="+mn-ea"/>
                <a:sym typeface="Arial" panose="020B0604020202020204" pitchFamily="34" charset="0"/>
              </a:rPr>
              <a:t>在此编辑文本内容在此编辑文本内容在此编辑文本内容在此编辑文本在此编辑文本内容</a:t>
            </a:r>
            <a:endParaRPr lang="zh-CN" altLang="en-US" sz="1200" noProof="0" dirty="0">
              <a:ln>
                <a:noFill/>
              </a:ln>
              <a:solidFill>
                <a:schemeClr val="bg1"/>
              </a:solidFill>
              <a:effectLst/>
              <a:uLnTx/>
              <a:uFillTx/>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7" name="TextBox 13"/>
          <p:cNvSpPr txBox="1"/>
          <p:nvPr/>
        </p:nvSpPr>
        <p:spPr>
          <a:xfrm>
            <a:off x="751205" y="1227455"/>
            <a:ext cx="3357245" cy="521970"/>
          </a:xfrm>
          <a:prstGeom prst="rect">
            <a:avLst/>
          </a:prstGeom>
          <a:noFill/>
        </p:spPr>
        <p:txBody>
          <a:bodyPr wrap="square" rtlCol="0">
            <a:spAutoFit/>
          </a:bodyPr>
          <a:lstStyle/>
          <a:p>
            <a:r>
              <a:rPr lang="zh-CN" altLang="en-US" sz="2800"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rPr>
              <a:t>请输入标题文字</a:t>
            </a:r>
            <a:endParaRPr lang="zh-CN" altLang="en-US" sz="2800"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23" name="TextBox 13"/>
          <p:cNvSpPr txBox="1"/>
          <p:nvPr/>
        </p:nvSpPr>
        <p:spPr>
          <a:xfrm>
            <a:off x="751304" y="1710148"/>
            <a:ext cx="2494482" cy="276999"/>
          </a:xfrm>
          <a:prstGeom prst="rect">
            <a:avLst/>
          </a:prstGeom>
          <a:noFill/>
        </p:spPr>
        <p:txBody>
          <a:bodyPr wrap="square" rtlCol="0">
            <a:spAutoFit/>
          </a:bodyPr>
          <a:lstStyle/>
          <a:p>
            <a:r>
              <a:rPr lang="en-US" altLang="zh-CN" sz="1200"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rPr>
              <a:t>GENERAL  VIEW</a:t>
            </a:r>
            <a:endParaRPr lang="en-US" altLang="zh-CN" sz="1200"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pic>
        <p:nvPicPr>
          <p:cNvPr id="11" name="图片占位符 10" descr="C:\Users\Administrator\Desktop\PPT用图3.jpgPPT用图3"/>
          <p:cNvPicPr>
            <a:picLocks noGrp="1" noChangeAspect="1"/>
          </p:cNvPicPr>
          <p:nvPr>
            <p:ph type="pic" sz="quarter" idx="12"/>
          </p:nvPr>
        </p:nvPicPr>
        <p:blipFill>
          <a:blip r:embed="rId3"/>
          <a:srcRect/>
          <a:stretch>
            <a:fillRect/>
          </a:stretch>
        </p:blipFill>
        <p:spPr>
          <a:xfrm>
            <a:off x="8194040" y="1246505"/>
            <a:ext cx="2063115" cy="4404995"/>
          </a:xfrm>
        </p:spPr>
      </p:pic>
    </p:spTree>
  </p:cSld>
  <p:clrMapOvr>
    <a:masterClrMapping/>
  </p:clrMapOvr>
  <p:transition spd="slow" advClick="0" advTm="2000"/>
  <p:timing>
    <p:tnLst>
      <p:par>
        <p:cTn id="1" dur="indefinite" restart="never" nodeType="tmRoot"/>
      </p:par>
    </p:tnLst>
    <p:bldLst>
      <p:bldP spid="128" grpId="0" bldLvl="0" animBg="1"/>
      <p:bldP spid="76" grpId="0"/>
      <p:bldP spid="78" grpId="0"/>
      <p:bldP spid="80" grpId="0"/>
      <p:bldP spid="84" grpId="0"/>
      <p:bldP spid="50" grpId="0"/>
      <p:bldP spid="52"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p:cNvGrpSpPr/>
          <p:nvPr/>
        </p:nvGrpSpPr>
        <p:grpSpPr>
          <a:xfrm>
            <a:off x="789475" y="2204094"/>
            <a:ext cx="5266829" cy="1375621"/>
            <a:chOff x="789475" y="2285487"/>
            <a:chExt cx="5266829" cy="1375621"/>
          </a:xfrm>
        </p:grpSpPr>
        <p:grpSp>
          <p:nvGrpSpPr>
            <p:cNvPr id="66" name="组合 65"/>
            <p:cNvGrpSpPr/>
            <p:nvPr/>
          </p:nvGrpSpPr>
          <p:grpSpPr>
            <a:xfrm>
              <a:off x="789475" y="2285487"/>
              <a:ext cx="1327725" cy="1375621"/>
              <a:chOff x="983423" y="2741189"/>
              <a:chExt cx="1327725" cy="1375621"/>
            </a:xfrm>
          </p:grpSpPr>
          <p:sp>
            <p:nvSpPr>
              <p:cNvPr id="67" name="椭圆 1"/>
              <p:cNvSpPr/>
              <p:nvPr/>
            </p:nvSpPr>
            <p:spPr>
              <a:xfrm rot="1189682">
                <a:off x="983423" y="2741189"/>
                <a:ext cx="1327725" cy="1375621"/>
              </a:xfrm>
              <a:custGeom>
                <a:avLst/>
                <a:gdLst>
                  <a:gd name="connsiteX0" fmla="*/ 0 w 2987749"/>
                  <a:gd name="connsiteY0" fmla="*/ 1493875 h 2987749"/>
                  <a:gd name="connsiteX1" fmla="*/ 1493875 w 2987749"/>
                  <a:gd name="connsiteY1" fmla="*/ 0 h 2987749"/>
                  <a:gd name="connsiteX2" fmla="*/ 2987750 w 2987749"/>
                  <a:gd name="connsiteY2" fmla="*/ 1493875 h 2987749"/>
                  <a:gd name="connsiteX3" fmla="*/ 1493875 w 2987749"/>
                  <a:gd name="connsiteY3" fmla="*/ 2987750 h 2987749"/>
                  <a:gd name="connsiteX4" fmla="*/ 0 w 2987749"/>
                  <a:gd name="connsiteY4" fmla="*/ 1493875 h 2987749"/>
                  <a:gd name="connsiteX0-1" fmla="*/ 0 w 3029276"/>
                  <a:gd name="connsiteY0-2" fmla="*/ 186735 h 1680610"/>
                  <a:gd name="connsiteX1-3" fmla="*/ 2987750 w 3029276"/>
                  <a:gd name="connsiteY1-4" fmla="*/ 186735 h 1680610"/>
                  <a:gd name="connsiteX2-5" fmla="*/ 1493875 w 3029276"/>
                  <a:gd name="connsiteY2-6" fmla="*/ 1680610 h 1680610"/>
                  <a:gd name="connsiteX3-7" fmla="*/ 0 w 3029276"/>
                  <a:gd name="connsiteY3-8" fmla="*/ 186735 h 1680610"/>
                  <a:gd name="connsiteX0-9" fmla="*/ 30008 w 2987771"/>
                  <a:gd name="connsiteY0-10" fmla="*/ 932823 h 2438707"/>
                  <a:gd name="connsiteX1-11" fmla="*/ 2953963 w 2987771"/>
                  <a:gd name="connsiteY1-12" fmla="*/ 50321 h 2438707"/>
                  <a:gd name="connsiteX2-13" fmla="*/ 1523883 w 2987771"/>
                  <a:gd name="connsiteY2-14" fmla="*/ 2426698 h 2438707"/>
                  <a:gd name="connsiteX3-15" fmla="*/ 30008 w 2987771"/>
                  <a:gd name="connsiteY3-16" fmla="*/ 932823 h 2438707"/>
                  <a:gd name="connsiteX0-17" fmla="*/ 2927 w 3016561"/>
                  <a:gd name="connsiteY0-18" fmla="*/ 938732 h 3079182"/>
                  <a:gd name="connsiteX1-19" fmla="*/ 2926882 w 3016561"/>
                  <a:gd name="connsiteY1-20" fmla="*/ 56230 h 3079182"/>
                  <a:gd name="connsiteX2-21" fmla="*/ 2389937 w 3016561"/>
                  <a:gd name="connsiteY2-22" fmla="*/ 3070560 h 3079182"/>
                  <a:gd name="connsiteX3-23" fmla="*/ 2927 w 3016561"/>
                  <a:gd name="connsiteY3-24" fmla="*/ 938732 h 3079182"/>
                  <a:gd name="connsiteX0-25" fmla="*/ 2415 w 3550302"/>
                  <a:gd name="connsiteY0-26" fmla="*/ 978618 h 3077544"/>
                  <a:gd name="connsiteX1-27" fmla="*/ 3447365 w 3550302"/>
                  <a:gd name="connsiteY1-28" fmla="*/ 53586 h 3077544"/>
                  <a:gd name="connsiteX2-29" fmla="*/ 2910420 w 3550302"/>
                  <a:gd name="connsiteY2-30" fmla="*/ 3067916 h 3077544"/>
                  <a:gd name="connsiteX3-31" fmla="*/ 2415 w 3550302"/>
                  <a:gd name="connsiteY3-32" fmla="*/ 978618 h 3077544"/>
                  <a:gd name="connsiteX0-33" fmla="*/ 2736 w 3544855"/>
                  <a:gd name="connsiteY0-34" fmla="*/ 978124 h 3024122"/>
                  <a:gd name="connsiteX1-35" fmla="*/ 3447686 w 3544855"/>
                  <a:gd name="connsiteY1-36" fmla="*/ 53092 h 3024122"/>
                  <a:gd name="connsiteX2-37" fmla="*/ 2878843 w 3544855"/>
                  <a:gd name="connsiteY2-38" fmla="*/ 3014259 h 3024122"/>
                  <a:gd name="connsiteX3-39" fmla="*/ 2736 w 3544855"/>
                  <a:gd name="connsiteY3-40" fmla="*/ 978124 h 3024122"/>
                  <a:gd name="connsiteX0-41" fmla="*/ 2624 w 3530168"/>
                  <a:gd name="connsiteY0-42" fmla="*/ 978124 h 3082992"/>
                  <a:gd name="connsiteX1-43" fmla="*/ 3447574 w 3530168"/>
                  <a:gd name="connsiteY1-44" fmla="*/ 53092 h 3082992"/>
                  <a:gd name="connsiteX2-45" fmla="*/ 2878731 w 3530168"/>
                  <a:gd name="connsiteY2-46" fmla="*/ 3014259 h 3082992"/>
                  <a:gd name="connsiteX3-47" fmla="*/ 2624 w 3530168"/>
                  <a:gd name="connsiteY3-48" fmla="*/ 978124 h 3082992"/>
                  <a:gd name="connsiteX0-49" fmla="*/ 2624 w 3790598"/>
                  <a:gd name="connsiteY0-50" fmla="*/ 978124 h 3082992"/>
                  <a:gd name="connsiteX1-51" fmla="*/ 3447574 w 3790598"/>
                  <a:gd name="connsiteY1-52" fmla="*/ 53092 h 3082992"/>
                  <a:gd name="connsiteX2-53" fmla="*/ 2878731 w 3790598"/>
                  <a:gd name="connsiteY2-54" fmla="*/ 3014259 h 3082992"/>
                  <a:gd name="connsiteX3-55" fmla="*/ 2624 w 3790598"/>
                  <a:gd name="connsiteY3-56" fmla="*/ 978124 h 3082992"/>
                  <a:gd name="connsiteX0-57" fmla="*/ 2624 w 3790598"/>
                  <a:gd name="connsiteY0-58" fmla="*/ 1090498 h 3195366"/>
                  <a:gd name="connsiteX1-59" fmla="*/ 3447574 w 3790598"/>
                  <a:gd name="connsiteY1-60" fmla="*/ 165466 h 3195366"/>
                  <a:gd name="connsiteX2-61" fmla="*/ 2878731 w 3790598"/>
                  <a:gd name="connsiteY2-62" fmla="*/ 3126633 h 3195366"/>
                  <a:gd name="connsiteX3-63" fmla="*/ 2624 w 3790598"/>
                  <a:gd name="connsiteY3-64" fmla="*/ 1090498 h 3195366"/>
                  <a:gd name="connsiteX0-65" fmla="*/ 18417 w 3806391"/>
                  <a:gd name="connsiteY0-66" fmla="*/ 1126902 h 3241214"/>
                  <a:gd name="connsiteX1-67" fmla="*/ 3463367 w 3806391"/>
                  <a:gd name="connsiteY1-68" fmla="*/ 201870 h 3241214"/>
                  <a:gd name="connsiteX2-69" fmla="*/ 2894524 w 3806391"/>
                  <a:gd name="connsiteY2-70" fmla="*/ 3163037 h 3241214"/>
                  <a:gd name="connsiteX3-71" fmla="*/ 18417 w 3806391"/>
                  <a:gd name="connsiteY3-72" fmla="*/ 1126902 h 3241214"/>
                  <a:gd name="connsiteX0-73" fmla="*/ 1593 w 3700848"/>
                  <a:gd name="connsiteY0-74" fmla="*/ 1365491 h 3418565"/>
                  <a:gd name="connsiteX1-75" fmla="*/ 3310417 w 3700848"/>
                  <a:gd name="connsiteY1-76" fmla="*/ 140976 h 3418565"/>
                  <a:gd name="connsiteX2-77" fmla="*/ 2877700 w 3700848"/>
                  <a:gd name="connsiteY2-78" fmla="*/ 3401626 h 3418565"/>
                  <a:gd name="connsiteX3-79" fmla="*/ 1593 w 3700848"/>
                  <a:gd name="connsiteY3-80" fmla="*/ 1365491 h 3418565"/>
                  <a:gd name="connsiteX0-81" fmla="*/ 1667 w 3725653"/>
                  <a:gd name="connsiteY0-82" fmla="*/ 1365491 h 3429955"/>
                  <a:gd name="connsiteX1-83" fmla="*/ 3310491 w 3725653"/>
                  <a:gd name="connsiteY1-84" fmla="*/ 140976 h 3429955"/>
                  <a:gd name="connsiteX2-85" fmla="*/ 2877774 w 3725653"/>
                  <a:gd name="connsiteY2-86" fmla="*/ 3401626 h 3429955"/>
                  <a:gd name="connsiteX3-87" fmla="*/ 1667 w 3725653"/>
                  <a:gd name="connsiteY3-88" fmla="*/ 1365491 h 3429955"/>
                  <a:gd name="connsiteX0-89" fmla="*/ 5252 w 3658366"/>
                  <a:gd name="connsiteY0-90" fmla="*/ 1367083 h 3552663"/>
                  <a:gd name="connsiteX1-91" fmla="*/ 3314076 w 3658366"/>
                  <a:gd name="connsiteY1-92" fmla="*/ 142568 h 3552663"/>
                  <a:gd name="connsiteX2-93" fmla="*/ 2581879 w 3658366"/>
                  <a:gd name="connsiteY2-94" fmla="*/ 3525733 h 3552663"/>
                  <a:gd name="connsiteX3-95" fmla="*/ 5252 w 3658366"/>
                  <a:gd name="connsiteY3-96" fmla="*/ 1367083 h 3552663"/>
                  <a:gd name="connsiteX0-97" fmla="*/ 6558 w 3733975"/>
                  <a:gd name="connsiteY0-98" fmla="*/ 1203948 h 3374479"/>
                  <a:gd name="connsiteX1-99" fmla="*/ 3424282 w 3733975"/>
                  <a:gd name="connsiteY1-100" fmla="*/ 156398 h 3374479"/>
                  <a:gd name="connsiteX2-101" fmla="*/ 2583185 w 3733975"/>
                  <a:gd name="connsiteY2-102" fmla="*/ 3362598 h 3374479"/>
                  <a:gd name="connsiteX3-103" fmla="*/ 6558 w 3733975"/>
                  <a:gd name="connsiteY3-104" fmla="*/ 1203948 h 3374479"/>
                  <a:gd name="connsiteX0-105" fmla="*/ 8954 w 3851612"/>
                  <a:gd name="connsiteY0-106" fmla="*/ 1203948 h 3366228"/>
                  <a:gd name="connsiteX1-107" fmla="*/ 3426678 w 3851612"/>
                  <a:gd name="connsiteY1-108" fmla="*/ 156398 h 3366228"/>
                  <a:gd name="connsiteX2-109" fmla="*/ 2585581 w 3851612"/>
                  <a:gd name="connsiteY2-110" fmla="*/ 3362598 h 3366228"/>
                  <a:gd name="connsiteX3-111" fmla="*/ 8954 w 3851612"/>
                  <a:gd name="connsiteY3-112" fmla="*/ 1203948 h 3366228"/>
                  <a:gd name="connsiteX0-113" fmla="*/ 8954 w 3712562"/>
                  <a:gd name="connsiteY0-114" fmla="*/ 1203948 h 3366228"/>
                  <a:gd name="connsiteX1-115" fmla="*/ 3426678 w 3712562"/>
                  <a:gd name="connsiteY1-116" fmla="*/ 156398 h 3366228"/>
                  <a:gd name="connsiteX2-117" fmla="*/ 2585581 w 3712562"/>
                  <a:gd name="connsiteY2-118" fmla="*/ 3362598 h 3366228"/>
                  <a:gd name="connsiteX3-119" fmla="*/ 8954 w 3712562"/>
                  <a:gd name="connsiteY3-120" fmla="*/ 1203948 h 3366228"/>
                  <a:gd name="connsiteX0-121" fmla="*/ 6837 w 3491742"/>
                  <a:gd name="connsiteY0-122" fmla="*/ 1058952 h 3388940"/>
                  <a:gd name="connsiteX1-123" fmla="*/ 3315656 w 3491742"/>
                  <a:gd name="connsiteY1-124" fmla="*/ 174756 h 3388940"/>
                  <a:gd name="connsiteX2-125" fmla="*/ 2474559 w 3491742"/>
                  <a:gd name="connsiteY2-126" fmla="*/ 3380956 h 3388940"/>
                  <a:gd name="connsiteX3-127" fmla="*/ 6837 w 3491742"/>
                  <a:gd name="connsiteY3-128" fmla="*/ 1058952 h 3388940"/>
                  <a:gd name="connsiteX0-129" fmla="*/ 6871 w 3477889"/>
                  <a:gd name="connsiteY0-130" fmla="*/ 1228467 h 3372524"/>
                  <a:gd name="connsiteX1-131" fmla="*/ 3302076 w 3477889"/>
                  <a:gd name="connsiteY1-132" fmla="*/ 153690 h 3372524"/>
                  <a:gd name="connsiteX2-133" fmla="*/ 2460979 w 3477889"/>
                  <a:gd name="connsiteY2-134" fmla="*/ 3359890 h 3372524"/>
                  <a:gd name="connsiteX3-135" fmla="*/ 6871 w 3477889"/>
                  <a:gd name="connsiteY3-136" fmla="*/ 1228467 h 3372524"/>
                  <a:gd name="connsiteX0-137" fmla="*/ 30824 w 3501842"/>
                  <a:gd name="connsiteY0-138" fmla="*/ 1290554 h 3439132"/>
                  <a:gd name="connsiteX1-139" fmla="*/ 3326029 w 3501842"/>
                  <a:gd name="connsiteY1-140" fmla="*/ 215777 h 3439132"/>
                  <a:gd name="connsiteX2-141" fmla="*/ 2484932 w 3501842"/>
                  <a:gd name="connsiteY2-142" fmla="*/ 3421977 h 3439132"/>
                  <a:gd name="connsiteX3-143" fmla="*/ 30824 w 3501842"/>
                  <a:gd name="connsiteY3-144" fmla="*/ 1290554 h 3439132"/>
                  <a:gd name="connsiteX0-145" fmla="*/ 40876 w 3620376"/>
                  <a:gd name="connsiteY0-146" fmla="*/ 1290554 h 3443598"/>
                  <a:gd name="connsiteX1-147" fmla="*/ 3336081 w 3620376"/>
                  <a:gd name="connsiteY1-148" fmla="*/ 215777 h 3443598"/>
                  <a:gd name="connsiteX2-149" fmla="*/ 2494984 w 3620376"/>
                  <a:gd name="connsiteY2-150" fmla="*/ 3421977 h 3443598"/>
                  <a:gd name="connsiteX3-151" fmla="*/ 40876 w 3620376"/>
                  <a:gd name="connsiteY3-152" fmla="*/ 1290554 h 3443598"/>
                  <a:gd name="connsiteX0-153" fmla="*/ 6688 w 3467452"/>
                  <a:gd name="connsiteY0-154" fmla="*/ 1442732 h 3592536"/>
                  <a:gd name="connsiteX1-155" fmla="*/ 3290327 w 3467452"/>
                  <a:gd name="connsiteY1-156" fmla="*/ 136637 h 3592536"/>
                  <a:gd name="connsiteX2-157" fmla="*/ 2460796 w 3467452"/>
                  <a:gd name="connsiteY2-158" fmla="*/ 3574155 h 3592536"/>
                  <a:gd name="connsiteX3-159" fmla="*/ 6688 w 3467452"/>
                  <a:gd name="connsiteY3-160" fmla="*/ 1442732 h 3592536"/>
                </a:gdLst>
                <a:ahLst/>
                <a:cxnLst>
                  <a:cxn ang="0">
                    <a:pos x="connsiteX0-1" y="connsiteY0-2"/>
                  </a:cxn>
                  <a:cxn ang="0">
                    <a:pos x="connsiteX1-3" y="connsiteY1-4"/>
                  </a:cxn>
                  <a:cxn ang="0">
                    <a:pos x="connsiteX2-5" y="connsiteY2-6"/>
                  </a:cxn>
                  <a:cxn ang="0">
                    <a:pos x="connsiteX3-7" y="connsiteY3-8"/>
                  </a:cxn>
                </a:cxnLst>
                <a:rect l="l" t="t" r="r" b="b"/>
                <a:pathLst>
                  <a:path w="3467452" h="3592536">
                    <a:moveTo>
                      <a:pt x="6688" y="1442732"/>
                    </a:moveTo>
                    <a:cubicBezTo>
                      <a:pt x="144943" y="869812"/>
                      <a:pt x="2637311" y="-420686"/>
                      <a:pt x="3290327" y="136637"/>
                    </a:cubicBezTo>
                    <a:cubicBezTo>
                      <a:pt x="3832271" y="514418"/>
                      <a:pt x="3008069" y="3356473"/>
                      <a:pt x="2460796" y="3574155"/>
                    </a:cubicBezTo>
                    <a:cubicBezTo>
                      <a:pt x="1913523" y="3791837"/>
                      <a:pt x="-131567" y="2015652"/>
                      <a:pt x="6688" y="1442732"/>
                    </a:cubicBezTo>
                    <a:close/>
                  </a:path>
                </a:pathLst>
              </a:custGeom>
              <a:gradFill>
                <a:gsLst>
                  <a:gs pos="0">
                    <a:srgbClr val="008AD3"/>
                  </a:gs>
                  <a:gs pos="100000">
                    <a:srgbClr val="014E9E"/>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68" name="文本框 67"/>
              <p:cNvSpPr txBox="1"/>
              <p:nvPr/>
            </p:nvSpPr>
            <p:spPr>
              <a:xfrm>
                <a:off x="1244843" y="2967335"/>
                <a:ext cx="910738" cy="923330"/>
              </a:xfrm>
              <a:prstGeom prst="rect">
                <a:avLst/>
              </a:prstGeom>
              <a:noFill/>
            </p:spPr>
            <p:txBody>
              <a:bodyPr wrap="square" rtlCol="0">
                <a:spAutoFit/>
              </a:bodyPr>
              <a:lstStyle/>
              <a:p>
                <a:pPr algn="ctr"/>
                <a:r>
                  <a:rPr kumimoji="1" lang="en-US" altLang="zh-CN" sz="5400" b="1" i="1"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rPr>
                  <a:t>S</a:t>
                </a:r>
                <a:endParaRPr kumimoji="1" lang="en-GB" altLang="zh-CN" sz="5400" b="1" i="1"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grpSp>
          <p:nvGrpSpPr>
            <p:cNvPr id="69" name="组合 68"/>
            <p:cNvGrpSpPr/>
            <p:nvPr/>
          </p:nvGrpSpPr>
          <p:grpSpPr>
            <a:xfrm>
              <a:off x="2311147" y="2511633"/>
              <a:ext cx="3745157" cy="991639"/>
              <a:chOff x="738317" y="4220365"/>
              <a:chExt cx="3745157" cy="991639"/>
            </a:xfrm>
          </p:grpSpPr>
          <p:sp>
            <p:nvSpPr>
              <p:cNvPr id="70" name="矩形 69"/>
              <p:cNvSpPr/>
              <p:nvPr/>
            </p:nvSpPr>
            <p:spPr>
              <a:xfrm>
                <a:off x="738317" y="4220365"/>
                <a:ext cx="3017519" cy="380617"/>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anose="05000000000000000000" pitchFamily="2" charset="2"/>
                  <a:buChar char="n"/>
                  <a:defRPr/>
                </a:pPr>
                <a:r>
                  <a:rPr lang="zh-CN" altLang="en-US" sz="1400" kern="0" dirty="0">
                    <a:ln w="3175">
                      <a:noFill/>
                    </a:ln>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rPr>
                  <a:t>在此输入文本内容在此输入</a:t>
                </a:r>
                <a:endParaRPr lang="en-US" altLang="zh-CN" sz="1400" kern="0" dirty="0">
                  <a:ln w="12700" cap="flat">
                    <a:noFill/>
                    <a:miter lim="800000"/>
                  </a:ln>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71" name="文本框 70"/>
              <p:cNvSpPr txBox="1"/>
              <p:nvPr/>
            </p:nvSpPr>
            <p:spPr>
              <a:xfrm>
                <a:off x="738317" y="4629105"/>
                <a:ext cx="3745157" cy="582899"/>
              </a:xfrm>
              <a:prstGeom prst="rect">
                <a:avLst/>
              </a:prstGeom>
              <a:noFill/>
            </p:spPr>
            <p:txBody>
              <a:bodyPr wrap="square" rtlCol="0">
                <a:spAutoFit/>
              </a:bodyPr>
              <a:lstStyle/>
              <a:p>
                <a:pPr algn="l" fontAlgn="base">
                  <a:lnSpc>
                    <a:spcPct val="150000"/>
                  </a:lnSpc>
                  <a:buClrTx/>
                  <a:buSzTx/>
                  <a:buFontTx/>
                  <a:defRPr/>
                </a:pPr>
                <a:r>
                  <a:rPr lang="zh-CN" altLang="en-US" sz="1200" noProof="0" dirty="0">
                    <a:ln>
                      <a:noFill/>
                    </a:ln>
                    <a:solidFill>
                      <a:schemeClr val="tx1">
                        <a:lumMod val="75000"/>
                        <a:lumOff val="25000"/>
                      </a:schemeClr>
                    </a:solidFill>
                    <a:effectLst/>
                    <a:uLnTx/>
                    <a:uFillTx/>
                    <a:latin typeface="Arial" panose="020B0604020202020204" pitchFamily="34" charset="0"/>
                    <a:ea typeface="思源黑体 CN Normal" panose="020B0400000000000000" pitchFamily="34" charset="-122"/>
                    <a:cs typeface="+mn-ea"/>
                    <a:sym typeface="Arial" panose="020B0604020202020204" pitchFamily="34" charset="0"/>
                  </a:rPr>
                  <a:t>在此编辑文本内容在此编辑文本内容在此编辑文本内容在此编辑文本在此编辑文本内容</a:t>
                </a:r>
                <a:endParaRPr lang="zh-CN" altLang="en-US" sz="1000" kern="1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grpSp>
      <p:grpSp>
        <p:nvGrpSpPr>
          <p:cNvPr id="72" name="组合 71"/>
          <p:cNvGrpSpPr/>
          <p:nvPr/>
        </p:nvGrpSpPr>
        <p:grpSpPr>
          <a:xfrm>
            <a:off x="6329008" y="2204094"/>
            <a:ext cx="5266829" cy="1375621"/>
            <a:chOff x="6329643" y="2206952"/>
            <a:chExt cx="5266829" cy="1375621"/>
          </a:xfrm>
        </p:grpSpPr>
        <p:grpSp>
          <p:nvGrpSpPr>
            <p:cNvPr id="73" name="组合 72"/>
            <p:cNvGrpSpPr/>
            <p:nvPr/>
          </p:nvGrpSpPr>
          <p:grpSpPr>
            <a:xfrm>
              <a:off x="6329643" y="2206952"/>
              <a:ext cx="1327725" cy="1375621"/>
              <a:chOff x="983423" y="2741189"/>
              <a:chExt cx="1327725" cy="1375621"/>
            </a:xfrm>
          </p:grpSpPr>
          <p:sp>
            <p:nvSpPr>
              <p:cNvPr id="74" name="椭圆 1"/>
              <p:cNvSpPr/>
              <p:nvPr/>
            </p:nvSpPr>
            <p:spPr>
              <a:xfrm rot="1189682">
                <a:off x="983423" y="2741189"/>
                <a:ext cx="1327725" cy="1375621"/>
              </a:xfrm>
              <a:custGeom>
                <a:avLst/>
                <a:gdLst>
                  <a:gd name="connsiteX0" fmla="*/ 0 w 2987749"/>
                  <a:gd name="connsiteY0" fmla="*/ 1493875 h 2987749"/>
                  <a:gd name="connsiteX1" fmla="*/ 1493875 w 2987749"/>
                  <a:gd name="connsiteY1" fmla="*/ 0 h 2987749"/>
                  <a:gd name="connsiteX2" fmla="*/ 2987750 w 2987749"/>
                  <a:gd name="connsiteY2" fmla="*/ 1493875 h 2987749"/>
                  <a:gd name="connsiteX3" fmla="*/ 1493875 w 2987749"/>
                  <a:gd name="connsiteY3" fmla="*/ 2987750 h 2987749"/>
                  <a:gd name="connsiteX4" fmla="*/ 0 w 2987749"/>
                  <a:gd name="connsiteY4" fmla="*/ 1493875 h 2987749"/>
                  <a:gd name="connsiteX0-1" fmla="*/ 0 w 3029276"/>
                  <a:gd name="connsiteY0-2" fmla="*/ 186735 h 1680610"/>
                  <a:gd name="connsiteX1-3" fmla="*/ 2987750 w 3029276"/>
                  <a:gd name="connsiteY1-4" fmla="*/ 186735 h 1680610"/>
                  <a:gd name="connsiteX2-5" fmla="*/ 1493875 w 3029276"/>
                  <a:gd name="connsiteY2-6" fmla="*/ 1680610 h 1680610"/>
                  <a:gd name="connsiteX3-7" fmla="*/ 0 w 3029276"/>
                  <a:gd name="connsiteY3-8" fmla="*/ 186735 h 1680610"/>
                  <a:gd name="connsiteX0-9" fmla="*/ 30008 w 2987771"/>
                  <a:gd name="connsiteY0-10" fmla="*/ 932823 h 2438707"/>
                  <a:gd name="connsiteX1-11" fmla="*/ 2953963 w 2987771"/>
                  <a:gd name="connsiteY1-12" fmla="*/ 50321 h 2438707"/>
                  <a:gd name="connsiteX2-13" fmla="*/ 1523883 w 2987771"/>
                  <a:gd name="connsiteY2-14" fmla="*/ 2426698 h 2438707"/>
                  <a:gd name="connsiteX3-15" fmla="*/ 30008 w 2987771"/>
                  <a:gd name="connsiteY3-16" fmla="*/ 932823 h 2438707"/>
                  <a:gd name="connsiteX0-17" fmla="*/ 2927 w 3016561"/>
                  <a:gd name="connsiteY0-18" fmla="*/ 938732 h 3079182"/>
                  <a:gd name="connsiteX1-19" fmla="*/ 2926882 w 3016561"/>
                  <a:gd name="connsiteY1-20" fmla="*/ 56230 h 3079182"/>
                  <a:gd name="connsiteX2-21" fmla="*/ 2389937 w 3016561"/>
                  <a:gd name="connsiteY2-22" fmla="*/ 3070560 h 3079182"/>
                  <a:gd name="connsiteX3-23" fmla="*/ 2927 w 3016561"/>
                  <a:gd name="connsiteY3-24" fmla="*/ 938732 h 3079182"/>
                  <a:gd name="connsiteX0-25" fmla="*/ 2415 w 3550302"/>
                  <a:gd name="connsiteY0-26" fmla="*/ 978618 h 3077544"/>
                  <a:gd name="connsiteX1-27" fmla="*/ 3447365 w 3550302"/>
                  <a:gd name="connsiteY1-28" fmla="*/ 53586 h 3077544"/>
                  <a:gd name="connsiteX2-29" fmla="*/ 2910420 w 3550302"/>
                  <a:gd name="connsiteY2-30" fmla="*/ 3067916 h 3077544"/>
                  <a:gd name="connsiteX3-31" fmla="*/ 2415 w 3550302"/>
                  <a:gd name="connsiteY3-32" fmla="*/ 978618 h 3077544"/>
                  <a:gd name="connsiteX0-33" fmla="*/ 2736 w 3544855"/>
                  <a:gd name="connsiteY0-34" fmla="*/ 978124 h 3024122"/>
                  <a:gd name="connsiteX1-35" fmla="*/ 3447686 w 3544855"/>
                  <a:gd name="connsiteY1-36" fmla="*/ 53092 h 3024122"/>
                  <a:gd name="connsiteX2-37" fmla="*/ 2878843 w 3544855"/>
                  <a:gd name="connsiteY2-38" fmla="*/ 3014259 h 3024122"/>
                  <a:gd name="connsiteX3-39" fmla="*/ 2736 w 3544855"/>
                  <a:gd name="connsiteY3-40" fmla="*/ 978124 h 3024122"/>
                  <a:gd name="connsiteX0-41" fmla="*/ 2624 w 3530168"/>
                  <a:gd name="connsiteY0-42" fmla="*/ 978124 h 3082992"/>
                  <a:gd name="connsiteX1-43" fmla="*/ 3447574 w 3530168"/>
                  <a:gd name="connsiteY1-44" fmla="*/ 53092 h 3082992"/>
                  <a:gd name="connsiteX2-45" fmla="*/ 2878731 w 3530168"/>
                  <a:gd name="connsiteY2-46" fmla="*/ 3014259 h 3082992"/>
                  <a:gd name="connsiteX3-47" fmla="*/ 2624 w 3530168"/>
                  <a:gd name="connsiteY3-48" fmla="*/ 978124 h 3082992"/>
                  <a:gd name="connsiteX0-49" fmla="*/ 2624 w 3790598"/>
                  <a:gd name="connsiteY0-50" fmla="*/ 978124 h 3082992"/>
                  <a:gd name="connsiteX1-51" fmla="*/ 3447574 w 3790598"/>
                  <a:gd name="connsiteY1-52" fmla="*/ 53092 h 3082992"/>
                  <a:gd name="connsiteX2-53" fmla="*/ 2878731 w 3790598"/>
                  <a:gd name="connsiteY2-54" fmla="*/ 3014259 h 3082992"/>
                  <a:gd name="connsiteX3-55" fmla="*/ 2624 w 3790598"/>
                  <a:gd name="connsiteY3-56" fmla="*/ 978124 h 3082992"/>
                  <a:gd name="connsiteX0-57" fmla="*/ 2624 w 3790598"/>
                  <a:gd name="connsiteY0-58" fmla="*/ 1090498 h 3195366"/>
                  <a:gd name="connsiteX1-59" fmla="*/ 3447574 w 3790598"/>
                  <a:gd name="connsiteY1-60" fmla="*/ 165466 h 3195366"/>
                  <a:gd name="connsiteX2-61" fmla="*/ 2878731 w 3790598"/>
                  <a:gd name="connsiteY2-62" fmla="*/ 3126633 h 3195366"/>
                  <a:gd name="connsiteX3-63" fmla="*/ 2624 w 3790598"/>
                  <a:gd name="connsiteY3-64" fmla="*/ 1090498 h 3195366"/>
                  <a:gd name="connsiteX0-65" fmla="*/ 18417 w 3806391"/>
                  <a:gd name="connsiteY0-66" fmla="*/ 1126902 h 3241214"/>
                  <a:gd name="connsiteX1-67" fmla="*/ 3463367 w 3806391"/>
                  <a:gd name="connsiteY1-68" fmla="*/ 201870 h 3241214"/>
                  <a:gd name="connsiteX2-69" fmla="*/ 2894524 w 3806391"/>
                  <a:gd name="connsiteY2-70" fmla="*/ 3163037 h 3241214"/>
                  <a:gd name="connsiteX3-71" fmla="*/ 18417 w 3806391"/>
                  <a:gd name="connsiteY3-72" fmla="*/ 1126902 h 3241214"/>
                  <a:gd name="connsiteX0-73" fmla="*/ 1593 w 3700848"/>
                  <a:gd name="connsiteY0-74" fmla="*/ 1365491 h 3418565"/>
                  <a:gd name="connsiteX1-75" fmla="*/ 3310417 w 3700848"/>
                  <a:gd name="connsiteY1-76" fmla="*/ 140976 h 3418565"/>
                  <a:gd name="connsiteX2-77" fmla="*/ 2877700 w 3700848"/>
                  <a:gd name="connsiteY2-78" fmla="*/ 3401626 h 3418565"/>
                  <a:gd name="connsiteX3-79" fmla="*/ 1593 w 3700848"/>
                  <a:gd name="connsiteY3-80" fmla="*/ 1365491 h 3418565"/>
                  <a:gd name="connsiteX0-81" fmla="*/ 1667 w 3725653"/>
                  <a:gd name="connsiteY0-82" fmla="*/ 1365491 h 3429955"/>
                  <a:gd name="connsiteX1-83" fmla="*/ 3310491 w 3725653"/>
                  <a:gd name="connsiteY1-84" fmla="*/ 140976 h 3429955"/>
                  <a:gd name="connsiteX2-85" fmla="*/ 2877774 w 3725653"/>
                  <a:gd name="connsiteY2-86" fmla="*/ 3401626 h 3429955"/>
                  <a:gd name="connsiteX3-87" fmla="*/ 1667 w 3725653"/>
                  <a:gd name="connsiteY3-88" fmla="*/ 1365491 h 3429955"/>
                  <a:gd name="connsiteX0-89" fmla="*/ 5252 w 3658366"/>
                  <a:gd name="connsiteY0-90" fmla="*/ 1367083 h 3552663"/>
                  <a:gd name="connsiteX1-91" fmla="*/ 3314076 w 3658366"/>
                  <a:gd name="connsiteY1-92" fmla="*/ 142568 h 3552663"/>
                  <a:gd name="connsiteX2-93" fmla="*/ 2581879 w 3658366"/>
                  <a:gd name="connsiteY2-94" fmla="*/ 3525733 h 3552663"/>
                  <a:gd name="connsiteX3-95" fmla="*/ 5252 w 3658366"/>
                  <a:gd name="connsiteY3-96" fmla="*/ 1367083 h 3552663"/>
                  <a:gd name="connsiteX0-97" fmla="*/ 6558 w 3733975"/>
                  <a:gd name="connsiteY0-98" fmla="*/ 1203948 h 3374479"/>
                  <a:gd name="connsiteX1-99" fmla="*/ 3424282 w 3733975"/>
                  <a:gd name="connsiteY1-100" fmla="*/ 156398 h 3374479"/>
                  <a:gd name="connsiteX2-101" fmla="*/ 2583185 w 3733975"/>
                  <a:gd name="connsiteY2-102" fmla="*/ 3362598 h 3374479"/>
                  <a:gd name="connsiteX3-103" fmla="*/ 6558 w 3733975"/>
                  <a:gd name="connsiteY3-104" fmla="*/ 1203948 h 3374479"/>
                  <a:gd name="connsiteX0-105" fmla="*/ 8954 w 3851612"/>
                  <a:gd name="connsiteY0-106" fmla="*/ 1203948 h 3366228"/>
                  <a:gd name="connsiteX1-107" fmla="*/ 3426678 w 3851612"/>
                  <a:gd name="connsiteY1-108" fmla="*/ 156398 h 3366228"/>
                  <a:gd name="connsiteX2-109" fmla="*/ 2585581 w 3851612"/>
                  <a:gd name="connsiteY2-110" fmla="*/ 3362598 h 3366228"/>
                  <a:gd name="connsiteX3-111" fmla="*/ 8954 w 3851612"/>
                  <a:gd name="connsiteY3-112" fmla="*/ 1203948 h 3366228"/>
                  <a:gd name="connsiteX0-113" fmla="*/ 8954 w 3712562"/>
                  <a:gd name="connsiteY0-114" fmla="*/ 1203948 h 3366228"/>
                  <a:gd name="connsiteX1-115" fmla="*/ 3426678 w 3712562"/>
                  <a:gd name="connsiteY1-116" fmla="*/ 156398 h 3366228"/>
                  <a:gd name="connsiteX2-117" fmla="*/ 2585581 w 3712562"/>
                  <a:gd name="connsiteY2-118" fmla="*/ 3362598 h 3366228"/>
                  <a:gd name="connsiteX3-119" fmla="*/ 8954 w 3712562"/>
                  <a:gd name="connsiteY3-120" fmla="*/ 1203948 h 3366228"/>
                  <a:gd name="connsiteX0-121" fmla="*/ 6837 w 3491742"/>
                  <a:gd name="connsiteY0-122" fmla="*/ 1058952 h 3388940"/>
                  <a:gd name="connsiteX1-123" fmla="*/ 3315656 w 3491742"/>
                  <a:gd name="connsiteY1-124" fmla="*/ 174756 h 3388940"/>
                  <a:gd name="connsiteX2-125" fmla="*/ 2474559 w 3491742"/>
                  <a:gd name="connsiteY2-126" fmla="*/ 3380956 h 3388940"/>
                  <a:gd name="connsiteX3-127" fmla="*/ 6837 w 3491742"/>
                  <a:gd name="connsiteY3-128" fmla="*/ 1058952 h 3388940"/>
                  <a:gd name="connsiteX0-129" fmla="*/ 6871 w 3477889"/>
                  <a:gd name="connsiteY0-130" fmla="*/ 1228467 h 3372524"/>
                  <a:gd name="connsiteX1-131" fmla="*/ 3302076 w 3477889"/>
                  <a:gd name="connsiteY1-132" fmla="*/ 153690 h 3372524"/>
                  <a:gd name="connsiteX2-133" fmla="*/ 2460979 w 3477889"/>
                  <a:gd name="connsiteY2-134" fmla="*/ 3359890 h 3372524"/>
                  <a:gd name="connsiteX3-135" fmla="*/ 6871 w 3477889"/>
                  <a:gd name="connsiteY3-136" fmla="*/ 1228467 h 3372524"/>
                  <a:gd name="connsiteX0-137" fmla="*/ 30824 w 3501842"/>
                  <a:gd name="connsiteY0-138" fmla="*/ 1290554 h 3439132"/>
                  <a:gd name="connsiteX1-139" fmla="*/ 3326029 w 3501842"/>
                  <a:gd name="connsiteY1-140" fmla="*/ 215777 h 3439132"/>
                  <a:gd name="connsiteX2-141" fmla="*/ 2484932 w 3501842"/>
                  <a:gd name="connsiteY2-142" fmla="*/ 3421977 h 3439132"/>
                  <a:gd name="connsiteX3-143" fmla="*/ 30824 w 3501842"/>
                  <a:gd name="connsiteY3-144" fmla="*/ 1290554 h 3439132"/>
                  <a:gd name="connsiteX0-145" fmla="*/ 40876 w 3620376"/>
                  <a:gd name="connsiteY0-146" fmla="*/ 1290554 h 3443598"/>
                  <a:gd name="connsiteX1-147" fmla="*/ 3336081 w 3620376"/>
                  <a:gd name="connsiteY1-148" fmla="*/ 215777 h 3443598"/>
                  <a:gd name="connsiteX2-149" fmla="*/ 2494984 w 3620376"/>
                  <a:gd name="connsiteY2-150" fmla="*/ 3421977 h 3443598"/>
                  <a:gd name="connsiteX3-151" fmla="*/ 40876 w 3620376"/>
                  <a:gd name="connsiteY3-152" fmla="*/ 1290554 h 3443598"/>
                  <a:gd name="connsiteX0-153" fmla="*/ 6688 w 3467452"/>
                  <a:gd name="connsiteY0-154" fmla="*/ 1442732 h 3592536"/>
                  <a:gd name="connsiteX1-155" fmla="*/ 3290327 w 3467452"/>
                  <a:gd name="connsiteY1-156" fmla="*/ 136637 h 3592536"/>
                  <a:gd name="connsiteX2-157" fmla="*/ 2460796 w 3467452"/>
                  <a:gd name="connsiteY2-158" fmla="*/ 3574155 h 3592536"/>
                  <a:gd name="connsiteX3-159" fmla="*/ 6688 w 3467452"/>
                  <a:gd name="connsiteY3-160" fmla="*/ 1442732 h 3592536"/>
                </a:gdLst>
                <a:ahLst/>
                <a:cxnLst>
                  <a:cxn ang="0">
                    <a:pos x="connsiteX0-1" y="connsiteY0-2"/>
                  </a:cxn>
                  <a:cxn ang="0">
                    <a:pos x="connsiteX1-3" y="connsiteY1-4"/>
                  </a:cxn>
                  <a:cxn ang="0">
                    <a:pos x="connsiteX2-5" y="connsiteY2-6"/>
                  </a:cxn>
                  <a:cxn ang="0">
                    <a:pos x="connsiteX3-7" y="connsiteY3-8"/>
                  </a:cxn>
                </a:cxnLst>
                <a:rect l="l" t="t" r="r" b="b"/>
                <a:pathLst>
                  <a:path w="3467452" h="3592536">
                    <a:moveTo>
                      <a:pt x="6688" y="1442732"/>
                    </a:moveTo>
                    <a:cubicBezTo>
                      <a:pt x="144943" y="869812"/>
                      <a:pt x="2637311" y="-420686"/>
                      <a:pt x="3290327" y="136637"/>
                    </a:cubicBezTo>
                    <a:cubicBezTo>
                      <a:pt x="3832271" y="514418"/>
                      <a:pt x="3008069" y="3356473"/>
                      <a:pt x="2460796" y="3574155"/>
                    </a:cubicBezTo>
                    <a:cubicBezTo>
                      <a:pt x="1913523" y="3791837"/>
                      <a:pt x="-131567" y="2015652"/>
                      <a:pt x="6688" y="1442732"/>
                    </a:cubicBezTo>
                    <a:close/>
                  </a:path>
                </a:pathLst>
              </a:custGeom>
              <a:gradFill>
                <a:gsLst>
                  <a:gs pos="0">
                    <a:srgbClr val="008AD3"/>
                  </a:gs>
                  <a:gs pos="100000">
                    <a:srgbClr val="014E9E"/>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75" name="文本框 74"/>
              <p:cNvSpPr txBox="1"/>
              <p:nvPr/>
            </p:nvSpPr>
            <p:spPr>
              <a:xfrm>
                <a:off x="1244843" y="2967335"/>
                <a:ext cx="910738" cy="923330"/>
              </a:xfrm>
              <a:prstGeom prst="rect">
                <a:avLst/>
              </a:prstGeom>
              <a:noFill/>
            </p:spPr>
            <p:txBody>
              <a:bodyPr wrap="square" rtlCol="0">
                <a:spAutoFit/>
              </a:bodyPr>
              <a:lstStyle/>
              <a:p>
                <a:pPr algn="ctr"/>
                <a:r>
                  <a:rPr kumimoji="1" lang="en-US" altLang="zh-CN" sz="5400" b="1" i="1"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rPr>
                  <a:t>W</a:t>
                </a:r>
                <a:endParaRPr kumimoji="1" lang="en-GB" altLang="zh-CN" sz="5400" b="1" i="1"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grpSp>
          <p:nvGrpSpPr>
            <p:cNvPr id="76" name="组合 75"/>
            <p:cNvGrpSpPr/>
            <p:nvPr/>
          </p:nvGrpSpPr>
          <p:grpSpPr>
            <a:xfrm>
              <a:off x="7851315" y="2433098"/>
              <a:ext cx="3745157" cy="991639"/>
              <a:chOff x="738317" y="4220365"/>
              <a:chExt cx="3745157" cy="991639"/>
            </a:xfrm>
          </p:grpSpPr>
          <p:sp>
            <p:nvSpPr>
              <p:cNvPr id="77" name="矩形 76"/>
              <p:cNvSpPr/>
              <p:nvPr/>
            </p:nvSpPr>
            <p:spPr>
              <a:xfrm>
                <a:off x="738317" y="4220365"/>
                <a:ext cx="3017519" cy="380617"/>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anose="05000000000000000000" pitchFamily="2" charset="2"/>
                  <a:buChar char="n"/>
                  <a:defRPr/>
                </a:pPr>
                <a:r>
                  <a:rPr lang="zh-CN" altLang="en-US" sz="1400" kern="0" dirty="0">
                    <a:ln w="3175">
                      <a:noFill/>
                    </a:ln>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rPr>
                  <a:t>在此输入文本内容在此输入</a:t>
                </a:r>
                <a:endParaRPr lang="en-US" altLang="zh-CN" sz="1400" kern="0" dirty="0">
                  <a:ln w="12700" cap="flat">
                    <a:noFill/>
                    <a:miter lim="800000"/>
                  </a:ln>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78" name="文本框 77"/>
              <p:cNvSpPr txBox="1"/>
              <p:nvPr/>
            </p:nvSpPr>
            <p:spPr>
              <a:xfrm>
                <a:off x="738317" y="4629105"/>
                <a:ext cx="3745157" cy="582899"/>
              </a:xfrm>
              <a:prstGeom prst="rect">
                <a:avLst/>
              </a:prstGeom>
              <a:noFill/>
            </p:spPr>
            <p:txBody>
              <a:bodyPr wrap="square" rtlCol="0">
                <a:spAutoFit/>
              </a:bodyPr>
              <a:lstStyle/>
              <a:p>
                <a:pPr algn="l" fontAlgn="base">
                  <a:lnSpc>
                    <a:spcPct val="150000"/>
                  </a:lnSpc>
                  <a:buClrTx/>
                  <a:buSzTx/>
                  <a:buFontTx/>
                  <a:defRPr/>
                </a:pPr>
                <a:r>
                  <a:rPr lang="zh-CN" altLang="en-US" sz="1200" noProof="0" dirty="0">
                    <a:ln>
                      <a:noFill/>
                    </a:ln>
                    <a:solidFill>
                      <a:schemeClr val="tx1">
                        <a:lumMod val="75000"/>
                        <a:lumOff val="25000"/>
                      </a:schemeClr>
                    </a:solidFill>
                    <a:effectLst/>
                    <a:uLnTx/>
                    <a:uFillTx/>
                    <a:latin typeface="Arial" panose="020B0604020202020204" pitchFamily="34" charset="0"/>
                    <a:ea typeface="思源黑体 CN Normal" panose="020B0400000000000000" pitchFamily="34" charset="-122"/>
                    <a:cs typeface="+mn-ea"/>
                    <a:sym typeface="Arial" panose="020B0604020202020204" pitchFamily="34" charset="0"/>
                  </a:rPr>
                  <a:t>在此编辑文本内容在此编辑文本内容在此编辑文本内容在此编辑文本在此编辑文本内容</a:t>
                </a:r>
                <a:endParaRPr lang="zh-CN" altLang="en-US" sz="1000" kern="1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grpSp>
      <p:grpSp>
        <p:nvGrpSpPr>
          <p:cNvPr id="79" name="组合 78"/>
          <p:cNvGrpSpPr/>
          <p:nvPr/>
        </p:nvGrpSpPr>
        <p:grpSpPr>
          <a:xfrm>
            <a:off x="789475" y="4295531"/>
            <a:ext cx="5266829" cy="1375621"/>
            <a:chOff x="789475" y="4034229"/>
            <a:chExt cx="5266829" cy="1375621"/>
          </a:xfrm>
        </p:grpSpPr>
        <p:grpSp>
          <p:nvGrpSpPr>
            <p:cNvPr id="80" name="组合 79"/>
            <p:cNvGrpSpPr/>
            <p:nvPr/>
          </p:nvGrpSpPr>
          <p:grpSpPr>
            <a:xfrm>
              <a:off x="789475" y="4034229"/>
              <a:ext cx="1327725" cy="1375621"/>
              <a:chOff x="983423" y="2741189"/>
              <a:chExt cx="1327725" cy="1375621"/>
            </a:xfrm>
          </p:grpSpPr>
          <p:sp>
            <p:nvSpPr>
              <p:cNvPr id="81" name="椭圆 1"/>
              <p:cNvSpPr/>
              <p:nvPr/>
            </p:nvSpPr>
            <p:spPr>
              <a:xfrm rot="1189682">
                <a:off x="983423" y="2741189"/>
                <a:ext cx="1327725" cy="1375621"/>
              </a:xfrm>
              <a:custGeom>
                <a:avLst/>
                <a:gdLst>
                  <a:gd name="connsiteX0" fmla="*/ 0 w 2987749"/>
                  <a:gd name="connsiteY0" fmla="*/ 1493875 h 2987749"/>
                  <a:gd name="connsiteX1" fmla="*/ 1493875 w 2987749"/>
                  <a:gd name="connsiteY1" fmla="*/ 0 h 2987749"/>
                  <a:gd name="connsiteX2" fmla="*/ 2987750 w 2987749"/>
                  <a:gd name="connsiteY2" fmla="*/ 1493875 h 2987749"/>
                  <a:gd name="connsiteX3" fmla="*/ 1493875 w 2987749"/>
                  <a:gd name="connsiteY3" fmla="*/ 2987750 h 2987749"/>
                  <a:gd name="connsiteX4" fmla="*/ 0 w 2987749"/>
                  <a:gd name="connsiteY4" fmla="*/ 1493875 h 2987749"/>
                  <a:gd name="connsiteX0-1" fmla="*/ 0 w 3029276"/>
                  <a:gd name="connsiteY0-2" fmla="*/ 186735 h 1680610"/>
                  <a:gd name="connsiteX1-3" fmla="*/ 2987750 w 3029276"/>
                  <a:gd name="connsiteY1-4" fmla="*/ 186735 h 1680610"/>
                  <a:gd name="connsiteX2-5" fmla="*/ 1493875 w 3029276"/>
                  <a:gd name="connsiteY2-6" fmla="*/ 1680610 h 1680610"/>
                  <a:gd name="connsiteX3-7" fmla="*/ 0 w 3029276"/>
                  <a:gd name="connsiteY3-8" fmla="*/ 186735 h 1680610"/>
                  <a:gd name="connsiteX0-9" fmla="*/ 30008 w 2987771"/>
                  <a:gd name="connsiteY0-10" fmla="*/ 932823 h 2438707"/>
                  <a:gd name="connsiteX1-11" fmla="*/ 2953963 w 2987771"/>
                  <a:gd name="connsiteY1-12" fmla="*/ 50321 h 2438707"/>
                  <a:gd name="connsiteX2-13" fmla="*/ 1523883 w 2987771"/>
                  <a:gd name="connsiteY2-14" fmla="*/ 2426698 h 2438707"/>
                  <a:gd name="connsiteX3-15" fmla="*/ 30008 w 2987771"/>
                  <a:gd name="connsiteY3-16" fmla="*/ 932823 h 2438707"/>
                  <a:gd name="connsiteX0-17" fmla="*/ 2927 w 3016561"/>
                  <a:gd name="connsiteY0-18" fmla="*/ 938732 h 3079182"/>
                  <a:gd name="connsiteX1-19" fmla="*/ 2926882 w 3016561"/>
                  <a:gd name="connsiteY1-20" fmla="*/ 56230 h 3079182"/>
                  <a:gd name="connsiteX2-21" fmla="*/ 2389937 w 3016561"/>
                  <a:gd name="connsiteY2-22" fmla="*/ 3070560 h 3079182"/>
                  <a:gd name="connsiteX3-23" fmla="*/ 2927 w 3016561"/>
                  <a:gd name="connsiteY3-24" fmla="*/ 938732 h 3079182"/>
                  <a:gd name="connsiteX0-25" fmla="*/ 2415 w 3550302"/>
                  <a:gd name="connsiteY0-26" fmla="*/ 978618 h 3077544"/>
                  <a:gd name="connsiteX1-27" fmla="*/ 3447365 w 3550302"/>
                  <a:gd name="connsiteY1-28" fmla="*/ 53586 h 3077544"/>
                  <a:gd name="connsiteX2-29" fmla="*/ 2910420 w 3550302"/>
                  <a:gd name="connsiteY2-30" fmla="*/ 3067916 h 3077544"/>
                  <a:gd name="connsiteX3-31" fmla="*/ 2415 w 3550302"/>
                  <a:gd name="connsiteY3-32" fmla="*/ 978618 h 3077544"/>
                  <a:gd name="connsiteX0-33" fmla="*/ 2736 w 3544855"/>
                  <a:gd name="connsiteY0-34" fmla="*/ 978124 h 3024122"/>
                  <a:gd name="connsiteX1-35" fmla="*/ 3447686 w 3544855"/>
                  <a:gd name="connsiteY1-36" fmla="*/ 53092 h 3024122"/>
                  <a:gd name="connsiteX2-37" fmla="*/ 2878843 w 3544855"/>
                  <a:gd name="connsiteY2-38" fmla="*/ 3014259 h 3024122"/>
                  <a:gd name="connsiteX3-39" fmla="*/ 2736 w 3544855"/>
                  <a:gd name="connsiteY3-40" fmla="*/ 978124 h 3024122"/>
                  <a:gd name="connsiteX0-41" fmla="*/ 2624 w 3530168"/>
                  <a:gd name="connsiteY0-42" fmla="*/ 978124 h 3082992"/>
                  <a:gd name="connsiteX1-43" fmla="*/ 3447574 w 3530168"/>
                  <a:gd name="connsiteY1-44" fmla="*/ 53092 h 3082992"/>
                  <a:gd name="connsiteX2-45" fmla="*/ 2878731 w 3530168"/>
                  <a:gd name="connsiteY2-46" fmla="*/ 3014259 h 3082992"/>
                  <a:gd name="connsiteX3-47" fmla="*/ 2624 w 3530168"/>
                  <a:gd name="connsiteY3-48" fmla="*/ 978124 h 3082992"/>
                  <a:gd name="connsiteX0-49" fmla="*/ 2624 w 3790598"/>
                  <a:gd name="connsiteY0-50" fmla="*/ 978124 h 3082992"/>
                  <a:gd name="connsiteX1-51" fmla="*/ 3447574 w 3790598"/>
                  <a:gd name="connsiteY1-52" fmla="*/ 53092 h 3082992"/>
                  <a:gd name="connsiteX2-53" fmla="*/ 2878731 w 3790598"/>
                  <a:gd name="connsiteY2-54" fmla="*/ 3014259 h 3082992"/>
                  <a:gd name="connsiteX3-55" fmla="*/ 2624 w 3790598"/>
                  <a:gd name="connsiteY3-56" fmla="*/ 978124 h 3082992"/>
                  <a:gd name="connsiteX0-57" fmla="*/ 2624 w 3790598"/>
                  <a:gd name="connsiteY0-58" fmla="*/ 1090498 h 3195366"/>
                  <a:gd name="connsiteX1-59" fmla="*/ 3447574 w 3790598"/>
                  <a:gd name="connsiteY1-60" fmla="*/ 165466 h 3195366"/>
                  <a:gd name="connsiteX2-61" fmla="*/ 2878731 w 3790598"/>
                  <a:gd name="connsiteY2-62" fmla="*/ 3126633 h 3195366"/>
                  <a:gd name="connsiteX3-63" fmla="*/ 2624 w 3790598"/>
                  <a:gd name="connsiteY3-64" fmla="*/ 1090498 h 3195366"/>
                  <a:gd name="connsiteX0-65" fmla="*/ 18417 w 3806391"/>
                  <a:gd name="connsiteY0-66" fmla="*/ 1126902 h 3241214"/>
                  <a:gd name="connsiteX1-67" fmla="*/ 3463367 w 3806391"/>
                  <a:gd name="connsiteY1-68" fmla="*/ 201870 h 3241214"/>
                  <a:gd name="connsiteX2-69" fmla="*/ 2894524 w 3806391"/>
                  <a:gd name="connsiteY2-70" fmla="*/ 3163037 h 3241214"/>
                  <a:gd name="connsiteX3-71" fmla="*/ 18417 w 3806391"/>
                  <a:gd name="connsiteY3-72" fmla="*/ 1126902 h 3241214"/>
                  <a:gd name="connsiteX0-73" fmla="*/ 1593 w 3700848"/>
                  <a:gd name="connsiteY0-74" fmla="*/ 1365491 h 3418565"/>
                  <a:gd name="connsiteX1-75" fmla="*/ 3310417 w 3700848"/>
                  <a:gd name="connsiteY1-76" fmla="*/ 140976 h 3418565"/>
                  <a:gd name="connsiteX2-77" fmla="*/ 2877700 w 3700848"/>
                  <a:gd name="connsiteY2-78" fmla="*/ 3401626 h 3418565"/>
                  <a:gd name="connsiteX3-79" fmla="*/ 1593 w 3700848"/>
                  <a:gd name="connsiteY3-80" fmla="*/ 1365491 h 3418565"/>
                  <a:gd name="connsiteX0-81" fmla="*/ 1667 w 3725653"/>
                  <a:gd name="connsiteY0-82" fmla="*/ 1365491 h 3429955"/>
                  <a:gd name="connsiteX1-83" fmla="*/ 3310491 w 3725653"/>
                  <a:gd name="connsiteY1-84" fmla="*/ 140976 h 3429955"/>
                  <a:gd name="connsiteX2-85" fmla="*/ 2877774 w 3725653"/>
                  <a:gd name="connsiteY2-86" fmla="*/ 3401626 h 3429955"/>
                  <a:gd name="connsiteX3-87" fmla="*/ 1667 w 3725653"/>
                  <a:gd name="connsiteY3-88" fmla="*/ 1365491 h 3429955"/>
                  <a:gd name="connsiteX0-89" fmla="*/ 5252 w 3658366"/>
                  <a:gd name="connsiteY0-90" fmla="*/ 1367083 h 3552663"/>
                  <a:gd name="connsiteX1-91" fmla="*/ 3314076 w 3658366"/>
                  <a:gd name="connsiteY1-92" fmla="*/ 142568 h 3552663"/>
                  <a:gd name="connsiteX2-93" fmla="*/ 2581879 w 3658366"/>
                  <a:gd name="connsiteY2-94" fmla="*/ 3525733 h 3552663"/>
                  <a:gd name="connsiteX3-95" fmla="*/ 5252 w 3658366"/>
                  <a:gd name="connsiteY3-96" fmla="*/ 1367083 h 3552663"/>
                  <a:gd name="connsiteX0-97" fmla="*/ 6558 w 3733975"/>
                  <a:gd name="connsiteY0-98" fmla="*/ 1203948 h 3374479"/>
                  <a:gd name="connsiteX1-99" fmla="*/ 3424282 w 3733975"/>
                  <a:gd name="connsiteY1-100" fmla="*/ 156398 h 3374479"/>
                  <a:gd name="connsiteX2-101" fmla="*/ 2583185 w 3733975"/>
                  <a:gd name="connsiteY2-102" fmla="*/ 3362598 h 3374479"/>
                  <a:gd name="connsiteX3-103" fmla="*/ 6558 w 3733975"/>
                  <a:gd name="connsiteY3-104" fmla="*/ 1203948 h 3374479"/>
                  <a:gd name="connsiteX0-105" fmla="*/ 8954 w 3851612"/>
                  <a:gd name="connsiteY0-106" fmla="*/ 1203948 h 3366228"/>
                  <a:gd name="connsiteX1-107" fmla="*/ 3426678 w 3851612"/>
                  <a:gd name="connsiteY1-108" fmla="*/ 156398 h 3366228"/>
                  <a:gd name="connsiteX2-109" fmla="*/ 2585581 w 3851612"/>
                  <a:gd name="connsiteY2-110" fmla="*/ 3362598 h 3366228"/>
                  <a:gd name="connsiteX3-111" fmla="*/ 8954 w 3851612"/>
                  <a:gd name="connsiteY3-112" fmla="*/ 1203948 h 3366228"/>
                  <a:gd name="connsiteX0-113" fmla="*/ 8954 w 3712562"/>
                  <a:gd name="connsiteY0-114" fmla="*/ 1203948 h 3366228"/>
                  <a:gd name="connsiteX1-115" fmla="*/ 3426678 w 3712562"/>
                  <a:gd name="connsiteY1-116" fmla="*/ 156398 h 3366228"/>
                  <a:gd name="connsiteX2-117" fmla="*/ 2585581 w 3712562"/>
                  <a:gd name="connsiteY2-118" fmla="*/ 3362598 h 3366228"/>
                  <a:gd name="connsiteX3-119" fmla="*/ 8954 w 3712562"/>
                  <a:gd name="connsiteY3-120" fmla="*/ 1203948 h 3366228"/>
                  <a:gd name="connsiteX0-121" fmla="*/ 6837 w 3491742"/>
                  <a:gd name="connsiteY0-122" fmla="*/ 1058952 h 3388940"/>
                  <a:gd name="connsiteX1-123" fmla="*/ 3315656 w 3491742"/>
                  <a:gd name="connsiteY1-124" fmla="*/ 174756 h 3388940"/>
                  <a:gd name="connsiteX2-125" fmla="*/ 2474559 w 3491742"/>
                  <a:gd name="connsiteY2-126" fmla="*/ 3380956 h 3388940"/>
                  <a:gd name="connsiteX3-127" fmla="*/ 6837 w 3491742"/>
                  <a:gd name="connsiteY3-128" fmla="*/ 1058952 h 3388940"/>
                  <a:gd name="connsiteX0-129" fmla="*/ 6871 w 3477889"/>
                  <a:gd name="connsiteY0-130" fmla="*/ 1228467 h 3372524"/>
                  <a:gd name="connsiteX1-131" fmla="*/ 3302076 w 3477889"/>
                  <a:gd name="connsiteY1-132" fmla="*/ 153690 h 3372524"/>
                  <a:gd name="connsiteX2-133" fmla="*/ 2460979 w 3477889"/>
                  <a:gd name="connsiteY2-134" fmla="*/ 3359890 h 3372524"/>
                  <a:gd name="connsiteX3-135" fmla="*/ 6871 w 3477889"/>
                  <a:gd name="connsiteY3-136" fmla="*/ 1228467 h 3372524"/>
                  <a:gd name="connsiteX0-137" fmla="*/ 30824 w 3501842"/>
                  <a:gd name="connsiteY0-138" fmla="*/ 1290554 h 3439132"/>
                  <a:gd name="connsiteX1-139" fmla="*/ 3326029 w 3501842"/>
                  <a:gd name="connsiteY1-140" fmla="*/ 215777 h 3439132"/>
                  <a:gd name="connsiteX2-141" fmla="*/ 2484932 w 3501842"/>
                  <a:gd name="connsiteY2-142" fmla="*/ 3421977 h 3439132"/>
                  <a:gd name="connsiteX3-143" fmla="*/ 30824 w 3501842"/>
                  <a:gd name="connsiteY3-144" fmla="*/ 1290554 h 3439132"/>
                  <a:gd name="connsiteX0-145" fmla="*/ 40876 w 3620376"/>
                  <a:gd name="connsiteY0-146" fmla="*/ 1290554 h 3443598"/>
                  <a:gd name="connsiteX1-147" fmla="*/ 3336081 w 3620376"/>
                  <a:gd name="connsiteY1-148" fmla="*/ 215777 h 3443598"/>
                  <a:gd name="connsiteX2-149" fmla="*/ 2494984 w 3620376"/>
                  <a:gd name="connsiteY2-150" fmla="*/ 3421977 h 3443598"/>
                  <a:gd name="connsiteX3-151" fmla="*/ 40876 w 3620376"/>
                  <a:gd name="connsiteY3-152" fmla="*/ 1290554 h 3443598"/>
                  <a:gd name="connsiteX0-153" fmla="*/ 6688 w 3467452"/>
                  <a:gd name="connsiteY0-154" fmla="*/ 1442732 h 3592536"/>
                  <a:gd name="connsiteX1-155" fmla="*/ 3290327 w 3467452"/>
                  <a:gd name="connsiteY1-156" fmla="*/ 136637 h 3592536"/>
                  <a:gd name="connsiteX2-157" fmla="*/ 2460796 w 3467452"/>
                  <a:gd name="connsiteY2-158" fmla="*/ 3574155 h 3592536"/>
                  <a:gd name="connsiteX3-159" fmla="*/ 6688 w 3467452"/>
                  <a:gd name="connsiteY3-160" fmla="*/ 1442732 h 3592536"/>
                </a:gdLst>
                <a:ahLst/>
                <a:cxnLst>
                  <a:cxn ang="0">
                    <a:pos x="connsiteX0-1" y="connsiteY0-2"/>
                  </a:cxn>
                  <a:cxn ang="0">
                    <a:pos x="connsiteX1-3" y="connsiteY1-4"/>
                  </a:cxn>
                  <a:cxn ang="0">
                    <a:pos x="connsiteX2-5" y="connsiteY2-6"/>
                  </a:cxn>
                  <a:cxn ang="0">
                    <a:pos x="connsiteX3-7" y="connsiteY3-8"/>
                  </a:cxn>
                </a:cxnLst>
                <a:rect l="l" t="t" r="r" b="b"/>
                <a:pathLst>
                  <a:path w="3467452" h="3592536">
                    <a:moveTo>
                      <a:pt x="6688" y="1442732"/>
                    </a:moveTo>
                    <a:cubicBezTo>
                      <a:pt x="144943" y="869812"/>
                      <a:pt x="2637311" y="-420686"/>
                      <a:pt x="3290327" y="136637"/>
                    </a:cubicBezTo>
                    <a:cubicBezTo>
                      <a:pt x="3832271" y="514418"/>
                      <a:pt x="3008069" y="3356473"/>
                      <a:pt x="2460796" y="3574155"/>
                    </a:cubicBezTo>
                    <a:cubicBezTo>
                      <a:pt x="1913523" y="3791837"/>
                      <a:pt x="-131567" y="2015652"/>
                      <a:pt x="6688" y="1442732"/>
                    </a:cubicBezTo>
                    <a:close/>
                  </a:path>
                </a:pathLst>
              </a:custGeom>
              <a:gradFill>
                <a:gsLst>
                  <a:gs pos="0">
                    <a:srgbClr val="008AD3"/>
                  </a:gs>
                  <a:gs pos="100000">
                    <a:srgbClr val="014E9E"/>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82" name="文本框 81"/>
              <p:cNvSpPr txBox="1"/>
              <p:nvPr/>
            </p:nvSpPr>
            <p:spPr>
              <a:xfrm>
                <a:off x="1244843" y="2967335"/>
                <a:ext cx="910738" cy="923330"/>
              </a:xfrm>
              <a:prstGeom prst="rect">
                <a:avLst/>
              </a:prstGeom>
              <a:noFill/>
            </p:spPr>
            <p:txBody>
              <a:bodyPr wrap="square" rtlCol="0">
                <a:spAutoFit/>
              </a:bodyPr>
              <a:lstStyle/>
              <a:p>
                <a:pPr algn="ctr"/>
                <a:r>
                  <a:rPr kumimoji="1" lang="en-US" altLang="zh-CN" sz="5400" b="1" i="1"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rPr>
                  <a:t>O</a:t>
                </a:r>
                <a:endParaRPr kumimoji="1" lang="en-GB" altLang="zh-CN" sz="5400" b="1" i="1"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grpSp>
          <p:nvGrpSpPr>
            <p:cNvPr id="83" name="组合 82"/>
            <p:cNvGrpSpPr/>
            <p:nvPr/>
          </p:nvGrpSpPr>
          <p:grpSpPr>
            <a:xfrm>
              <a:off x="2311147" y="4260375"/>
              <a:ext cx="3745157" cy="991639"/>
              <a:chOff x="738317" y="4220365"/>
              <a:chExt cx="3745157" cy="991639"/>
            </a:xfrm>
          </p:grpSpPr>
          <p:sp>
            <p:nvSpPr>
              <p:cNvPr id="84" name="矩形 83"/>
              <p:cNvSpPr/>
              <p:nvPr/>
            </p:nvSpPr>
            <p:spPr>
              <a:xfrm>
                <a:off x="738317" y="4220365"/>
                <a:ext cx="3017519" cy="380617"/>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anose="05000000000000000000" pitchFamily="2" charset="2"/>
                  <a:buChar char="n"/>
                  <a:defRPr/>
                </a:pPr>
                <a:r>
                  <a:rPr lang="zh-CN" altLang="en-US" sz="1400" kern="0" dirty="0">
                    <a:ln w="3175">
                      <a:noFill/>
                    </a:ln>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rPr>
                  <a:t>在此输入文本内容在此输入</a:t>
                </a:r>
                <a:endParaRPr lang="en-US" altLang="zh-CN" sz="1400" kern="0" dirty="0">
                  <a:ln w="12700" cap="flat">
                    <a:noFill/>
                    <a:miter lim="800000"/>
                  </a:ln>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85" name="文本框 84"/>
              <p:cNvSpPr txBox="1"/>
              <p:nvPr/>
            </p:nvSpPr>
            <p:spPr>
              <a:xfrm>
                <a:off x="738317" y="4629105"/>
                <a:ext cx="3745157" cy="582899"/>
              </a:xfrm>
              <a:prstGeom prst="rect">
                <a:avLst/>
              </a:prstGeom>
              <a:noFill/>
            </p:spPr>
            <p:txBody>
              <a:bodyPr wrap="square" rtlCol="0">
                <a:spAutoFit/>
              </a:bodyPr>
              <a:lstStyle/>
              <a:p>
                <a:pPr algn="l" fontAlgn="base">
                  <a:lnSpc>
                    <a:spcPct val="150000"/>
                  </a:lnSpc>
                  <a:buClrTx/>
                  <a:buSzTx/>
                  <a:buFontTx/>
                  <a:defRPr/>
                </a:pPr>
                <a:r>
                  <a:rPr lang="zh-CN" altLang="en-US" sz="1200" noProof="0" dirty="0">
                    <a:ln>
                      <a:noFill/>
                    </a:ln>
                    <a:solidFill>
                      <a:schemeClr val="tx1">
                        <a:lumMod val="75000"/>
                        <a:lumOff val="25000"/>
                      </a:schemeClr>
                    </a:solidFill>
                    <a:effectLst/>
                    <a:uLnTx/>
                    <a:uFillTx/>
                    <a:latin typeface="Arial" panose="020B0604020202020204" pitchFamily="34" charset="0"/>
                    <a:ea typeface="思源黑体 CN Normal" panose="020B0400000000000000" pitchFamily="34" charset="-122"/>
                    <a:cs typeface="+mn-ea"/>
                    <a:sym typeface="Arial" panose="020B0604020202020204" pitchFamily="34" charset="0"/>
                  </a:rPr>
                  <a:t>在此编辑文本内容在此编辑文本内容在此编辑文本内容在此编辑文本在此编辑文本内容</a:t>
                </a:r>
                <a:endParaRPr lang="zh-CN" altLang="en-US" sz="1000" kern="1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grpSp>
      <p:grpSp>
        <p:nvGrpSpPr>
          <p:cNvPr id="86" name="组合 85"/>
          <p:cNvGrpSpPr/>
          <p:nvPr/>
        </p:nvGrpSpPr>
        <p:grpSpPr>
          <a:xfrm>
            <a:off x="6329008" y="4295531"/>
            <a:ext cx="5266829" cy="1375621"/>
            <a:chOff x="6329643" y="3955694"/>
            <a:chExt cx="5266829" cy="1375621"/>
          </a:xfrm>
        </p:grpSpPr>
        <p:grpSp>
          <p:nvGrpSpPr>
            <p:cNvPr id="87" name="组合 86"/>
            <p:cNvGrpSpPr/>
            <p:nvPr/>
          </p:nvGrpSpPr>
          <p:grpSpPr>
            <a:xfrm>
              <a:off x="6329643" y="3955694"/>
              <a:ext cx="1327725" cy="1375621"/>
              <a:chOff x="983423" y="2741189"/>
              <a:chExt cx="1327725" cy="1375621"/>
            </a:xfrm>
          </p:grpSpPr>
          <p:sp>
            <p:nvSpPr>
              <p:cNvPr id="88" name="椭圆 1"/>
              <p:cNvSpPr/>
              <p:nvPr/>
            </p:nvSpPr>
            <p:spPr>
              <a:xfrm rot="1189682">
                <a:off x="983423" y="2741189"/>
                <a:ext cx="1327725" cy="1375621"/>
              </a:xfrm>
              <a:custGeom>
                <a:avLst/>
                <a:gdLst>
                  <a:gd name="connsiteX0" fmla="*/ 0 w 2987749"/>
                  <a:gd name="connsiteY0" fmla="*/ 1493875 h 2987749"/>
                  <a:gd name="connsiteX1" fmla="*/ 1493875 w 2987749"/>
                  <a:gd name="connsiteY1" fmla="*/ 0 h 2987749"/>
                  <a:gd name="connsiteX2" fmla="*/ 2987750 w 2987749"/>
                  <a:gd name="connsiteY2" fmla="*/ 1493875 h 2987749"/>
                  <a:gd name="connsiteX3" fmla="*/ 1493875 w 2987749"/>
                  <a:gd name="connsiteY3" fmla="*/ 2987750 h 2987749"/>
                  <a:gd name="connsiteX4" fmla="*/ 0 w 2987749"/>
                  <a:gd name="connsiteY4" fmla="*/ 1493875 h 2987749"/>
                  <a:gd name="connsiteX0-1" fmla="*/ 0 w 3029276"/>
                  <a:gd name="connsiteY0-2" fmla="*/ 186735 h 1680610"/>
                  <a:gd name="connsiteX1-3" fmla="*/ 2987750 w 3029276"/>
                  <a:gd name="connsiteY1-4" fmla="*/ 186735 h 1680610"/>
                  <a:gd name="connsiteX2-5" fmla="*/ 1493875 w 3029276"/>
                  <a:gd name="connsiteY2-6" fmla="*/ 1680610 h 1680610"/>
                  <a:gd name="connsiteX3-7" fmla="*/ 0 w 3029276"/>
                  <a:gd name="connsiteY3-8" fmla="*/ 186735 h 1680610"/>
                  <a:gd name="connsiteX0-9" fmla="*/ 30008 w 2987771"/>
                  <a:gd name="connsiteY0-10" fmla="*/ 932823 h 2438707"/>
                  <a:gd name="connsiteX1-11" fmla="*/ 2953963 w 2987771"/>
                  <a:gd name="connsiteY1-12" fmla="*/ 50321 h 2438707"/>
                  <a:gd name="connsiteX2-13" fmla="*/ 1523883 w 2987771"/>
                  <a:gd name="connsiteY2-14" fmla="*/ 2426698 h 2438707"/>
                  <a:gd name="connsiteX3-15" fmla="*/ 30008 w 2987771"/>
                  <a:gd name="connsiteY3-16" fmla="*/ 932823 h 2438707"/>
                  <a:gd name="connsiteX0-17" fmla="*/ 2927 w 3016561"/>
                  <a:gd name="connsiteY0-18" fmla="*/ 938732 h 3079182"/>
                  <a:gd name="connsiteX1-19" fmla="*/ 2926882 w 3016561"/>
                  <a:gd name="connsiteY1-20" fmla="*/ 56230 h 3079182"/>
                  <a:gd name="connsiteX2-21" fmla="*/ 2389937 w 3016561"/>
                  <a:gd name="connsiteY2-22" fmla="*/ 3070560 h 3079182"/>
                  <a:gd name="connsiteX3-23" fmla="*/ 2927 w 3016561"/>
                  <a:gd name="connsiteY3-24" fmla="*/ 938732 h 3079182"/>
                  <a:gd name="connsiteX0-25" fmla="*/ 2415 w 3550302"/>
                  <a:gd name="connsiteY0-26" fmla="*/ 978618 h 3077544"/>
                  <a:gd name="connsiteX1-27" fmla="*/ 3447365 w 3550302"/>
                  <a:gd name="connsiteY1-28" fmla="*/ 53586 h 3077544"/>
                  <a:gd name="connsiteX2-29" fmla="*/ 2910420 w 3550302"/>
                  <a:gd name="connsiteY2-30" fmla="*/ 3067916 h 3077544"/>
                  <a:gd name="connsiteX3-31" fmla="*/ 2415 w 3550302"/>
                  <a:gd name="connsiteY3-32" fmla="*/ 978618 h 3077544"/>
                  <a:gd name="connsiteX0-33" fmla="*/ 2736 w 3544855"/>
                  <a:gd name="connsiteY0-34" fmla="*/ 978124 h 3024122"/>
                  <a:gd name="connsiteX1-35" fmla="*/ 3447686 w 3544855"/>
                  <a:gd name="connsiteY1-36" fmla="*/ 53092 h 3024122"/>
                  <a:gd name="connsiteX2-37" fmla="*/ 2878843 w 3544855"/>
                  <a:gd name="connsiteY2-38" fmla="*/ 3014259 h 3024122"/>
                  <a:gd name="connsiteX3-39" fmla="*/ 2736 w 3544855"/>
                  <a:gd name="connsiteY3-40" fmla="*/ 978124 h 3024122"/>
                  <a:gd name="connsiteX0-41" fmla="*/ 2624 w 3530168"/>
                  <a:gd name="connsiteY0-42" fmla="*/ 978124 h 3082992"/>
                  <a:gd name="connsiteX1-43" fmla="*/ 3447574 w 3530168"/>
                  <a:gd name="connsiteY1-44" fmla="*/ 53092 h 3082992"/>
                  <a:gd name="connsiteX2-45" fmla="*/ 2878731 w 3530168"/>
                  <a:gd name="connsiteY2-46" fmla="*/ 3014259 h 3082992"/>
                  <a:gd name="connsiteX3-47" fmla="*/ 2624 w 3530168"/>
                  <a:gd name="connsiteY3-48" fmla="*/ 978124 h 3082992"/>
                  <a:gd name="connsiteX0-49" fmla="*/ 2624 w 3790598"/>
                  <a:gd name="connsiteY0-50" fmla="*/ 978124 h 3082992"/>
                  <a:gd name="connsiteX1-51" fmla="*/ 3447574 w 3790598"/>
                  <a:gd name="connsiteY1-52" fmla="*/ 53092 h 3082992"/>
                  <a:gd name="connsiteX2-53" fmla="*/ 2878731 w 3790598"/>
                  <a:gd name="connsiteY2-54" fmla="*/ 3014259 h 3082992"/>
                  <a:gd name="connsiteX3-55" fmla="*/ 2624 w 3790598"/>
                  <a:gd name="connsiteY3-56" fmla="*/ 978124 h 3082992"/>
                  <a:gd name="connsiteX0-57" fmla="*/ 2624 w 3790598"/>
                  <a:gd name="connsiteY0-58" fmla="*/ 1090498 h 3195366"/>
                  <a:gd name="connsiteX1-59" fmla="*/ 3447574 w 3790598"/>
                  <a:gd name="connsiteY1-60" fmla="*/ 165466 h 3195366"/>
                  <a:gd name="connsiteX2-61" fmla="*/ 2878731 w 3790598"/>
                  <a:gd name="connsiteY2-62" fmla="*/ 3126633 h 3195366"/>
                  <a:gd name="connsiteX3-63" fmla="*/ 2624 w 3790598"/>
                  <a:gd name="connsiteY3-64" fmla="*/ 1090498 h 3195366"/>
                  <a:gd name="connsiteX0-65" fmla="*/ 18417 w 3806391"/>
                  <a:gd name="connsiteY0-66" fmla="*/ 1126902 h 3241214"/>
                  <a:gd name="connsiteX1-67" fmla="*/ 3463367 w 3806391"/>
                  <a:gd name="connsiteY1-68" fmla="*/ 201870 h 3241214"/>
                  <a:gd name="connsiteX2-69" fmla="*/ 2894524 w 3806391"/>
                  <a:gd name="connsiteY2-70" fmla="*/ 3163037 h 3241214"/>
                  <a:gd name="connsiteX3-71" fmla="*/ 18417 w 3806391"/>
                  <a:gd name="connsiteY3-72" fmla="*/ 1126902 h 3241214"/>
                  <a:gd name="connsiteX0-73" fmla="*/ 1593 w 3700848"/>
                  <a:gd name="connsiteY0-74" fmla="*/ 1365491 h 3418565"/>
                  <a:gd name="connsiteX1-75" fmla="*/ 3310417 w 3700848"/>
                  <a:gd name="connsiteY1-76" fmla="*/ 140976 h 3418565"/>
                  <a:gd name="connsiteX2-77" fmla="*/ 2877700 w 3700848"/>
                  <a:gd name="connsiteY2-78" fmla="*/ 3401626 h 3418565"/>
                  <a:gd name="connsiteX3-79" fmla="*/ 1593 w 3700848"/>
                  <a:gd name="connsiteY3-80" fmla="*/ 1365491 h 3418565"/>
                  <a:gd name="connsiteX0-81" fmla="*/ 1667 w 3725653"/>
                  <a:gd name="connsiteY0-82" fmla="*/ 1365491 h 3429955"/>
                  <a:gd name="connsiteX1-83" fmla="*/ 3310491 w 3725653"/>
                  <a:gd name="connsiteY1-84" fmla="*/ 140976 h 3429955"/>
                  <a:gd name="connsiteX2-85" fmla="*/ 2877774 w 3725653"/>
                  <a:gd name="connsiteY2-86" fmla="*/ 3401626 h 3429955"/>
                  <a:gd name="connsiteX3-87" fmla="*/ 1667 w 3725653"/>
                  <a:gd name="connsiteY3-88" fmla="*/ 1365491 h 3429955"/>
                  <a:gd name="connsiteX0-89" fmla="*/ 5252 w 3658366"/>
                  <a:gd name="connsiteY0-90" fmla="*/ 1367083 h 3552663"/>
                  <a:gd name="connsiteX1-91" fmla="*/ 3314076 w 3658366"/>
                  <a:gd name="connsiteY1-92" fmla="*/ 142568 h 3552663"/>
                  <a:gd name="connsiteX2-93" fmla="*/ 2581879 w 3658366"/>
                  <a:gd name="connsiteY2-94" fmla="*/ 3525733 h 3552663"/>
                  <a:gd name="connsiteX3-95" fmla="*/ 5252 w 3658366"/>
                  <a:gd name="connsiteY3-96" fmla="*/ 1367083 h 3552663"/>
                  <a:gd name="connsiteX0-97" fmla="*/ 6558 w 3733975"/>
                  <a:gd name="connsiteY0-98" fmla="*/ 1203948 h 3374479"/>
                  <a:gd name="connsiteX1-99" fmla="*/ 3424282 w 3733975"/>
                  <a:gd name="connsiteY1-100" fmla="*/ 156398 h 3374479"/>
                  <a:gd name="connsiteX2-101" fmla="*/ 2583185 w 3733975"/>
                  <a:gd name="connsiteY2-102" fmla="*/ 3362598 h 3374479"/>
                  <a:gd name="connsiteX3-103" fmla="*/ 6558 w 3733975"/>
                  <a:gd name="connsiteY3-104" fmla="*/ 1203948 h 3374479"/>
                  <a:gd name="connsiteX0-105" fmla="*/ 8954 w 3851612"/>
                  <a:gd name="connsiteY0-106" fmla="*/ 1203948 h 3366228"/>
                  <a:gd name="connsiteX1-107" fmla="*/ 3426678 w 3851612"/>
                  <a:gd name="connsiteY1-108" fmla="*/ 156398 h 3366228"/>
                  <a:gd name="connsiteX2-109" fmla="*/ 2585581 w 3851612"/>
                  <a:gd name="connsiteY2-110" fmla="*/ 3362598 h 3366228"/>
                  <a:gd name="connsiteX3-111" fmla="*/ 8954 w 3851612"/>
                  <a:gd name="connsiteY3-112" fmla="*/ 1203948 h 3366228"/>
                  <a:gd name="connsiteX0-113" fmla="*/ 8954 w 3712562"/>
                  <a:gd name="connsiteY0-114" fmla="*/ 1203948 h 3366228"/>
                  <a:gd name="connsiteX1-115" fmla="*/ 3426678 w 3712562"/>
                  <a:gd name="connsiteY1-116" fmla="*/ 156398 h 3366228"/>
                  <a:gd name="connsiteX2-117" fmla="*/ 2585581 w 3712562"/>
                  <a:gd name="connsiteY2-118" fmla="*/ 3362598 h 3366228"/>
                  <a:gd name="connsiteX3-119" fmla="*/ 8954 w 3712562"/>
                  <a:gd name="connsiteY3-120" fmla="*/ 1203948 h 3366228"/>
                  <a:gd name="connsiteX0-121" fmla="*/ 6837 w 3491742"/>
                  <a:gd name="connsiteY0-122" fmla="*/ 1058952 h 3388940"/>
                  <a:gd name="connsiteX1-123" fmla="*/ 3315656 w 3491742"/>
                  <a:gd name="connsiteY1-124" fmla="*/ 174756 h 3388940"/>
                  <a:gd name="connsiteX2-125" fmla="*/ 2474559 w 3491742"/>
                  <a:gd name="connsiteY2-126" fmla="*/ 3380956 h 3388940"/>
                  <a:gd name="connsiteX3-127" fmla="*/ 6837 w 3491742"/>
                  <a:gd name="connsiteY3-128" fmla="*/ 1058952 h 3388940"/>
                  <a:gd name="connsiteX0-129" fmla="*/ 6871 w 3477889"/>
                  <a:gd name="connsiteY0-130" fmla="*/ 1228467 h 3372524"/>
                  <a:gd name="connsiteX1-131" fmla="*/ 3302076 w 3477889"/>
                  <a:gd name="connsiteY1-132" fmla="*/ 153690 h 3372524"/>
                  <a:gd name="connsiteX2-133" fmla="*/ 2460979 w 3477889"/>
                  <a:gd name="connsiteY2-134" fmla="*/ 3359890 h 3372524"/>
                  <a:gd name="connsiteX3-135" fmla="*/ 6871 w 3477889"/>
                  <a:gd name="connsiteY3-136" fmla="*/ 1228467 h 3372524"/>
                  <a:gd name="connsiteX0-137" fmla="*/ 30824 w 3501842"/>
                  <a:gd name="connsiteY0-138" fmla="*/ 1290554 h 3439132"/>
                  <a:gd name="connsiteX1-139" fmla="*/ 3326029 w 3501842"/>
                  <a:gd name="connsiteY1-140" fmla="*/ 215777 h 3439132"/>
                  <a:gd name="connsiteX2-141" fmla="*/ 2484932 w 3501842"/>
                  <a:gd name="connsiteY2-142" fmla="*/ 3421977 h 3439132"/>
                  <a:gd name="connsiteX3-143" fmla="*/ 30824 w 3501842"/>
                  <a:gd name="connsiteY3-144" fmla="*/ 1290554 h 3439132"/>
                  <a:gd name="connsiteX0-145" fmla="*/ 40876 w 3620376"/>
                  <a:gd name="connsiteY0-146" fmla="*/ 1290554 h 3443598"/>
                  <a:gd name="connsiteX1-147" fmla="*/ 3336081 w 3620376"/>
                  <a:gd name="connsiteY1-148" fmla="*/ 215777 h 3443598"/>
                  <a:gd name="connsiteX2-149" fmla="*/ 2494984 w 3620376"/>
                  <a:gd name="connsiteY2-150" fmla="*/ 3421977 h 3443598"/>
                  <a:gd name="connsiteX3-151" fmla="*/ 40876 w 3620376"/>
                  <a:gd name="connsiteY3-152" fmla="*/ 1290554 h 3443598"/>
                  <a:gd name="connsiteX0-153" fmla="*/ 6688 w 3467452"/>
                  <a:gd name="connsiteY0-154" fmla="*/ 1442732 h 3592536"/>
                  <a:gd name="connsiteX1-155" fmla="*/ 3290327 w 3467452"/>
                  <a:gd name="connsiteY1-156" fmla="*/ 136637 h 3592536"/>
                  <a:gd name="connsiteX2-157" fmla="*/ 2460796 w 3467452"/>
                  <a:gd name="connsiteY2-158" fmla="*/ 3574155 h 3592536"/>
                  <a:gd name="connsiteX3-159" fmla="*/ 6688 w 3467452"/>
                  <a:gd name="connsiteY3-160" fmla="*/ 1442732 h 3592536"/>
                </a:gdLst>
                <a:ahLst/>
                <a:cxnLst>
                  <a:cxn ang="0">
                    <a:pos x="connsiteX0-1" y="connsiteY0-2"/>
                  </a:cxn>
                  <a:cxn ang="0">
                    <a:pos x="connsiteX1-3" y="connsiteY1-4"/>
                  </a:cxn>
                  <a:cxn ang="0">
                    <a:pos x="connsiteX2-5" y="connsiteY2-6"/>
                  </a:cxn>
                  <a:cxn ang="0">
                    <a:pos x="connsiteX3-7" y="connsiteY3-8"/>
                  </a:cxn>
                </a:cxnLst>
                <a:rect l="l" t="t" r="r" b="b"/>
                <a:pathLst>
                  <a:path w="3467452" h="3592536">
                    <a:moveTo>
                      <a:pt x="6688" y="1442732"/>
                    </a:moveTo>
                    <a:cubicBezTo>
                      <a:pt x="144943" y="869812"/>
                      <a:pt x="2637311" y="-420686"/>
                      <a:pt x="3290327" y="136637"/>
                    </a:cubicBezTo>
                    <a:cubicBezTo>
                      <a:pt x="3832271" y="514418"/>
                      <a:pt x="3008069" y="3356473"/>
                      <a:pt x="2460796" y="3574155"/>
                    </a:cubicBezTo>
                    <a:cubicBezTo>
                      <a:pt x="1913523" y="3791837"/>
                      <a:pt x="-131567" y="2015652"/>
                      <a:pt x="6688" y="1442732"/>
                    </a:cubicBezTo>
                    <a:close/>
                  </a:path>
                </a:pathLst>
              </a:custGeom>
              <a:gradFill>
                <a:gsLst>
                  <a:gs pos="0">
                    <a:srgbClr val="008AD3"/>
                  </a:gs>
                  <a:gs pos="100000">
                    <a:srgbClr val="014E9E"/>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89" name="文本框 88"/>
              <p:cNvSpPr txBox="1"/>
              <p:nvPr/>
            </p:nvSpPr>
            <p:spPr>
              <a:xfrm>
                <a:off x="1244843" y="2967335"/>
                <a:ext cx="910738" cy="923330"/>
              </a:xfrm>
              <a:prstGeom prst="rect">
                <a:avLst/>
              </a:prstGeom>
              <a:noFill/>
            </p:spPr>
            <p:txBody>
              <a:bodyPr wrap="square" rtlCol="0">
                <a:spAutoFit/>
              </a:bodyPr>
              <a:lstStyle/>
              <a:p>
                <a:pPr algn="ctr"/>
                <a:r>
                  <a:rPr kumimoji="1" lang="en-US" altLang="zh-CN" sz="5400" b="1" i="1"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rPr>
                  <a:t>T</a:t>
                </a:r>
                <a:endParaRPr kumimoji="1" lang="en-GB" altLang="zh-CN" sz="5400" b="1" i="1"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grpSp>
          <p:nvGrpSpPr>
            <p:cNvPr id="90" name="组合 89"/>
            <p:cNvGrpSpPr/>
            <p:nvPr/>
          </p:nvGrpSpPr>
          <p:grpSpPr>
            <a:xfrm>
              <a:off x="7851315" y="4181840"/>
              <a:ext cx="3745157" cy="991639"/>
              <a:chOff x="738317" y="4220365"/>
              <a:chExt cx="3745157" cy="991639"/>
            </a:xfrm>
          </p:grpSpPr>
          <p:sp>
            <p:nvSpPr>
              <p:cNvPr id="91" name="矩形 90"/>
              <p:cNvSpPr/>
              <p:nvPr/>
            </p:nvSpPr>
            <p:spPr>
              <a:xfrm>
                <a:off x="738317" y="4220365"/>
                <a:ext cx="3017519" cy="380617"/>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anose="05000000000000000000" pitchFamily="2" charset="2"/>
                  <a:buChar char="n"/>
                  <a:defRPr/>
                </a:pPr>
                <a:r>
                  <a:rPr lang="zh-CN" altLang="en-US" sz="1400" kern="0" dirty="0">
                    <a:ln w="3175">
                      <a:noFill/>
                    </a:ln>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rPr>
                  <a:t>在此输入文本内容在此输入</a:t>
                </a:r>
                <a:endParaRPr lang="en-US" altLang="zh-CN" sz="1400" kern="0" dirty="0">
                  <a:ln w="12700" cap="flat">
                    <a:noFill/>
                    <a:miter lim="800000"/>
                  </a:ln>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92" name="文本框 91"/>
              <p:cNvSpPr txBox="1"/>
              <p:nvPr/>
            </p:nvSpPr>
            <p:spPr>
              <a:xfrm>
                <a:off x="738317" y="4629105"/>
                <a:ext cx="3745157" cy="582899"/>
              </a:xfrm>
              <a:prstGeom prst="rect">
                <a:avLst/>
              </a:prstGeom>
              <a:noFill/>
            </p:spPr>
            <p:txBody>
              <a:bodyPr wrap="square" rtlCol="0">
                <a:spAutoFit/>
              </a:bodyPr>
              <a:lstStyle/>
              <a:p>
                <a:pPr algn="l" fontAlgn="base">
                  <a:lnSpc>
                    <a:spcPct val="150000"/>
                  </a:lnSpc>
                  <a:buClrTx/>
                  <a:buSzTx/>
                  <a:buFontTx/>
                  <a:defRPr/>
                </a:pPr>
                <a:r>
                  <a:rPr lang="zh-CN" altLang="en-US" sz="1200" noProof="0" dirty="0">
                    <a:ln>
                      <a:noFill/>
                    </a:ln>
                    <a:solidFill>
                      <a:schemeClr val="tx1">
                        <a:lumMod val="75000"/>
                        <a:lumOff val="25000"/>
                      </a:schemeClr>
                    </a:solidFill>
                    <a:effectLst/>
                    <a:uLnTx/>
                    <a:uFillTx/>
                    <a:latin typeface="Arial" panose="020B0604020202020204" pitchFamily="34" charset="0"/>
                    <a:ea typeface="思源黑体 CN Normal" panose="020B0400000000000000" pitchFamily="34" charset="-122"/>
                    <a:cs typeface="+mn-ea"/>
                    <a:sym typeface="Arial" panose="020B0604020202020204" pitchFamily="34" charset="0"/>
                  </a:rPr>
                  <a:t>在此编辑文本内容在此编辑文本内容在此编辑文本内容在此编辑文本在此编辑文本内容</a:t>
                </a:r>
                <a:endParaRPr lang="zh-CN" altLang="en-US" sz="1000" kern="1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grpSp>
      <p:sp>
        <p:nvSpPr>
          <p:cNvPr id="34" name="文本框 33"/>
          <p:cNvSpPr txBox="1"/>
          <p:nvPr/>
        </p:nvSpPr>
        <p:spPr>
          <a:xfrm>
            <a:off x="4402138" y="585152"/>
            <a:ext cx="3387725" cy="645160"/>
          </a:xfrm>
          <a:prstGeom prst="rect">
            <a:avLst/>
          </a:prstGeom>
          <a:noFill/>
        </p:spPr>
        <p:txBody>
          <a:bodyPr wrap="none" rtlCol="0">
            <a:spAutoFit/>
          </a:bodyPr>
          <a:lstStyle/>
          <a:p>
            <a:pPr algn="ctr"/>
            <a:r>
              <a:rPr lang="zh-CN" altLang="en-US" sz="3600" b="1" dirty="0">
                <a:latin typeface="思源黑体 CN Medium" panose="020B0600000000000000" pitchFamily="34" charset="-122"/>
                <a:ea typeface="思源黑体 CN Medium" panose="020B0600000000000000" pitchFamily="34" charset="-122"/>
                <a:cs typeface="+mn-ea"/>
                <a:sym typeface="Arial" panose="020B0604020202020204" pitchFamily="34" charset="0"/>
              </a:rPr>
              <a:t>请输入标题文字</a:t>
            </a:r>
            <a:endParaRPr lang="zh-CN" altLang="en-US" sz="3600" b="1" dirty="0">
              <a:latin typeface="思源黑体 CN Medium" panose="020B0600000000000000" pitchFamily="34" charset="-122"/>
              <a:ea typeface="思源黑体 CN Medium" panose="020B0600000000000000" pitchFamily="34" charset="-122"/>
              <a:cs typeface="+mn-ea"/>
              <a:sym typeface="Arial" panose="020B0604020202020204" pitchFamily="34" charset="0"/>
            </a:endParaRPr>
          </a:p>
        </p:txBody>
      </p:sp>
    </p:spTree>
  </p:cSld>
  <p:clrMapOvr>
    <a:masterClrMapping/>
  </p:clrMapOvr>
  <p:transition spd="slow" advClick="0" advTm="2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Oval 1"/>
          <p:cNvSpPr/>
          <p:nvPr/>
        </p:nvSpPr>
        <p:spPr>
          <a:xfrm>
            <a:off x="6432014" y="1507893"/>
            <a:ext cx="4758403" cy="475840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98" name="Partial Circle 2"/>
          <p:cNvSpPr/>
          <p:nvPr/>
        </p:nvSpPr>
        <p:spPr>
          <a:xfrm>
            <a:off x="6418879" y="1505475"/>
            <a:ext cx="4773753" cy="4773754"/>
          </a:xfrm>
          <a:prstGeom prst="pie">
            <a:avLst>
              <a:gd name="adj1" fmla="val 16858116"/>
              <a:gd name="adj2" fmla="val 5393586"/>
            </a:avLst>
          </a:prstGeom>
          <a:gradFill>
            <a:gsLst>
              <a:gs pos="0">
                <a:srgbClr val="008AD3"/>
              </a:gs>
              <a:gs pos="100000">
                <a:srgbClr val="014E9E"/>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99" name="Oval 3"/>
          <p:cNvSpPr/>
          <p:nvPr/>
        </p:nvSpPr>
        <p:spPr>
          <a:xfrm>
            <a:off x="6772144" y="1912300"/>
            <a:ext cx="4071376" cy="403145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00" name="Partial Circle 4"/>
          <p:cNvSpPr/>
          <p:nvPr/>
        </p:nvSpPr>
        <p:spPr>
          <a:xfrm>
            <a:off x="6759008" y="1851269"/>
            <a:ext cx="4100389" cy="4100390"/>
          </a:xfrm>
          <a:prstGeom prst="pie">
            <a:avLst>
              <a:gd name="adj1" fmla="val 15472941"/>
              <a:gd name="adj2" fmla="val 5382055"/>
            </a:avLst>
          </a:prstGeom>
          <a:solidFill>
            <a:srgbClr val="404040"/>
          </a:solidFill>
          <a:ln>
            <a:noFill/>
          </a:ln>
          <a:effectLst>
            <a:outerShdw blurRad="622300" dist="38100" dir="2700000" sx="107000" sy="107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01" name="Oval 5"/>
          <p:cNvSpPr/>
          <p:nvPr/>
        </p:nvSpPr>
        <p:spPr>
          <a:xfrm>
            <a:off x="7146719" y="2214425"/>
            <a:ext cx="3329541" cy="332954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02" name="Partial Circle 6"/>
          <p:cNvSpPr/>
          <p:nvPr/>
        </p:nvSpPr>
        <p:spPr>
          <a:xfrm>
            <a:off x="7133587" y="2201292"/>
            <a:ext cx="3355808" cy="3355809"/>
          </a:xfrm>
          <a:prstGeom prst="pie">
            <a:avLst>
              <a:gd name="adj1" fmla="val 13755782"/>
              <a:gd name="adj2" fmla="val 5387981"/>
            </a:avLst>
          </a:prstGeom>
          <a:gradFill>
            <a:gsLst>
              <a:gs pos="0">
                <a:srgbClr val="008AD3"/>
              </a:gs>
              <a:gs pos="100000">
                <a:srgbClr val="014E9E"/>
              </a:gs>
            </a:gsLst>
            <a:lin ang="13500000" scaled="0"/>
          </a:gradFill>
          <a:ln>
            <a:noFill/>
          </a:ln>
          <a:effectLst>
            <a:outerShdw blurRad="673100" dist="139700" dir="2700000" sx="101000" sy="101000" algn="tl"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03" name="Oval 7"/>
          <p:cNvSpPr/>
          <p:nvPr/>
        </p:nvSpPr>
        <p:spPr>
          <a:xfrm>
            <a:off x="7547085" y="2597488"/>
            <a:ext cx="2531384" cy="253138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04" name="Partial Circle 8"/>
          <p:cNvSpPr/>
          <p:nvPr/>
        </p:nvSpPr>
        <p:spPr>
          <a:xfrm>
            <a:off x="7533952" y="2597487"/>
            <a:ext cx="2544519" cy="2544518"/>
          </a:xfrm>
          <a:prstGeom prst="pie">
            <a:avLst>
              <a:gd name="adj1" fmla="val 11552602"/>
              <a:gd name="adj2" fmla="val 5383232"/>
            </a:avLst>
          </a:prstGeom>
          <a:solidFill>
            <a:srgbClr val="404040"/>
          </a:solidFill>
          <a:ln>
            <a:noFill/>
          </a:ln>
          <a:effectLst>
            <a:outerShdw blurRad="9779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05" name="Oval 10"/>
          <p:cNvSpPr/>
          <p:nvPr/>
        </p:nvSpPr>
        <p:spPr>
          <a:xfrm>
            <a:off x="7913932" y="2974673"/>
            <a:ext cx="1795114" cy="179511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cxnSp>
        <p:nvCxnSpPr>
          <p:cNvPr id="106" name="Straight Connector 23"/>
          <p:cNvCxnSpPr>
            <a:endCxn id="107" idx="2"/>
          </p:cNvCxnSpPr>
          <p:nvPr/>
        </p:nvCxnSpPr>
        <p:spPr>
          <a:xfrm flipH="1" flipV="1">
            <a:off x="7823142" y="1701481"/>
            <a:ext cx="1822897" cy="1221"/>
          </a:xfrm>
          <a:prstGeom prst="line">
            <a:avLst/>
          </a:prstGeom>
          <a:ln w="19050">
            <a:solidFill>
              <a:schemeClr val="bg1">
                <a:lumMod val="85000"/>
                <a:alpha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7" name="Oval 24"/>
          <p:cNvSpPr/>
          <p:nvPr/>
        </p:nvSpPr>
        <p:spPr>
          <a:xfrm flipH="1">
            <a:off x="7663837" y="1621830"/>
            <a:ext cx="159304" cy="159304"/>
          </a:xfrm>
          <a:prstGeom prst="ellips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08" name="Oval 25"/>
          <p:cNvSpPr/>
          <p:nvPr/>
        </p:nvSpPr>
        <p:spPr>
          <a:xfrm flipH="1">
            <a:off x="7696846" y="1654842"/>
            <a:ext cx="93280" cy="93279"/>
          </a:xfrm>
          <a:prstGeom prst="ellipse">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cxnSp>
        <p:nvCxnSpPr>
          <p:cNvPr id="109" name="Straight Connector 26"/>
          <p:cNvCxnSpPr>
            <a:endCxn id="110" idx="2"/>
          </p:cNvCxnSpPr>
          <p:nvPr/>
        </p:nvCxnSpPr>
        <p:spPr>
          <a:xfrm flipH="1" flipV="1">
            <a:off x="6932331" y="2121640"/>
            <a:ext cx="1822897" cy="1221"/>
          </a:xfrm>
          <a:prstGeom prst="line">
            <a:avLst/>
          </a:prstGeom>
          <a:ln w="19050">
            <a:solidFill>
              <a:schemeClr val="bg1">
                <a:lumMod val="85000"/>
                <a:alpha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0" name="Oval 27"/>
          <p:cNvSpPr/>
          <p:nvPr/>
        </p:nvSpPr>
        <p:spPr>
          <a:xfrm flipH="1">
            <a:off x="6773026" y="2041987"/>
            <a:ext cx="159304" cy="159304"/>
          </a:xfrm>
          <a:prstGeom prst="ellips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11" name="Oval 28"/>
          <p:cNvSpPr/>
          <p:nvPr/>
        </p:nvSpPr>
        <p:spPr>
          <a:xfrm flipH="1">
            <a:off x="6806035" y="2075000"/>
            <a:ext cx="93280" cy="93279"/>
          </a:xfrm>
          <a:prstGeom prst="ellipse">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cxnSp>
        <p:nvCxnSpPr>
          <p:cNvPr id="112" name="Straight Connector 29"/>
          <p:cNvCxnSpPr>
            <a:endCxn id="113" idx="2"/>
          </p:cNvCxnSpPr>
          <p:nvPr/>
        </p:nvCxnSpPr>
        <p:spPr>
          <a:xfrm flipH="1">
            <a:off x="6694251" y="2763228"/>
            <a:ext cx="1351129" cy="0"/>
          </a:xfrm>
          <a:prstGeom prst="line">
            <a:avLst/>
          </a:prstGeom>
          <a:ln w="19050">
            <a:solidFill>
              <a:schemeClr val="bg1">
                <a:lumMod val="85000"/>
                <a:alpha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3" name="Oval 30"/>
          <p:cNvSpPr/>
          <p:nvPr/>
        </p:nvSpPr>
        <p:spPr>
          <a:xfrm flipH="1">
            <a:off x="6534947" y="2683575"/>
            <a:ext cx="159304" cy="159304"/>
          </a:xfrm>
          <a:prstGeom prst="ellips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14" name="Oval 31"/>
          <p:cNvSpPr/>
          <p:nvPr/>
        </p:nvSpPr>
        <p:spPr>
          <a:xfrm flipH="1">
            <a:off x="6567956" y="2716587"/>
            <a:ext cx="93280" cy="93279"/>
          </a:xfrm>
          <a:prstGeom prst="ellipse">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cxnSp>
        <p:nvCxnSpPr>
          <p:cNvPr id="115" name="Straight Connector 32"/>
          <p:cNvCxnSpPr>
            <a:endCxn id="116" idx="2"/>
          </p:cNvCxnSpPr>
          <p:nvPr/>
        </p:nvCxnSpPr>
        <p:spPr>
          <a:xfrm flipH="1">
            <a:off x="6816336" y="3431284"/>
            <a:ext cx="1023618" cy="0"/>
          </a:xfrm>
          <a:prstGeom prst="line">
            <a:avLst/>
          </a:prstGeom>
          <a:ln w="19050">
            <a:solidFill>
              <a:schemeClr val="bg1">
                <a:lumMod val="85000"/>
                <a:alpha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6" name="Oval 33"/>
          <p:cNvSpPr/>
          <p:nvPr/>
        </p:nvSpPr>
        <p:spPr>
          <a:xfrm flipH="1">
            <a:off x="6657032" y="3351632"/>
            <a:ext cx="159304" cy="159304"/>
          </a:xfrm>
          <a:prstGeom prst="ellips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17" name="Oval 34"/>
          <p:cNvSpPr/>
          <p:nvPr/>
        </p:nvSpPr>
        <p:spPr>
          <a:xfrm flipH="1">
            <a:off x="6690041" y="3384644"/>
            <a:ext cx="93280" cy="93279"/>
          </a:xfrm>
          <a:prstGeom prst="ellipse">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18" name="Rectangle 35"/>
          <p:cNvSpPr/>
          <p:nvPr/>
        </p:nvSpPr>
        <p:spPr>
          <a:xfrm>
            <a:off x="6419267" y="1231483"/>
            <a:ext cx="1332548" cy="511615"/>
          </a:xfrm>
          <a:prstGeom prst="rect">
            <a:avLst/>
          </a:prstGeom>
        </p:spPr>
        <p:txBody>
          <a:bodyPr wrap="square">
            <a:spAutoFit/>
          </a:bodyPr>
          <a:lstStyle/>
          <a:p>
            <a:pPr algn="ctr">
              <a:lnSpc>
                <a:spcPct val="120000"/>
              </a:lnSpc>
            </a:pPr>
            <a:r>
              <a:rPr lang="zh-CN" altLang="en-US" sz="2500" baseline="30000"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rPr>
              <a:t>￥</a:t>
            </a:r>
            <a:r>
              <a:rPr lang="id-ID" sz="2500"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rPr>
              <a:t>56</a:t>
            </a:r>
            <a:r>
              <a:rPr lang="id-ID" sz="1250"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rPr>
              <a:t>m</a:t>
            </a:r>
            <a:endParaRPr lang="en-US" sz="2500"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19" name="Rectangle 36"/>
          <p:cNvSpPr/>
          <p:nvPr/>
        </p:nvSpPr>
        <p:spPr>
          <a:xfrm>
            <a:off x="6432013" y="1638650"/>
            <a:ext cx="1310205" cy="218137"/>
          </a:xfrm>
          <a:prstGeom prst="rect">
            <a:avLst/>
          </a:prstGeom>
        </p:spPr>
        <p:txBody>
          <a:bodyPr wrap="square">
            <a:spAutoFit/>
          </a:bodyPr>
          <a:lstStyle/>
          <a:p>
            <a:pPr algn="ctr">
              <a:lnSpc>
                <a:spcPct val="120000"/>
              </a:lnSpc>
            </a:pPr>
            <a:r>
              <a:rPr lang="id-ID" sz="750"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rPr>
              <a:t>Earning Cost</a:t>
            </a:r>
            <a:endParaRPr lang="en-US" sz="690"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20" name="Rectangle 37"/>
          <p:cNvSpPr/>
          <p:nvPr/>
        </p:nvSpPr>
        <p:spPr>
          <a:xfrm>
            <a:off x="5574602" y="1717490"/>
            <a:ext cx="1332548" cy="511615"/>
          </a:xfrm>
          <a:prstGeom prst="rect">
            <a:avLst/>
          </a:prstGeom>
        </p:spPr>
        <p:txBody>
          <a:bodyPr wrap="square">
            <a:spAutoFit/>
          </a:bodyPr>
          <a:lstStyle/>
          <a:p>
            <a:pPr algn="ctr">
              <a:lnSpc>
                <a:spcPct val="120000"/>
              </a:lnSpc>
            </a:pPr>
            <a:r>
              <a:rPr lang="zh-CN" altLang="en-US" sz="2500" baseline="30000"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rPr>
              <a:t>￥</a:t>
            </a:r>
            <a:r>
              <a:rPr lang="id-ID" sz="2500"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rPr>
              <a:t>67</a:t>
            </a:r>
            <a:r>
              <a:rPr lang="id-ID" sz="1250"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rPr>
              <a:t>m</a:t>
            </a:r>
            <a:endParaRPr lang="en-US" sz="2500"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21" name="Rectangle 38"/>
          <p:cNvSpPr/>
          <p:nvPr/>
        </p:nvSpPr>
        <p:spPr>
          <a:xfrm>
            <a:off x="5587348" y="2124657"/>
            <a:ext cx="1310205" cy="218137"/>
          </a:xfrm>
          <a:prstGeom prst="rect">
            <a:avLst/>
          </a:prstGeom>
        </p:spPr>
        <p:txBody>
          <a:bodyPr wrap="square">
            <a:spAutoFit/>
          </a:bodyPr>
          <a:lstStyle/>
          <a:p>
            <a:pPr algn="ctr">
              <a:lnSpc>
                <a:spcPct val="120000"/>
              </a:lnSpc>
            </a:pPr>
            <a:r>
              <a:rPr lang="id-ID" sz="750"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rPr>
              <a:t>Earning Cost</a:t>
            </a:r>
            <a:endParaRPr lang="en-US" sz="690"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22" name="Rectangle 39"/>
          <p:cNvSpPr/>
          <p:nvPr/>
        </p:nvSpPr>
        <p:spPr>
          <a:xfrm>
            <a:off x="5279395" y="2375651"/>
            <a:ext cx="1332548" cy="511615"/>
          </a:xfrm>
          <a:prstGeom prst="rect">
            <a:avLst/>
          </a:prstGeom>
        </p:spPr>
        <p:txBody>
          <a:bodyPr wrap="square">
            <a:spAutoFit/>
          </a:bodyPr>
          <a:lstStyle/>
          <a:p>
            <a:pPr algn="ctr">
              <a:lnSpc>
                <a:spcPct val="120000"/>
              </a:lnSpc>
            </a:pPr>
            <a:r>
              <a:rPr lang="zh-CN" altLang="en-US" sz="2500" baseline="30000"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rPr>
              <a:t>￥</a:t>
            </a:r>
            <a:r>
              <a:rPr lang="id-ID" sz="2500"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rPr>
              <a:t>78</a:t>
            </a:r>
            <a:r>
              <a:rPr lang="id-ID" sz="1250"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rPr>
              <a:t>m</a:t>
            </a:r>
            <a:endParaRPr lang="en-US" sz="2500"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23" name="Rectangle 40"/>
          <p:cNvSpPr/>
          <p:nvPr/>
        </p:nvSpPr>
        <p:spPr>
          <a:xfrm>
            <a:off x="5292142" y="2782818"/>
            <a:ext cx="1310205" cy="218137"/>
          </a:xfrm>
          <a:prstGeom prst="rect">
            <a:avLst/>
          </a:prstGeom>
        </p:spPr>
        <p:txBody>
          <a:bodyPr wrap="square">
            <a:spAutoFit/>
          </a:bodyPr>
          <a:lstStyle/>
          <a:p>
            <a:pPr algn="ctr">
              <a:lnSpc>
                <a:spcPct val="120000"/>
              </a:lnSpc>
            </a:pPr>
            <a:r>
              <a:rPr lang="id-ID" sz="750"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rPr>
              <a:t>Earning Cost</a:t>
            </a:r>
            <a:endParaRPr lang="en-US" sz="690"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24" name="Rectangle 41"/>
          <p:cNvSpPr/>
          <p:nvPr/>
        </p:nvSpPr>
        <p:spPr>
          <a:xfrm>
            <a:off x="5477708" y="3108660"/>
            <a:ext cx="1332548" cy="511615"/>
          </a:xfrm>
          <a:prstGeom prst="rect">
            <a:avLst/>
          </a:prstGeom>
        </p:spPr>
        <p:txBody>
          <a:bodyPr wrap="square">
            <a:spAutoFit/>
          </a:bodyPr>
          <a:lstStyle/>
          <a:p>
            <a:pPr algn="ctr">
              <a:lnSpc>
                <a:spcPct val="120000"/>
              </a:lnSpc>
            </a:pPr>
            <a:r>
              <a:rPr lang="zh-CN" altLang="en-US" sz="2500" baseline="30000"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rPr>
              <a:t>￥</a:t>
            </a:r>
            <a:r>
              <a:rPr lang="id-ID" sz="2500"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rPr>
              <a:t>89</a:t>
            </a:r>
            <a:r>
              <a:rPr lang="id-ID" sz="1250"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rPr>
              <a:t>m</a:t>
            </a:r>
            <a:endParaRPr lang="en-US" sz="2500"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25" name="Rectangle 42"/>
          <p:cNvSpPr/>
          <p:nvPr/>
        </p:nvSpPr>
        <p:spPr>
          <a:xfrm>
            <a:off x="5490454" y="3515827"/>
            <a:ext cx="1310205" cy="218137"/>
          </a:xfrm>
          <a:prstGeom prst="rect">
            <a:avLst/>
          </a:prstGeom>
        </p:spPr>
        <p:txBody>
          <a:bodyPr wrap="square">
            <a:spAutoFit/>
          </a:bodyPr>
          <a:lstStyle/>
          <a:p>
            <a:pPr algn="ctr">
              <a:lnSpc>
                <a:spcPct val="120000"/>
              </a:lnSpc>
            </a:pPr>
            <a:r>
              <a:rPr lang="id-ID" sz="750"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rPr>
              <a:t>Earning Cost</a:t>
            </a:r>
            <a:endParaRPr lang="en-US" sz="690"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26" name="Rectangle 43"/>
          <p:cNvSpPr/>
          <p:nvPr/>
        </p:nvSpPr>
        <p:spPr>
          <a:xfrm>
            <a:off x="7881199" y="4754567"/>
            <a:ext cx="773739" cy="385811"/>
          </a:xfrm>
          <a:prstGeom prst="rect">
            <a:avLst/>
          </a:prstGeom>
        </p:spPr>
        <p:txBody>
          <a:bodyPr wrap="square">
            <a:spAutoFit/>
          </a:bodyPr>
          <a:lstStyle/>
          <a:p>
            <a:pPr algn="r">
              <a:lnSpc>
                <a:spcPct val="120000"/>
              </a:lnSpc>
            </a:pPr>
            <a:r>
              <a:rPr lang="en-US" sz="1750" baseline="30000"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rPr>
              <a:t>2</a:t>
            </a:r>
            <a:r>
              <a:rPr lang="id-ID" sz="1750" baseline="30000"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rPr>
              <a:t>01</a:t>
            </a:r>
            <a:r>
              <a:rPr lang="en-US" sz="1750" baseline="30000"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rPr>
              <a:t>9</a:t>
            </a:r>
            <a:r>
              <a:rPr lang="id-ID" sz="1750" baseline="30000"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rPr>
              <a:t> Q1</a:t>
            </a:r>
            <a:endParaRPr lang="en-US" sz="1750"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27" name="Rectangle 44"/>
          <p:cNvSpPr/>
          <p:nvPr/>
        </p:nvSpPr>
        <p:spPr>
          <a:xfrm>
            <a:off x="7881199" y="5154929"/>
            <a:ext cx="773739" cy="385811"/>
          </a:xfrm>
          <a:prstGeom prst="rect">
            <a:avLst/>
          </a:prstGeom>
        </p:spPr>
        <p:txBody>
          <a:bodyPr wrap="square">
            <a:spAutoFit/>
          </a:bodyPr>
          <a:lstStyle/>
          <a:p>
            <a:pPr algn="r">
              <a:lnSpc>
                <a:spcPct val="120000"/>
              </a:lnSpc>
            </a:pPr>
            <a:r>
              <a:rPr lang="en-US" sz="1750" baseline="30000"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rPr>
              <a:t>2</a:t>
            </a:r>
            <a:r>
              <a:rPr lang="id-ID" sz="1750" baseline="30000"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rPr>
              <a:t>01</a:t>
            </a:r>
            <a:r>
              <a:rPr lang="en-US" sz="1750" baseline="30000"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rPr>
              <a:t>9</a:t>
            </a:r>
            <a:r>
              <a:rPr lang="id-ID" sz="1750" baseline="30000"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rPr>
              <a:t> Q3</a:t>
            </a:r>
            <a:endParaRPr lang="en-US" sz="1750"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28" name="Rectangle 45"/>
          <p:cNvSpPr/>
          <p:nvPr/>
        </p:nvSpPr>
        <p:spPr>
          <a:xfrm>
            <a:off x="7913932" y="5551297"/>
            <a:ext cx="773739" cy="385811"/>
          </a:xfrm>
          <a:prstGeom prst="rect">
            <a:avLst/>
          </a:prstGeom>
        </p:spPr>
        <p:txBody>
          <a:bodyPr wrap="square">
            <a:spAutoFit/>
          </a:bodyPr>
          <a:lstStyle/>
          <a:p>
            <a:pPr algn="r">
              <a:lnSpc>
                <a:spcPct val="120000"/>
              </a:lnSpc>
            </a:pPr>
            <a:r>
              <a:rPr lang="en-US" sz="1750" baseline="30000"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rPr>
              <a:t>2</a:t>
            </a:r>
            <a:r>
              <a:rPr lang="id-ID" sz="1750" baseline="30000"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rPr>
              <a:t>01</a:t>
            </a:r>
            <a:r>
              <a:rPr lang="en-US" sz="1750" baseline="30000"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rPr>
              <a:t>9</a:t>
            </a:r>
            <a:r>
              <a:rPr lang="id-ID" sz="1750" baseline="30000"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rPr>
              <a:t> Q1</a:t>
            </a:r>
            <a:endParaRPr lang="en-US" sz="1750"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29" name="Rectangle 46"/>
          <p:cNvSpPr/>
          <p:nvPr/>
        </p:nvSpPr>
        <p:spPr>
          <a:xfrm>
            <a:off x="7913932" y="5951659"/>
            <a:ext cx="773739" cy="385811"/>
          </a:xfrm>
          <a:prstGeom prst="rect">
            <a:avLst/>
          </a:prstGeom>
        </p:spPr>
        <p:txBody>
          <a:bodyPr wrap="square">
            <a:spAutoFit/>
          </a:bodyPr>
          <a:lstStyle/>
          <a:p>
            <a:pPr algn="r">
              <a:lnSpc>
                <a:spcPct val="120000"/>
              </a:lnSpc>
            </a:pPr>
            <a:r>
              <a:rPr lang="en-US" sz="1750" baseline="30000"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rPr>
              <a:t>2</a:t>
            </a:r>
            <a:r>
              <a:rPr lang="id-ID" sz="1750" baseline="30000"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rPr>
              <a:t>01</a:t>
            </a:r>
            <a:r>
              <a:rPr lang="en-US" sz="1750" baseline="30000"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rPr>
              <a:t>9 </a:t>
            </a:r>
            <a:r>
              <a:rPr lang="id-ID" sz="1750" baseline="30000"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rPr>
              <a:t>Q2</a:t>
            </a:r>
            <a:endParaRPr lang="en-US" sz="1750" dirty="0">
              <a:solidFill>
                <a:schemeClr val="tx1">
                  <a:lumMod val="85000"/>
                  <a:lumOff val="1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30" name="Freeform 27"/>
          <p:cNvSpPr>
            <a:spLocks noChangeArrowheads="1"/>
          </p:cNvSpPr>
          <p:nvPr/>
        </p:nvSpPr>
        <p:spPr bwMode="auto">
          <a:xfrm>
            <a:off x="8379664" y="3473893"/>
            <a:ext cx="751128" cy="635991"/>
          </a:xfrm>
          <a:custGeom>
            <a:avLst/>
            <a:gdLst>
              <a:gd name="T0" fmla="*/ 209171 w 602"/>
              <a:gd name="T1" fmla="*/ 183789 h 510"/>
              <a:gd name="T2" fmla="*/ 209171 w 602"/>
              <a:gd name="T3" fmla="*/ 183789 h 510"/>
              <a:gd name="T4" fmla="*/ 7587 w 602"/>
              <a:gd name="T5" fmla="*/ 183789 h 510"/>
              <a:gd name="T6" fmla="*/ 0 w 602"/>
              <a:gd name="T7" fmla="*/ 176206 h 510"/>
              <a:gd name="T8" fmla="*/ 0 w 602"/>
              <a:gd name="T9" fmla="*/ 173679 h 510"/>
              <a:gd name="T10" fmla="*/ 7587 w 602"/>
              <a:gd name="T11" fmla="*/ 163207 h 510"/>
              <a:gd name="T12" fmla="*/ 209171 w 602"/>
              <a:gd name="T13" fmla="*/ 163207 h 510"/>
              <a:gd name="T14" fmla="*/ 217119 w 602"/>
              <a:gd name="T15" fmla="*/ 173679 h 510"/>
              <a:gd name="T16" fmla="*/ 217119 w 602"/>
              <a:gd name="T17" fmla="*/ 176206 h 510"/>
              <a:gd name="T18" fmla="*/ 209171 w 602"/>
              <a:gd name="T19" fmla="*/ 183789 h 510"/>
              <a:gd name="T20" fmla="*/ 175935 w 602"/>
              <a:gd name="T21" fmla="*/ 153097 h 510"/>
              <a:gd name="T22" fmla="*/ 175935 w 602"/>
              <a:gd name="T23" fmla="*/ 153097 h 510"/>
              <a:gd name="T24" fmla="*/ 155704 w 602"/>
              <a:gd name="T25" fmla="*/ 153097 h 510"/>
              <a:gd name="T26" fmla="*/ 145589 w 602"/>
              <a:gd name="T27" fmla="*/ 142987 h 510"/>
              <a:gd name="T28" fmla="*/ 145589 w 602"/>
              <a:gd name="T29" fmla="*/ 10110 h 510"/>
              <a:gd name="T30" fmla="*/ 155704 w 602"/>
              <a:gd name="T31" fmla="*/ 0 h 510"/>
              <a:gd name="T32" fmla="*/ 175935 w 602"/>
              <a:gd name="T33" fmla="*/ 0 h 510"/>
              <a:gd name="T34" fmla="*/ 186411 w 602"/>
              <a:gd name="T35" fmla="*/ 10110 h 510"/>
              <a:gd name="T36" fmla="*/ 186411 w 602"/>
              <a:gd name="T37" fmla="*/ 142987 h 510"/>
              <a:gd name="T38" fmla="*/ 175935 w 602"/>
              <a:gd name="T39" fmla="*/ 153097 h 510"/>
              <a:gd name="T40" fmla="*/ 119939 w 602"/>
              <a:gd name="T41" fmla="*/ 153097 h 510"/>
              <a:gd name="T42" fmla="*/ 119939 w 602"/>
              <a:gd name="T43" fmla="*/ 153097 h 510"/>
              <a:gd name="T44" fmla="*/ 99708 w 602"/>
              <a:gd name="T45" fmla="*/ 153097 h 510"/>
              <a:gd name="T46" fmla="*/ 89232 w 602"/>
              <a:gd name="T47" fmla="*/ 142987 h 510"/>
              <a:gd name="T48" fmla="*/ 89232 w 602"/>
              <a:gd name="T49" fmla="*/ 58856 h 510"/>
              <a:gd name="T50" fmla="*/ 99708 w 602"/>
              <a:gd name="T51" fmla="*/ 48385 h 510"/>
              <a:gd name="T52" fmla="*/ 119939 w 602"/>
              <a:gd name="T53" fmla="*/ 48385 h 510"/>
              <a:gd name="T54" fmla="*/ 130054 w 602"/>
              <a:gd name="T55" fmla="*/ 58856 h 510"/>
              <a:gd name="T56" fmla="*/ 130054 w 602"/>
              <a:gd name="T57" fmla="*/ 142987 h 510"/>
              <a:gd name="T58" fmla="*/ 119939 w 602"/>
              <a:gd name="T59" fmla="*/ 153097 h 510"/>
              <a:gd name="T60" fmla="*/ 61053 w 602"/>
              <a:gd name="T61" fmla="*/ 153097 h 510"/>
              <a:gd name="T62" fmla="*/ 61053 w 602"/>
              <a:gd name="T63" fmla="*/ 153097 h 510"/>
              <a:gd name="T64" fmla="*/ 40823 w 602"/>
              <a:gd name="T65" fmla="*/ 153097 h 510"/>
              <a:gd name="T66" fmla="*/ 30707 w 602"/>
              <a:gd name="T67" fmla="*/ 142987 h 510"/>
              <a:gd name="T68" fmla="*/ 30707 w 602"/>
              <a:gd name="T69" fmla="*/ 107240 h 510"/>
              <a:gd name="T70" fmla="*/ 40823 w 602"/>
              <a:gd name="T71" fmla="*/ 97130 h 510"/>
              <a:gd name="T72" fmla="*/ 61053 w 602"/>
              <a:gd name="T73" fmla="*/ 97130 h 510"/>
              <a:gd name="T74" fmla="*/ 71530 w 602"/>
              <a:gd name="T75" fmla="*/ 107240 h 510"/>
              <a:gd name="T76" fmla="*/ 71530 w 602"/>
              <a:gd name="T77" fmla="*/ 142987 h 510"/>
              <a:gd name="T78" fmla="*/ 61053 w 602"/>
              <a:gd name="T79" fmla="*/ 153097 h 5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02" h="510">
                <a:moveTo>
                  <a:pt x="579" y="509"/>
                </a:moveTo>
                <a:lnTo>
                  <a:pt x="579" y="509"/>
                </a:lnTo>
                <a:cubicBezTo>
                  <a:pt x="21" y="509"/>
                  <a:pt x="21" y="509"/>
                  <a:pt x="21" y="509"/>
                </a:cubicBezTo>
                <a:cubicBezTo>
                  <a:pt x="7" y="509"/>
                  <a:pt x="0" y="502"/>
                  <a:pt x="0" y="488"/>
                </a:cubicBezTo>
                <a:cubicBezTo>
                  <a:pt x="0" y="481"/>
                  <a:pt x="0" y="481"/>
                  <a:pt x="0" y="481"/>
                </a:cubicBezTo>
                <a:cubicBezTo>
                  <a:pt x="0" y="467"/>
                  <a:pt x="7" y="452"/>
                  <a:pt x="21" y="452"/>
                </a:cubicBezTo>
                <a:cubicBezTo>
                  <a:pt x="579" y="452"/>
                  <a:pt x="579" y="452"/>
                  <a:pt x="579" y="452"/>
                </a:cubicBezTo>
                <a:cubicBezTo>
                  <a:pt x="594" y="452"/>
                  <a:pt x="601" y="467"/>
                  <a:pt x="601" y="481"/>
                </a:cubicBezTo>
                <a:cubicBezTo>
                  <a:pt x="601" y="488"/>
                  <a:pt x="601" y="488"/>
                  <a:pt x="601" y="488"/>
                </a:cubicBezTo>
                <a:cubicBezTo>
                  <a:pt x="601" y="502"/>
                  <a:pt x="594" y="509"/>
                  <a:pt x="579" y="509"/>
                </a:cubicBezTo>
                <a:close/>
                <a:moveTo>
                  <a:pt x="487" y="424"/>
                </a:moveTo>
                <a:lnTo>
                  <a:pt x="487" y="424"/>
                </a:lnTo>
                <a:cubicBezTo>
                  <a:pt x="431" y="424"/>
                  <a:pt x="431" y="424"/>
                  <a:pt x="431" y="424"/>
                </a:cubicBezTo>
                <a:cubicBezTo>
                  <a:pt x="417" y="424"/>
                  <a:pt x="403" y="417"/>
                  <a:pt x="403" y="396"/>
                </a:cubicBezTo>
                <a:cubicBezTo>
                  <a:pt x="403" y="28"/>
                  <a:pt x="403" y="28"/>
                  <a:pt x="403" y="28"/>
                </a:cubicBezTo>
                <a:cubicBezTo>
                  <a:pt x="403" y="14"/>
                  <a:pt x="417" y="0"/>
                  <a:pt x="431" y="0"/>
                </a:cubicBezTo>
                <a:cubicBezTo>
                  <a:pt x="487" y="0"/>
                  <a:pt x="487" y="0"/>
                  <a:pt x="487" y="0"/>
                </a:cubicBezTo>
                <a:cubicBezTo>
                  <a:pt x="509" y="0"/>
                  <a:pt x="516" y="14"/>
                  <a:pt x="516" y="28"/>
                </a:cubicBezTo>
                <a:cubicBezTo>
                  <a:pt x="516" y="396"/>
                  <a:pt x="516" y="396"/>
                  <a:pt x="516" y="396"/>
                </a:cubicBezTo>
                <a:cubicBezTo>
                  <a:pt x="516" y="417"/>
                  <a:pt x="509" y="424"/>
                  <a:pt x="487" y="424"/>
                </a:cubicBezTo>
                <a:close/>
                <a:moveTo>
                  <a:pt x="332" y="424"/>
                </a:moveTo>
                <a:lnTo>
                  <a:pt x="332" y="424"/>
                </a:lnTo>
                <a:cubicBezTo>
                  <a:pt x="276" y="424"/>
                  <a:pt x="276" y="424"/>
                  <a:pt x="276" y="424"/>
                </a:cubicBezTo>
                <a:cubicBezTo>
                  <a:pt x="254" y="424"/>
                  <a:pt x="247" y="417"/>
                  <a:pt x="247" y="396"/>
                </a:cubicBezTo>
                <a:cubicBezTo>
                  <a:pt x="247" y="163"/>
                  <a:pt x="247" y="163"/>
                  <a:pt x="247" y="163"/>
                </a:cubicBezTo>
                <a:cubicBezTo>
                  <a:pt x="247" y="149"/>
                  <a:pt x="254" y="134"/>
                  <a:pt x="276" y="134"/>
                </a:cubicBezTo>
                <a:cubicBezTo>
                  <a:pt x="332" y="134"/>
                  <a:pt x="332" y="134"/>
                  <a:pt x="332" y="134"/>
                </a:cubicBezTo>
                <a:cubicBezTo>
                  <a:pt x="346" y="134"/>
                  <a:pt x="360" y="149"/>
                  <a:pt x="360" y="163"/>
                </a:cubicBezTo>
                <a:cubicBezTo>
                  <a:pt x="360" y="396"/>
                  <a:pt x="360" y="396"/>
                  <a:pt x="360" y="396"/>
                </a:cubicBezTo>
                <a:cubicBezTo>
                  <a:pt x="360" y="417"/>
                  <a:pt x="346" y="424"/>
                  <a:pt x="332" y="424"/>
                </a:cubicBezTo>
                <a:close/>
                <a:moveTo>
                  <a:pt x="169" y="424"/>
                </a:moveTo>
                <a:lnTo>
                  <a:pt x="169" y="424"/>
                </a:lnTo>
                <a:cubicBezTo>
                  <a:pt x="113" y="424"/>
                  <a:pt x="113" y="424"/>
                  <a:pt x="113" y="424"/>
                </a:cubicBezTo>
                <a:cubicBezTo>
                  <a:pt x="99" y="424"/>
                  <a:pt x="85" y="417"/>
                  <a:pt x="85" y="396"/>
                </a:cubicBezTo>
                <a:cubicBezTo>
                  <a:pt x="85" y="297"/>
                  <a:pt x="85" y="297"/>
                  <a:pt x="85" y="297"/>
                </a:cubicBezTo>
                <a:cubicBezTo>
                  <a:pt x="85" y="276"/>
                  <a:pt x="99" y="269"/>
                  <a:pt x="113" y="269"/>
                </a:cubicBezTo>
                <a:cubicBezTo>
                  <a:pt x="169" y="269"/>
                  <a:pt x="169" y="269"/>
                  <a:pt x="169" y="269"/>
                </a:cubicBezTo>
                <a:cubicBezTo>
                  <a:pt x="184" y="269"/>
                  <a:pt x="198" y="276"/>
                  <a:pt x="198" y="297"/>
                </a:cubicBezTo>
                <a:cubicBezTo>
                  <a:pt x="198" y="396"/>
                  <a:pt x="198" y="396"/>
                  <a:pt x="198" y="396"/>
                </a:cubicBezTo>
                <a:cubicBezTo>
                  <a:pt x="198" y="417"/>
                  <a:pt x="184" y="424"/>
                  <a:pt x="169" y="424"/>
                </a:cubicBezTo>
                <a:close/>
              </a:path>
            </a:pathLst>
          </a:custGeom>
          <a:gradFill>
            <a:gsLst>
              <a:gs pos="0">
                <a:srgbClr val="008AD3"/>
              </a:gs>
              <a:gs pos="100000">
                <a:srgbClr val="014E9E"/>
              </a:gs>
            </a:gsLst>
            <a:lin ang="13500000" scaled="0"/>
          </a:gradFill>
          <a:ln>
            <a:noFill/>
          </a:ln>
          <a:effectLst/>
        </p:spPr>
        <p:txBody>
          <a:bodyPr wrap="none" anchor="ctr"/>
          <a:lstStyle/>
          <a:p>
            <a:endParaRPr lang="en-US" sz="1800" dirty="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37" name="Rectangle 13"/>
          <p:cNvSpPr/>
          <p:nvPr/>
        </p:nvSpPr>
        <p:spPr>
          <a:xfrm>
            <a:off x="1009664" y="3586263"/>
            <a:ext cx="3302926" cy="2030095"/>
          </a:xfrm>
          <a:prstGeom prst="rect">
            <a:avLst/>
          </a:prstGeom>
        </p:spPr>
        <p:txBody>
          <a:bodyPr wrap="square">
            <a:spAutoFit/>
          </a:bodyPr>
          <a:lstStyle/>
          <a:p>
            <a:pPr algn="l" fontAlgn="base">
              <a:lnSpc>
                <a:spcPct val="150000"/>
              </a:lnSpc>
              <a:buClrTx/>
              <a:buSzTx/>
              <a:buFontTx/>
              <a:defRPr/>
            </a:pPr>
            <a:r>
              <a:rPr lang="zh-CN" altLang="en-US" sz="1200" noProof="0" dirty="0">
                <a:ln>
                  <a:noFill/>
                </a:ln>
                <a:solidFill>
                  <a:schemeClr val="tx1">
                    <a:lumMod val="75000"/>
                    <a:lumOff val="25000"/>
                  </a:schemeClr>
                </a:solidFill>
                <a:effectLst/>
                <a:uLnTx/>
                <a:uFillTx/>
                <a:latin typeface="Arial" panose="020B0604020202020204" pitchFamily="34" charset="0"/>
                <a:ea typeface="思源黑体 CN Normal" panose="020B0400000000000000" pitchFamily="34" charset="-122"/>
                <a:cs typeface="+mn-ea"/>
                <a:sym typeface="Arial" panose="020B0604020202020204" pitchFamily="34" charset="0"/>
              </a:rPr>
              <a:t>在此编辑文本内容在此编辑文本内容在此编辑文本内容在此编辑文本在此编辑文本内容在此编辑文本内容在此编辑文本内容在此编辑文本内容在此编辑文本在此编辑文本内容</a:t>
            </a:r>
            <a:endParaRPr lang="zh-CN" altLang="en-US" sz="1200" kern="1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a:p>
            <a:pPr algn="l" fontAlgn="base">
              <a:lnSpc>
                <a:spcPct val="150000"/>
              </a:lnSpc>
              <a:buClrTx/>
              <a:buSzTx/>
              <a:buFontTx/>
              <a:defRPr/>
            </a:pPr>
            <a:r>
              <a:rPr lang="zh-CN" altLang="en-US" sz="1200" noProof="0" dirty="0">
                <a:ln>
                  <a:noFill/>
                </a:ln>
                <a:solidFill>
                  <a:schemeClr val="tx1">
                    <a:lumMod val="75000"/>
                    <a:lumOff val="25000"/>
                  </a:schemeClr>
                </a:solidFill>
                <a:effectLst/>
                <a:uLnTx/>
                <a:uFillTx/>
                <a:latin typeface="Arial" panose="020B0604020202020204" pitchFamily="34" charset="0"/>
                <a:ea typeface="思源黑体 CN Normal" panose="020B0400000000000000" pitchFamily="34" charset="-122"/>
                <a:cs typeface="+mn-ea"/>
                <a:sym typeface="Arial" panose="020B0604020202020204" pitchFamily="34" charset="0"/>
              </a:rPr>
              <a:t>在此编辑文本内容在此编辑文本内容在此编辑文本内容在此编辑文本在此编辑文本内容</a:t>
            </a:r>
            <a:endParaRPr lang="zh-CN" altLang="en-US" sz="1200" kern="1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a:p>
            <a:pPr algn="l" fontAlgn="base">
              <a:lnSpc>
                <a:spcPct val="150000"/>
              </a:lnSpc>
              <a:buClrTx/>
              <a:buSzTx/>
              <a:buFontTx/>
              <a:defRPr/>
            </a:pPr>
            <a:endParaRPr lang="zh-CN" altLang="en-US" sz="1200" dirty="0">
              <a:solidFill>
                <a:schemeClr val="bg1">
                  <a:lumMod val="6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49" name="TextBox 13"/>
          <p:cNvSpPr txBox="1"/>
          <p:nvPr/>
        </p:nvSpPr>
        <p:spPr>
          <a:xfrm>
            <a:off x="980677" y="2435600"/>
            <a:ext cx="2494482" cy="523220"/>
          </a:xfrm>
          <a:prstGeom prst="rect">
            <a:avLst/>
          </a:prstGeom>
          <a:noFill/>
        </p:spPr>
        <p:txBody>
          <a:bodyPr wrap="square" rtlCol="0">
            <a:spAutoFit/>
          </a:bodyPr>
          <a:lstStyle/>
          <a:p>
            <a:r>
              <a:rPr lang="zh-CN" altLang="en-US" sz="2800" dirty="0">
                <a:latin typeface="Arial" panose="020B0604020202020204" pitchFamily="34" charset="0"/>
                <a:ea typeface="思源黑体 CN Normal" panose="020B0400000000000000" pitchFamily="34" charset="-122"/>
                <a:cs typeface="+mn-ea"/>
                <a:sym typeface="Arial" panose="020B0604020202020204" pitchFamily="34" charset="0"/>
              </a:rPr>
              <a:t>添加标题内容</a:t>
            </a:r>
            <a:endParaRPr lang="en-US" altLang="zh-CN" sz="2800" dirty="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50" name="TextBox 13"/>
          <p:cNvSpPr txBox="1"/>
          <p:nvPr/>
        </p:nvSpPr>
        <p:spPr>
          <a:xfrm>
            <a:off x="980677" y="2918106"/>
            <a:ext cx="2494482" cy="276999"/>
          </a:xfrm>
          <a:prstGeom prst="rect">
            <a:avLst/>
          </a:prstGeom>
          <a:noFill/>
        </p:spPr>
        <p:txBody>
          <a:bodyPr wrap="square" rtlCol="0">
            <a:spAutoFit/>
          </a:bodyPr>
          <a:lstStyle/>
          <a:p>
            <a:r>
              <a:rPr lang="en-US" altLang="zh-CN" sz="1200" dirty="0">
                <a:solidFill>
                  <a:schemeClr val="bg1">
                    <a:lumMod val="50000"/>
                  </a:schemeClr>
                </a:solidFill>
                <a:latin typeface="Arial" panose="020B0604020202020204" pitchFamily="34" charset="0"/>
                <a:ea typeface="思源黑体 CN Normal" panose="020B0400000000000000" pitchFamily="34" charset="-122"/>
                <a:cs typeface="+mn-ea"/>
                <a:sym typeface="Arial" panose="020B0604020202020204" pitchFamily="34" charset="0"/>
              </a:rPr>
              <a:t>GENERAL  VIEW</a:t>
            </a:r>
            <a:endParaRPr lang="en-US" altLang="zh-CN" sz="1200" dirty="0">
              <a:solidFill>
                <a:schemeClr val="bg1">
                  <a:lumMod val="50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43" name="文本框 42"/>
          <p:cNvSpPr txBox="1"/>
          <p:nvPr/>
        </p:nvSpPr>
        <p:spPr>
          <a:xfrm>
            <a:off x="4402138" y="585152"/>
            <a:ext cx="3387725" cy="645160"/>
          </a:xfrm>
          <a:prstGeom prst="rect">
            <a:avLst/>
          </a:prstGeom>
          <a:noFill/>
        </p:spPr>
        <p:txBody>
          <a:bodyPr wrap="none" rtlCol="0">
            <a:spAutoFit/>
          </a:bodyPr>
          <a:lstStyle/>
          <a:p>
            <a:pPr algn="ctr"/>
            <a:r>
              <a:rPr lang="zh-CN" altLang="en-US" sz="3600" b="1" dirty="0">
                <a:latin typeface="思源黑体 CN Medium" panose="020B0600000000000000" pitchFamily="34" charset="-122"/>
                <a:ea typeface="思源黑体 CN Medium" panose="020B0600000000000000" pitchFamily="34" charset="-122"/>
                <a:cs typeface="+mn-ea"/>
                <a:sym typeface="Arial" panose="020B0604020202020204" pitchFamily="34" charset="0"/>
              </a:rPr>
              <a:t>请输入标题文字</a:t>
            </a:r>
            <a:endParaRPr lang="zh-CN" altLang="en-US" sz="3600" b="1" dirty="0">
              <a:latin typeface="思源黑体 CN Medium" panose="020B0600000000000000" pitchFamily="34" charset="-122"/>
              <a:ea typeface="思源黑体 CN Medium" panose="020B0600000000000000" pitchFamily="34" charset="-122"/>
              <a:cs typeface="+mn-ea"/>
              <a:sym typeface="Arial" panose="020B0604020202020204" pitchFamily="34" charset="0"/>
            </a:endParaRPr>
          </a:p>
        </p:txBody>
      </p:sp>
    </p:spTree>
  </p:cSld>
  <p:clrMapOvr>
    <a:masterClrMapping/>
  </p:clrMapOvr>
  <p:transition spd="slow" advClick="0" advTm="2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descr="C:\Users\Administrator\Desktop\PPT用图3.jpgPPT用图3"/>
          <p:cNvPicPr>
            <a:picLocks noGrp="1" noChangeAspect="1"/>
          </p:cNvPicPr>
          <p:nvPr>
            <p:ph type="pic" sz="quarter" idx="11"/>
          </p:nvPr>
        </p:nvPicPr>
        <p:blipFill>
          <a:blip r:embed="rId1"/>
          <a:srcRect/>
          <a:stretch>
            <a:fillRect/>
          </a:stretch>
        </p:blipFill>
        <p:spPr>
          <a:xfrm>
            <a:off x="8836660" y="0"/>
            <a:ext cx="4336415" cy="6858000"/>
          </a:xfrm>
        </p:spPr>
      </p:pic>
      <p:sp>
        <p:nvSpPr>
          <p:cNvPr id="4" name="Rectangle 3"/>
          <p:cNvSpPr/>
          <p:nvPr/>
        </p:nvSpPr>
        <p:spPr>
          <a:xfrm>
            <a:off x="8834120" y="0"/>
            <a:ext cx="3357880" cy="6858000"/>
          </a:xfrm>
          <a:prstGeom prst="rect">
            <a:avLst/>
          </a:prstGeom>
          <a:gradFill>
            <a:gsLst>
              <a:gs pos="0">
                <a:schemeClr val="tx1">
                  <a:lumMod val="85000"/>
                  <a:lumOff val="15000"/>
                  <a:alpha val="95000"/>
                </a:schemeClr>
              </a:gs>
              <a:gs pos="100000">
                <a:schemeClr val="tx1">
                  <a:lumMod val="85000"/>
                  <a:lumOff val="15000"/>
                  <a:alpha val="3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nvGrpSpPr>
          <p:cNvPr id="74" name="Group 73"/>
          <p:cNvGrpSpPr/>
          <p:nvPr/>
        </p:nvGrpSpPr>
        <p:grpSpPr>
          <a:xfrm>
            <a:off x="6329188" y="714102"/>
            <a:ext cx="464344" cy="464344"/>
            <a:chOff x="8216107" y="2577307"/>
            <a:chExt cx="464344" cy="464344"/>
          </a:xfrm>
          <a:solidFill>
            <a:schemeClr val="tx1">
              <a:lumMod val="65000"/>
              <a:lumOff val="35000"/>
            </a:schemeClr>
          </a:solidFill>
        </p:grpSpPr>
        <p:sp>
          <p:nvSpPr>
            <p:cNvPr id="91" name="AutoShape 52"/>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92" name="AutoShape 53"/>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93" name="AutoShape 54"/>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94" name="AutoShape 55"/>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sp>
        <p:nvSpPr>
          <p:cNvPr id="75" name="Rectangle 74"/>
          <p:cNvSpPr/>
          <p:nvPr/>
        </p:nvSpPr>
        <p:spPr>
          <a:xfrm>
            <a:off x="5240519" y="1279651"/>
            <a:ext cx="2641683" cy="338554"/>
          </a:xfrm>
          <a:prstGeom prst="rect">
            <a:avLst/>
          </a:prstGeom>
        </p:spPr>
        <p:txBody>
          <a:bodyPr wrap="square">
            <a:spAutoFit/>
          </a:bodyPr>
          <a:lstStyle/>
          <a:p>
            <a:pPr algn="ctr"/>
            <a:r>
              <a:rPr lang="zh-CN" altLang="en-US" sz="1600" dirty="0">
                <a:solidFill>
                  <a:schemeClr val="tx1">
                    <a:lumMod val="50000"/>
                    <a:lumOff val="50000"/>
                  </a:schemeClr>
                </a:solidFill>
                <a:latin typeface="Arial" panose="020B0604020202020204" pitchFamily="34" charset="0"/>
                <a:ea typeface="思源黑体 CN Normal" panose="020B0400000000000000" pitchFamily="34" charset="-122"/>
                <a:cs typeface="+mn-ea"/>
                <a:sym typeface="Arial" panose="020B0604020202020204" pitchFamily="34" charset="0"/>
              </a:rPr>
              <a:t>添加标题内容</a:t>
            </a:r>
            <a:endParaRPr lang="en-US" sz="1600" dirty="0">
              <a:solidFill>
                <a:schemeClr val="tx1">
                  <a:lumMod val="50000"/>
                  <a:lumOff val="50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76" name="Rectangle 75"/>
          <p:cNvSpPr/>
          <p:nvPr/>
        </p:nvSpPr>
        <p:spPr>
          <a:xfrm>
            <a:off x="5240519" y="1649649"/>
            <a:ext cx="2641682" cy="598805"/>
          </a:xfrm>
          <a:prstGeom prst="rect">
            <a:avLst/>
          </a:prstGeom>
        </p:spPr>
        <p:txBody>
          <a:bodyPr wrap="square">
            <a:spAutoFit/>
          </a:bodyPr>
          <a:lstStyle/>
          <a:p>
            <a:pPr algn="ctr">
              <a:lnSpc>
                <a:spcPct val="150000"/>
              </a:lnSpc>
            </a:pPr>
            <a:r>
              <a:rPr lang="zh-CN" altLang="en-US" sz="1100" dirty="0">
                <a:solidFill>
                  <a:schemeClr val="bg1">
                    <a:lumMod val="65000"/>
                  </a:schemeClr>
                </a:solidFill>
                <a:latin typeface="Arial" panose="020B0604020202020204" pitchFamily="34" charset="0"/>
                <a:ea typeface="思源黑体 CN Normal" panose="020B0400000000000000" pitchFamily="34" charset="-122"/>
                <a:cs typeface="+mn-ea"/>
                <a:sym typeface="Arial" panose="020B0604020202020204" pitchFamily="34" charset="0"/>
              </a:rPr>
              <a:t>在此编辑文本内容在此编辑文本内容在此编辑文本内容</a:t>
            </a:r>
            <a:endParaRPr lang="zh-CN" altLang="en-US" sz="1100" dirty="0">
              <a:solidFill>
                <a:schemeClr val="bg1">
                  <a:lumMod val="6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nvGrpSpPr>
          <p:cNvPr id="77" name="Group 76"/>
          <p:cNvGrpSpPr/>
          <p:nvPr/>
        </p:nvGrpSpPr>
        <p:grpSpPr>
          <a:xfrm>
            <a:off x="6311130" y="2731335"/>
            <a:ext cx="464344" cy="465138"/>
            <a:chOff x="7275629" y="3973834"/>
            <a:chExt cx="464344" cy="465138"/>
          </a:xfrm>
          <a:solidFill>
            <a:schemeClr val="tx1">
              <a:lumMod val="65000"/>
              <a:lumOff val="35000"/>
            </a:schemeClr>
          </a:solidFill>
        </p:grpSpPr>
        <p:sp>
          <p:nvSpPr>
            <p:cNvPr id="85"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86"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87"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88"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89"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90"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sp>
        <p:nvSpPr>
          <p:cNvPr id="78" name="Rectangle 77"/>
          <p:cNvSpPr/>
          <p:nvPr/>
        </p:nvSpPr>
        <p:spPr>
          <a:xfrm>
            <a:off x="5240519" y="3281009"/>
            <a:ext cx="2641683" cy="338554"/>
          </a:xfrm>
          <a:prstGeom prst="rect">
            <a:avLst/>
          </a:prstGeom>
        </p:spPr>
        <p:txBody>
          <a:bodyPr wrap="square">
            <a:spAutoFit/>
          </a:bodyPr>
          <a:lstStyle/>
          <a:p>
            <a:pPr algn="ctr"/>
            <a:r>
              <a:rPr lang="zh-CN" altLang="en-US" sz="1600" dirty="0">
                <a:solidFill>
                  <a:schemeClr val="tx1">
                    <a:lumMod val="50000"/>
                    <a:lumOff val="50000"/>
                  </a:schemeClr>
                </a:solidFill>
                <a:latin typeface="Arial" panose="020B0604020202020204" pitchFamily="34" charset="0"/>
                <a:ea typeface="思源黑体 CN Normal" panose="020B0400000000000000" pitchFamily="34" charset="-122"/>
                <a:cs typeface="+mn-ea"/>
                <a:sym typeface="Arial" panose="020B0604020202020204" pitchFamily="34" charset="0"/>
              </a:rPr>
              <a:t>添加标题内容</a:t>
            </a:r>
            <a:endParaRPr lang="en-US" altLang="zh-CN" sz="1600" dirty="0">
              <a:solidFill>
                <a:schemeClr val="tx1">
                  <a:lumMod val="50000"/>
                  <a:lumOff val="50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79" name="Rectangle 78"/>
          <p:cNvSpPr/>
          <p:nvPr/>
        </p:nvSpPr>
        <p:spPr>
          <a:xfrm>
            <a:off x="5240519" y="3651007"/>
            <a:ext cx="2641682" cy="598805"/>
          </a:xfrm>
          <a:prstGeom prst="rect">
            <a:avLst/>
          </a:prstGeom>
        </p:spPr>
        <p:txBody>
          <a:bodyPr wrap="square">
            <a:spAutoFit/>
          </a:bodyPr>
          <a:lstStyle/>
          <a:p>
            <a:pPr algn="ctr">
              <a:lnSpc>
                <a:spcPct val="150000"/>
              </a:lnSpc>
            </a:pPr>
            <a:r>
              <a:rPr lang="zh-CN" altLang="en-US" sz="1100" dirty="0">
                <a:solidFill>
                  <a:schemeClr val="bg1">
                    <a:lumMod val="65000"/>
                  </a:schemeClr>
                </a:solidFill>
                <a:latin typeface="Arial" panose="020B0604020202020204" pitchFamily="34" charset="0"/>
                <a:ea typeface="思源黑体 CN Normal" panose="020B0400000000000000" pitchFamily="34" charset="-122"/>
                <a:cs typeface="+mn-ea"/>
                <a:sym typeface="Arial" panose="020B0604020202020204" pitchFamily="34" charset="0"/>
              </a:rPr>
              <a:t>在此编辑文本内容在此编辑文本内容在此编辑文本内容</a:t>
            </a:r>
            <a:endParaRPr lang="zh-CN" altLang="en-US" sz="1100" dirty="0">
              <a:solidFill>
                <a:schemeClr val="bg1">
                  <a:lumMod val="6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nvGrpSpPr>
          <p:cNvPr id="80" name="Group 79"/>
          <p:cNvGrpSpPr/>
          <p:nvPr/>
        </p:nvGrpSpPr>
        <p:grpSpPr>
          <a:xfrm>
            <a:off x="6383362" y="4732694"/>
            <a:ext cx="319881" cy="465138"/>
            <a:chOff x="10146507" y="3505994"/>
            <a:chExt cx="319881" cy="465138"/>
          </a:xfrm>
          <a:solidFill>
            <a:schemeClr val="tx1">
              <a:lumMod val="65000"/>
              <a:lumOff val="35000"/>
            </a:schemeClr>
          </a:solidFill>
        </p:grpSpPr>
        <p:sp>
          <p:nvSpPr>
            <p:cNvPr id="83" name="AutoShape 30"/>
            <p:cNvSpPr/>
            <p:nvPr/>
          </p:nvSpPr>
          <p:spPr bwMode="auto">
            <a:xfrm>
              <a:off x="10146507" y="3505994"/>
              <a:ext cx="319881" cy="465138"/>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84" name="AutoShape 31"/>
            <p:cNvSpPr/>
            <p:nvPr/>
          </p:nvSpPr>
          <p:spPr bwMode="auto">
            <a:xfrm>
              <a:off x="10205244" y="3709194"/>
              <a:ext cx="205581" cy="166688"/>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sp>
        <p:nvSpPr>
          <p:cNvPr id="81" name="Rectangle 80"/>
          <p:cNvSpPr/>
          <p:nvPr/>
        </p:nvSpPr>
        <p:spPr>
          <a:xfrm>
            <a:off x="5240519" y="5253117"/>
            <a:ext cx="2641683" cy="338554"/>
          </a:xfrm>
          <a:prstGeom prst="rect">
            <a:avLst/>
          </a:prstGeom>
        </p:spPr>
        <p:txBody>
          <a:bodyPr wrap="square">
            <a:spAutoFit/>
          </a:bodyPr>
          <a:lstStyle/>
          <a:p>
            <a:pPr algn="ctr"/>
            <a:r>
              <a:rPr lang="zh-CN" altLang="en-US" sz="1600" dirty="0">
                <a:solidFill>
                  <a:schemeClr val="tx1">
                    <a:lumMod val="50000"/>
                    <a:lumOff val="50000"/>
                  </a:schemeClr>
                </a:solidFill>
                <a:latin typeface="Arial" panose="020B0604020202020204" pitchFamily="34" charset="0"/>
                <a:ea typeface="思源黑体 CN Normal" panose="020B0400000000000000" pitchFamily="34" charset="-122"/>
                <a:cs typeface="+mn-ea"/>
                <a:sym typeface="Arial" panose="020B0604020202020204" pitchFamily="34" charset="0"/>
              </a:rPr>
              <a:t>添加标题内容</a:t>
            </a:r>
            <a:endParaRPr lang="en-US" altLang="zh-CN" sz="1600" dirty="0">
              <a:solidFill>
                <a:schemeClr val="tx1">
                  <a:lumMod val="50000"/>
                  <a:lumOff val="50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82" name="Rectangle 81"/>
          <p:cNvSpPr/>
          <p:nvPr/>
        </p:nvSpPr>
        <p:spPr>
          <a:xfrm>
            <a:off x="5240519" y="5623115"/>
            <a:ext cx="2641682" cy="598805"/>
          </a:xfrm>
          <a:prstGeom prst="rect">
            <a:avLst/>
          </a:prstGeom>
        </p:spPr>
        <p:txBody>
          <a:bodyPr wrap="square">
            <a:spAutoFit/>
          </a:bodyPr>
          <a:lstStyle/>
          <a:p>
            <a:pPr algn="ctr">
              <a:lnSpc>
                <a:spcPct val="150000"/>
              </a:lnSpc>
            </a:pPr>
            <a:r>
              <a:rPr lang="zh-CN" altLang="en-US" sz="1100" dirty="0">
                <a:solidFill>
                  <a:schemeClr val="bg1">
                    <a:lumMod val="65000"/>
                  </a:schemeClr>
                </a:solidFill>
                <a:latin typeface="Arial" panose="020B0604020202020204" pitchFamily="34" charset="0"/>
                <a:ea typeface="思源黑体 CN Normal" panose="020B0400000000000000" pitchFamily="34" charset="-122"/>
                <a:cs typeface="+mn-ea"/>
                <a:sym typeface="Arial" panose="020B0604020202020204" pitchFamily="34" charset="0"/>
              </a:rPr>
              <a:t>在此编辑文本内容在此编辑文本内容在此编辑文本内容</a:t>
            </a:r>
            <a:endParaRPr lang="zh-CN" altLang="en-US" sz="1100" dirty="0">
              <a:solidFill>
                <a:schemeClr val="bg1">
                  <a:lumMod val="6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32" name="TextBox 7"/>
          <p:cNvSpPr txBox="1"/>
          <p:nvPr/>
        </p:nvSpPr>
        <p:spPr>
          <a:xfrm>
            <a:off x="586699" y="2949616"/>
            <a:ext cx="2489977" cy="2376170"/>
          </a:xfrm>
          <a:prstGeom prst="rect">
            <a:avLst/>
          </a:prstGeom>
          <a:noFill/>
        </p:spPr>
        <p:txBody>
          <a:bodyPr wrap="square" rtlCol="0">
            <a:spAutoFit/>
          </a:bodyPr>
          <a:lstStyle/>
          <a:p>
            <a:pPr algn="just">
              <a:lnSpc>
                <a:spcPct val="150000"/>
              </a:lnSpc>
            </a:pPr>
            <a:r>
              <a:rPr lang="zh-CN" altLang="en-US" sz="1100"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rPr>
              <a:t>在此编辑文本内容在此编辑文本内容在此编辑文本内容在此编辑文本在此编辑文本内容在此编辑文本内容在此编辑文本内容在此编辑文本内容在此编辑文本在此编辑文本内容</a:t>
            </a:r>
            <a:endParaRPr lang="zh-CN" altLang="en-US" sz="1100"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endParaRPr>
          </a:p>
          <a:p>
            <a:pPr algn="just">
              <a:lnSpc>
                <a:spcPct val="150000"/>
              </a:lnSpc>
            </a:pPr>
            <a:endParaRPr lang="zh-CN" altLang="en-US" sz="1100"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endParaRPr>
          </a:p>
          <a:p>
            <a:pPr algn="just">
              <a:lnSpc>
                <a:spcPct val="150000"/>
              </a:lnSpc>
            </a:pPr>
            <a:r>
              <a:rPr lang="zh-CN" altLang="en-US" sz="1100"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rPr>
              <a:t>在此编辑文本内容在此编辑文本内容在此编辑文本内容在此编辑文本在此编辑文本内容</a:t>
            </a:r>
            <a:endParaRPr lang="zh-CN" altLang="en-US" sz="1100"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nvGrpSpPr>
          <p:cNvPr id="33" name="Group 9"/>
          <p:cNvGrpSpPr/>
          <p:nvPr/>
        </p:nvGrpSpPr>
        <p:grpSpPr>
          <a:xfrm>
            <a:off x="586699" y="1701490"/>
            <a:ext cx="2672080" cy="841412"/>
            <a:chOff x="6603087" y="1057340"/>
            <a:chExt cx="2672080" cy="841412"/>
          </a:xfrm>
        </p:grpSpPr>
        <p:sp>
          <p:nvSpPr>
            <p:cNvPr id="34" name="TextBox 10"/>
            <p:cNvSpPr txBox="1"/>
            <p:nvPr/>
          </p:nvSpPr>
          <p:spPr>
            <a:xfrm>
              <a:off x="6603087" y="1057340"/>
              <a:ext cx="2672080" cy="521970"/>
            </a:xfrm>
            <a:prstGeom prst="rect">
              <a:avLst/>
            </a:prstGeom>
            <a:noFill/>
          </p:spPr>
          <p:txBody>
            <a:bodyPr wrap="none" rtlCol="0" anchor="b">
              <a:spAutoFit/>
            </a:bodyPr>
            <a:lstStyle/>
            <a:p>
              <a:r>
                <a:rPr lang="zh-CN" altLang="zh-CN" sz="2800" dirty="0">
                  <a:solidFill>
                    <a:schemeClr val="bg1"/>
                  </a:solidFill>
                  <a:effectLst>
                    <a:outerShdw blurRad="254000" dist="101600" dir="5400000" algn="ctr" rotWithShape="0">
                      <a:schemeClr val="accent1">
                        <a:alpha val="23000"/>
                      </a:schemeClr>
                    </a:outerShdw>
                  </a:effectLst>
                  <a:latin typeface="Arial" panose="020B0604020202020204" pitchFamily="34" charset="0"/>
                  <a:ea typeface="思源黑体 CN Normal" panose="020B0400000000000000" pitchFamily="34" charset="-122"/>
                  <a:cs typeface="+mn-ea"/>
                  <a:sym typeface="Arial" panose="020B0604020202020204" pitchFamily="34" charset="0"/>
                </a:rPr>
                <a:t>请输入标题文字</a:t>
              </a:r>
              <a:endParaRPr lang="zh-CN" altLang="zh-CN" sz="2800" dirty="0">
                <a:solidFill>
                  <a:schemeClr val="bg1"/>
                </a:solidFill>
                <a:effectLst>
                  <a:outerShdw blurRad="254000" dist="101600" dir="5400000" algn="ctr" rotWithShape="0">
                    <a:schemeClr val="accent1">
                      <a:alpha val="23000"/>
                    </a:schemeClr>
                  </a:outerShdw>
                </a:effectLst>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35" name="Rectangle 11"/>
            <p:cNvSpPr/>
            <p:nvPr/>
          </p:nvSpPr>
          <p:spPr>
            <a:xfrm>
              <a:off x="6743122" y="1853033"/>
              <a:ext cx="28632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sp>
        <p:nvSpPr>
          <p:cNvPr id="36" name="TextBox 26"/>
          <p:cNvSpPr txBox="1"/>
          <p:nvPr/>
        </p:nvSpPr>
        <p:spPr>
          <a:xfrm>
            <a:off x="636246" y="2175758"/>
            <a:ext cx="1503147" cy="200055"/>
          </a:xfrm>
          <a:prstGeom prst="rect">
            <a:avLst/>
          </a:prstGeom>
          <a:noFill/>
        </p:spPr>
        <p:txBody>
          <a:bodyPr wrap="square" rtlCol="0">
            <a:spAutoFit/>
          </a:bodyPr>
          <a:lstStyle/>
          <a:p>
            <a:pPr algn="dist"/>
            <a:r>
              <a:rPr lang="en-US" sz="700" spc="300"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rPr>
              <a:t>YOUR TEXT HERE</a:t>
            </a:r>
            <a:endParaRPr lang="en-US" sz="700" spc="300"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Tree>
  </p:cSld>
  <p:clrMapOvr>
    <a:masterClrMapping/>
  </p:clrMapOvr>
  <p:transition spd="slow" advClick="0" advTm="2000"/>
  <p:timing>
    <p:tnLst>
      <p:par>
        <p:cTn id="1" dur="indefinite" restart="never" nodeType="tmRoot"/>
      </p:par>
    </p:tnLst>
    <p:bldLst>
      <p:bldP spid="4" grpId="0" bldLvl="0" animBg="1"/>
      <p:bldP spid="75" grpId="0"/>
      <p:bldP spid="76" grpId="0"/>
      <p:bldP spid="78" grpId="0"/>
      <p:bldP spid="79" grpId="0"/>
      <p:bldP spid="81" grpId="0"/>
      <p:bldP spid="82" grpId="0"/>
      <p:bldP spid="32"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文本框 1"/>
          <p:cNvSpPr txBox="1"/>
          <p:nvPr/>
        </p:nvSpPr>
        <p:spPr>
          <a:xfrm>
            <a:off x="1801093" y="2391451"/>
            <a:ext cx="8589816" cy="1322070"/>
          </a:xfrm>
          <a:prstGeom prst="rect">
            <a:avLst/>
          </a:prstGeom>
          <a:noFill/>
        </p:spPr>
        <p:txBody>
          <a:bodyPr wrap="square" rtlCol="0">
            <a:spAutoFit/>
          </a:bodyPr>
          <a:lstStyle/>
          <a:p>
            <a:pPr algn="ctr"/>
            <a:r>
              <a:rPr lang="zh-CN" altLang="zh-CN" sz="8000" dirty="0">
                <a:solidFill>
                  <a:schemeClr val="bg1"/>
                </a:solidFill>
                <a:effectLst/>
                <a:latin typeface="思源黑体 CN Bold" panose="020B0800000000000000" pitchFamily="34" charset="-122"/>
                <a:ea typeface="思源黑体 CN Bold" panose="020B0800000000000000" pitchFamily="34" charset="-122"/>
                <a:cs typeface="+mn-ea"/>
                <a:sym typeface="Arial" panose="020B0604020202020204" pitchFamily="34" charset="0"/>
              </a:rPr>
              <a:t>感谢您的聆听</a:t>
            </a:r>
            <a:endParaRPr lang="zh-CN" altLang="zh-CN" sz="8000" dirty="0">
              <a:solidFill>
                <a:schemeClr val="bg1"/>
              </a:solidFill>
              <a:effectLst/>
              <a:latin typeface="思源黑体 CN Bold" panose="020B0800000000000000" pitchFamily="34" charset="-122"/>
              <a:ea typeface="思源黑体 CN Bold" panose="020B0800000000000000" pitchFamily="34" charset="-122"/>
              <a:cs typeface="+mn-ea"/>
              <a:sym typeface="Arial" panose="020B0604020202020204" pitchFamily="34" charset="0"/>
            </a:endParaRPr>
          </a:p>
        </p:txBody>
      </p:sp>
      <p:sp>
        <p:nvSpPr>
          <p:cNvPr id="3" name="ïŝľîdé"/>
          <p:cNvSpPr txBox="1"/>
          <p:nvPr/>
        </p:nvSpPr>
        <p:spPr>
          <a:xfrm>
            <a:off x="2646218" y="3630295"/>
            <a:ext cx="6899564" cy="646084"/>
          </a:xfrm>
          <a:prstGeom prst="rect">
            <a:avLst/>
          </a:prstGeom>
          <a:noFill/>
        </p:spPr>
        <p:txBody>
          <a:bodyPr wrap="square" lIns="91440" tIns="45720" rIns="91440" bIns="45720" anchor="ctr" anchorCtr="0">
            <a:noAutofit/>
          </a:bodyPr>
          <a:lstStyle/>
          <a:p>
            <a:pPr marL="0" marR="0" lvl="0" indent="0" algn="ctr" defTabSz="1217930" rtl="0" eaLnBrk="1" fontAlgn="auto" latinLnBrk="0" hangingPunct="1">
              <a:lnSpc>
                <a:spcPct val="150000"/>
              </a:lnSpc>
              <a:spcBef>
                <a:spcPts val="0"/>
              </a:spcBef>
              <a:spcAft>
                <a:spcPts val="0"/>
              </a:spcAft>
              <a:buClrTx/>
              <a:buSzTx/>
              <a:buFontTx/>
              <a:buNone/>
              <a:defRPr/>
            </a:pPr>
            <a:r>
              <a:rPr lang="zh-CN" altLang="en-US" sz="2000"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rPr>
              <a:t>适用于明年计划</a:t>
            </a:r>
            <a:r>
              <a:rPr lang="en-US" altLang="zh-CN" sz="2000"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rPr>
              <a:t>/</a:t>
            </a:r>
            <a:r>
              <a:rPr lang="zh-CN" altLang="en-US" sz="2000"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rPr>
              <a:t>工作总结</a:t>
            </a:r>
            <a:r>
              <a:rPr lang="en-US" altLang="zh-CN" sz="2000"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rPr>
              <a:t>/</a:t>
            </a:r>
            <a:r>
              <a:rPr lang="zh-CN" altLang="en-US" sz="2000"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rPr>
              <a:t>工作汇报</a:t>
            </a:r>
            <a:r>
              <a:rPr lang="en-US" altLang="zh-CN" sz="2000"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rPr>
              <a:t>/</a:t>
            </a:r>
            <a:r>
              <a:rPr lang="zh-CN" altLang="en-US" sz="2000"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rPr>
              <a:t>商务汇报等等</a:t>
            </a:r>
            <a:endParaRPr lang="zh-CN" altLang="en-US" sz="2000"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5" name="矩形: 圆角 28"/>
          <p:cNvSpPr/>
          <p:nvPr/>
        </p:nvSpPr>
        <p:spPr>
          <a:xfrm>
            <a:off x="4359333" y="5880504"/>
            <a:ext cx="3473334" cy="38290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dirty="0">
                <a:gradFill>
                  <a:gsLst>
                    <a:gs pos="0">
                      <a:srgbClr val="014E9E"/>
                    </a:gs>
                    <a:gs pos="100000">
                      <a:srgbClr val="008AD3"/>
                    </a:gs>
                  </a:gsLst>
                  <a:lin ang="5400000" scaled="1"/>
                </a:gradFill>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rPr>
              <a:t>汇报人：千库网     时间：</a:t>
            </a:r>
            <a:r>
              <a:rPr lang="en-US" altLang="zh-CN" sz="1500" dirty="0">
                <a:gradFill>
                  <a:gsLst>
                    <a:gs pos="0">
                      <a:srgbClr val="014E9E"/>
                    </a:gs>
                    <a:gs pos="100000">
                      <a:srgbClr val="008AD3"/>
                    </a:gs>
                  </a:gsLst>
                  <a:lin ang="5400000" scaled="1"/>
                </a:gradFill>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rPr>
              <a:t>20XX.X.X</a:t>
            </a:r>
            <a:endParaRPr lang="zh-CN" altLang="en-US" sz="1500" dirty="0">
              <a:gradFill>
                <a:gsLst>
                  <a:gs pos="0">
                    <a:srgbClr val="014E9E"/>
                  </a:gs>
                  <a:gs pos="100000">
                    <a:srgbClr val="008AD3"/>
                  </a:gs>
                </a:gsLst>
                <a:lin ang="5400000" scaled="1"/>
              </a:gradFill>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endParaRPr>
          </a:p>
        </p:txBody>
      </p:sp>
      <p:sp>
        <p:nvSpPr>
          <p:cNvPr id="6" name="文本框 5"/>
          <p:cNvSpPr txBox="1"/>
          <p:nvPr/>
        </p:nvSpPr>
        <p:spPr>
          <a:xfrm>
            <a:off x="1801728" y="1519596"/>
            <a:ext cx="8589816" cy="1014730"/>
          </a:xfrm>
          <a:prstGeom prst="rect">
            <a:avLst/>
          </a:prstGeom>
          <a:noFill/>
        </p:spPr>
        <p:txBody>
          <a:bodyPr wrap="square" rtlCol="0">
            <a:spAutoFit/>
          </a:bodyPr>
          <a:lstStyle/>
          <a:p>
            <a:pPr algn="ctr"/>
            <a:r>
              <a:rPr lang="en-US" altLang="zh-CN" sz="6000" dirty="0">
                <a:solidFill>
                  <a:schemeClr val="bg1"/>
                </a:solidFill>
                <a:effectLst/>
                <a:latin typeface="思源黑体 CN Bold" panose="020B0800000000000000" pitchFamily="34" charset="-122"/>
                <a:ea typeface="思源黑体 CN Bold" panose="020B0800000000000000" pitchFamily="34" charset="-122"/>
                <a:cs typeface="+mn-ea"/>
                <a:sym typeface="Arial" panose="020B0604020202020204" pitchFamily="34" charset="0"/>
              </a:rPr>
              <a:t>2021</a:t>
            </a:r>
            <a:endParaRPr lang="en-US" altLang="zh-CN" sz="6000" dirty="0">
              <a:solidFill>
                <a:schemeClr val="bg1"/>
              </a:solidFill>
              <a:effectLst/>
              <a:latin typeface="思源黑体 CN Bold" panose="020B0800000000000000" pitchFamily="34" charset="-122"/>
              <a:ea typeface="思源黑体 CN Bold" panose="020B0800000000000000" pitchFamily="34" charset="-122"/>
              <a:cs typeface="+mn-ea"/>
              <a:sym typeface="Arial" panose="020B0604020202020204" pitchFamily="34" charset="0"/>
            </a:endParaRPr>
          </a:p>
        </p:txBody>
      </p:sp>
    </p:spTree>
  </p:cSld>
  <p:clrMapOvr>
    <a:masterClrMapping/>
  </p:clrMapOvr>
  <p:transition spd="slow" advClick="0" advTm="2000"/>
  <p:timing>
    <p:tnLst>
      <p:par>
        <p:cTn id="1" dur="indefinite" restart="never" nodeType="tmRoot"/>
      </p:par>
    </p:tnLst>
    <p:bldLst>
      <p:bldP spid="2" grpId="0"/>
      <p:bldP spid="3" grpId="0"/>
      <p:bldP spid="5" grpId="0" bldLvl="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6"/>
          <p:cNvSpPr/>
          <p:nvPr/>
        </p:nvSpPr>
        <p:spPr>
          <a:xfrm>
            <a:off x="3641460" y="1496291"/>
            <a:ext cx="4909080" cy="3865418"/>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9" name="文本框 8"/>
          <p:cNvSpPr txBox="1"/>
          <p:nvPr/>
        </p:nvSpPr>
        <p:spPr>
          <a:xfrm>
            <a:off x="4478973" y="3844193"/>
            <a:ext cx="3234055" cy="829945"/>
          </a:xfrm>
          <a:prstGeom prst="rect">
            <a:avLst/>
          </a:prstGeom>
          <a:noFill/>
        </p:spPr>
        <p:txBody>
          <a:bodyPr wrap="none" rtlCol="0">
            <a:spAutoFit/>
          </a:bodyPr>
          <a:lstStyle/>
          <a:p>
            <a:pPr algn="ctr"/>
            <a:r>
              <a:rPr lang="zh-CN" altLang="en-US" sz="4800" b="1" dirty="0">
                <a:solidFill>
                  <a:schemeClr val="bg1"/>
                </a:solidFill>
                <a:latin typeface="思源黑体 CN Medium" panose="020B0600000000000000" pitchFamily="34" charset="-122"/>
                <a:ea typeface="思源黑体 CN Medium" panose="020B0600000000000000" pitchFamily="34" charset="-122"/>
                <a:cs typeface="+mn-ea"/>
                <a:sym typeface="Arial" panose="020B0604020202020204" pitchFamily="34" charset="0"/>
              </a:rPr>
              <a:t>请输入标题</a:t>
            </a:r>
            <a:endParaRPr lang="zh-CN" altLang="en-US" sz="4800" b="1" dirty="0">
              <a:solidFill>
                <a:schemeClr val="bg1"/>
              </a:solidFill>
              <a:latin typeface="思源黑体 CN Medium" panose="020B0600000000000000" pitchFamily="34" charset="-122"/>
              <a:ea typeface="思源黑体 CN Medium" panose="020B0600000000000000" pitchFamily="34" charset="-122"/>
              <a:cs typeface="+mn-ea"/>
              <a:sym typeface="Arial" panose="020B0604020202020204" pitchFamily="34" charset="0"/>
            </a:endParaRPr>
          </a:p>
        </p:txBody>
      </p:sp>
      <p:sp>
        <p:nvSpPr>
          <p:cNvPr id="10" name="文本框 9"/>
          <p:cNvSpPr txBox="1"/>
          <p:nvPr/>
        </p:nvSpPr>
        <p:spPr>
          <a:xfrm>
            <a:off x="4783205" y="2182810"/>
            <a:ext cx="2625591" cy="830997"/>
          </a:xfrm>
          <a:prstGeom prst="rect">
            <a:avLst/>
          </a:prstGeom>
          <a:noFill/>
        </p:spPr>
        <p:txBody>
          <a:bodyPr wrap="none" rtlCol="0">
            <a:spAutoFit/>
          </a:bodyPr>
          <a:lstStyle/>
          <a:p>
            <a:pPr algn="ctr"/>
            <a:r>
              <a:rPr lang="en-US" altLang="zh-CN" sz="4800" b="1" dirty="0">
                <a:solidFill>
                  <a:schemeClr val="bg1"/>
                </a:solidFill>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rPr>
              <a:t>PART.01</a:t>
            </a:r>
            <a:endParaRPr lang="zh-CN" altLang="en-US" sz="4800" b="1" dirty="0">
              <a:solidFill>
                <a:schemeClr val="bg1"/>
              </a:solidFill>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endParaRPr>
          </a:p>
        </p:txBody>
      </p:sp>
      <p:cxnSp>
        <p:nvCxnSpPr>
          <p:cNvPr id="3" name="直接连接符 2"/>
          <p:cNvCxnSpPr/>
          <p:nvPr/>
        </p:nvCxnSpPr>
        <p:spPr>
          <a:xfrm>
            <a:off x="5725391" y="3383781"/>
            <a:ext cx="74121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2000"/>
  <p:timing>
    <p:tnLst>
      <p:par>
        <p:cTn id="1" dur="indefinite" restart="never" nodeType="tmRoot"/>
      </p:par>
    </p:tnLst>
    <p:bldLst>
      <p:bldP spid="7" grpId="0" animBg="1"/>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537962" y="2733304"/>
            <a:ext cx="3875064" cy="948045"/>
            <a:chOff x="1618607" y="3205903"/>
            <a:chExt cx="3875064" cy="948045"/>
          </a:xfrm>
        </p:grpSpPr>
        <p:grpSp>
          <p:nvGrpSpPr>
            <p:cNvPr id="6" name="组合 5"/>
            <p:cNvGrpSpPr/>
            <p:nvPr/>
          </p:nvGrpSpPr>
          <p:grpSpPr>
            <a:xfrm>
              <a:off x="2075557" y="3205903"/>
              <a:ext cx="3418114" cy="948045"/>
              <a:chOff x="5574890" y="4245639"/>
              <a:chExt cx="3418114" cy="948045"/>
            </a:xfrm>
          </p:grpSpPr>
          <p:sp>
            <p:nvSpPr>
              <p:cNvPr id="7" name="文本框 6"/>
              <p:cNvSpPr txBox="1"/>
              <p:nvPr/>
            </p:nvSpPr>
            <p:spPr>
              <a:xfrm>
                <a:off x="5574890" y="4245639"/>
                <a:ext cx="2333964"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3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rPr>
                  <a:t>输入标题</a:t>
                </a:r>
                <a:endParaRPr lang="zh-CN" altLang="en-US" sz="2000" spc="3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8" name="文本框 7"/>
              <p:cNvSpPr txBox="1"/>
              <p:nvPr/>
            </p:nvSpPr>
            <p:spPr>
              <a:xfrm>
                <a:off x="5574890" y="4577169"/>
                <a:ext cx="3418114" cy="616515"/>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rPr>
                  <a:t>请在此输入文本内容或者粘贴复制的文本内容到此处，请在此输入文本内容</a:t>
                </a:r>
                <a:endParaRPr lang="zh-CN" altLang="en-US" sz="12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sp>
          <p:nvSpPr>
            <p:cNvPr id="9" name="fingerprint_149283"/>
            <p:cNvSpPr>
              <a:spLocks noChangeAspect="1"/>
            </p:cNvSpPr>
            <p:nvPr/>
          </p:nvSpPr>
          <p:spPr bwMode="auto">
            <a:xfrm>
              <a:off x="1618607" y="3255230"/>
              <a:ext cx="351028" cy="350540"/>
            </a:xfrm>
            <a:custGeom>
              <a:avLst/>
              <a:gdLst>
                <a:gd name="connsiteX0" fmla="*/ 113399 w 608697"/>
                <a:gd name="connsiteY0" fmla="*/ 462557 h 607851"/>
                <a:gd name="connsiteX1" fmla="*/ 330105 w 608697"/>
                <a:gd name="connsiteY1" fmla="*/ 462557 h 607851"/>
                <a:gd name="connsiteX2" fmla="*/ 224848 w 608697"/>
                <a:gd name="connsiteY2" fmla="*/ 538979 h 607851"/>
                <a:gd name="connsiteX3" fmla="*/ 113399 w 608697"/>
                <a:gd name="connsiteY3" fmla="*/ 462557 h 607851"/>
                <a:gd name="connsiteX4" fmla="*/ 418665 w 608697"/>
                <a:gd name="connsiteY4" fmla="*/ 417183 h 607851"/>
                <a:gd name="connsiteX5" fmla="*/ 378446 w 608697"/>
                <a:gd name="connsiteY5" fmla="*/ 540800 h 607851"/>
                <a:gd name="connsiteX6" fmla="*/ 243239 w 608697"/>
                <a:gd name="connsiteY6" fmla="*/ 544452 h 607851"/>
                <a:gd name="connsiteX7" fmla="*/ 418665 w 608697"/>
                <a:gd name="connsiteY7" fmla="*/ 417183 h 607851"/>
                <a:gd name="connsiteX8" fmla="*/ 463491 w 608697"/>
                <a:gd name="connsiteY8" fmla="*/ 328482 h 607851"/>
                <a:gd name="connsiteX9" fmla="*/ 503696 w 608697"/>
                <a:gd name="connsiteY9" fmla="*/ 452075 h 607851"/>
                <a:gd name="connsiteX10" fmla="*/ 396507 w 608697"/>
                <a:gd name="connsiteY10" fmla="*/ 534321 h 607851"/>
                <a:gd name="connsiteX11" fmla="*/ 463491 w 608697"/>
                <a:gd name="connsiteY11" fmla="*/ 328482 h 607851"/>
                <a:gd name="connsiteX12" fmla="*/ 56382 w 608697"/>
                <a:gd name="connsiteY12" fmla="*/ 320226 h 607851"/>
                <a:gd name="connsiteX13" fmla="*/ 231808 w 608697"/>
                <a:gd name="connsiteY13" fmla="*/ 447456 h 607851"/>
                <a:gd name="connsiteX14" fmla="*/ 101675 w 608697"/>
                <a:gd name="connsiteY14" fmla="*/ 447456 h 607851"/>
                <a:gd name="connsiteX15" fmla="*/ 56382 w 608697"/>
                <a:gd name="connsiteY15" fmla="*/ 320226 h 607851"/>
                <a:gd name="connsiteX16" fmla="*/ 447526 w 608697"/>
                <a:gd name="connsiteY16" fmla="*/ 230396 h 607851"/>
                <a:gd name="connsiteX17" fmla="*/ 552810 w 608697"/>
                <a:gd name="connsiteY17" fmla="*/ 306756 h 607851"/>
                <a:gd name="connsiteX18" fmla="*/ 514484 w 608697"/>
                <a:gd name="connsiteY18" fmla="*/ 436306 h 607851"/>
                <a:gd name="connsiteX19" fmla="*/ 447526 w 608697"/>
                <a:gd name="connsiteY19" fmla="*/ 230396 h 607851"/>
                <a:gd name="connsiteX20" fmla="*/ 94214 w 608697"/>
                <a:gd name="connsiteY20" fmla="*/ 171545 h 607851"/>
                <a:gd name="connsiteX21" fmla="*/ 161172 w 608697"/>
                <a:gd name="connsiteY21" fmla="*/ 377455 h 607851"/>
                <a:gd name="connsiteX22" fmla="*/ 55888 w 608697"/>
                <a:gd name="connsiteY22" fmla="*/ 301095 h 607851"/>
                <a:gd name="connsiteX23" fmla="*/ 94214 w 608697"/>
                <a:gd name="connsiteY23" fmla="*/ 171545 h 607851"/>
                <a:gd name="connsiteX24" fmla="*/ 376960 w 608697"/>
                <a:gd name="connsiteY24" fmla="*/ 160395 h 607851"/>
                <a:gd name="connsiteX25" fmla="*/ 507041 w 608697"/>
                <a:gd name="connsiteY25" fmla="*/ 160395 h 607851"/>
                <a:gd name="connsiteX26" fmla="*/ 552315 w 608697"/>
                <a:gd name="connsiteY26" fmla="*/ 287625 h 607851"/>
                <a:gd name="connsiteX27" fmla="*/ 376960 w 608697"/>
                <a:gd name="connsiteY27" fmla="*/ 160395 h 607851"/>
                <a:gd name="connsiteX28" fmla="*/ 212260 w 608697"/>
                <a:gd name="connsiteY28" fmla="*/ 73529 h 607851"/>
                <a:gd name="connsiteX29" fmla="*/ 145233 w 608697"/>
                <a:gd name="connsiteY29" fmla="*/ 279298 h 607851"/>
                <a:gd name="connsiteX30" fmla="*/ 105001 w 608697"/>
                <a:gd name="connsiteY30" fmla="*/ 155747 h 607851"/>
                <a:gd name="connsiteX31" fmla="*/ 212260 w 608697"/>
                <a:gd name="connsiteY31" fmla="*/ 73529 h 607851"/>
                <a:gd name="connsiteX32" fmla="*/ 383849 w 608697"/>
                <a:gd name="connsiteY32" fmla="*/ 68801 h 607851"/>
                <a:gd name="connsiteX33" fmla="*/ 495298 w 608697"/>
                <a:gd name="connsiteY33" fmla="*/ 145223 h 607851"/>
                <a:gd name="connsiteX34" fmla="*/ 278592 w 608697"/>
                <a:gd name="connsiteY34" fmla="*/ 145223 h 607851"/>
                <a:gd name="connsiteX35" fmla="*/ 383849 w 608697"/>
                <a:gd name="connsiteY35" fmla="*/ 68801 h 607851"/>
                <a:gd name="connsiteX36" fmla="*/ 297630 w 608697"/>
                <a:gd name="connsiteY36" fmla="*/ 55890 h 607851"/>
                <a:gd name="connsiteX37" fmla="*/ 365458 w 608697"/>
                <a:gd name="connsiteY37" fmla="*/ 63394 h 607851"/>
                <a:gd name="connsiteX38" fmla="*/ 190103 w 608697"/>
                <a:gd name="connsiteY38" fmla="*/ 190597 h 607851"/>
                <a:gd name="connsiteX39" fmla="*/ 230306 w 608697"/>
                <a:gd name="connsiteY39" fmla="*/ 67043 h 607851"/>
                <a:gd name="connsiteX40" fmla="*/ 297630 w 608697"/>
                <a:gd name="connsiteY40" fmla="*/ 55890 h 607851"/>
                <a:gd name="connsiteX41" fmla="*/ 304349 w 608697"/>
                <a:gd name="connsiteY41" fmla="*/ 24806 h 607851"/>
                <a:gd name="connsiteX42" fmla="*/ 106746 w 608697"/>
                <a:gd name="connsiteY42" fmla="*/ 106597 h 607851"/>
                <a:gd name="connsiteX43" fmla="*/ 24840 w 608697"/>
                <a:gd name="connsiteY43" fmla="*/ 303926 h 607851"/>
                <a:gd name="connsiteX44" fmla="*/ 106746 w 608697"/>
                <a:gd name="connsiteY44" fmla="*/ 501254 h 607851"/>
                <a:gd name="connsiteX45" fmla="*/ 304349 w 608697"/>
                <a:gd name="connsiteY45" fmla="*/ 583045 h 607851"/>
                <a:gd name="connsiteX46" fmla="*/ 501951 w 608697"/>
                <a:gd name="connsiteY46" fmla="*/ 501254 h 607851"/>
                <a:gd name="connsiteX47" fmla="*/ 583857 w 608697"/>
                <a:gd name="connsiteY47" fmla="*/ 303926 h 607851"/>
                <a:gd name="connsiteX48" fmla="*/ 501951 w 608697"/>
                <a:gd name="connsiteY48" fmla="*/ 106597 h 607851"/>
                <a:gd name="connsiteX49" fmla="*/ 304349 w 608697"/>
                <a:gd name="connsiteY49" fmla="*/ 24806 h 607851"/>
                <a:gd name="connsiteX50" fmla="*/ 304349 w 608697"/>
                <a:gd name="connsiteY50" fmla="*/ 0 h 607851"/>
                <a:gd name="connsiteX51" fmla="*/ 608697 w 608697"/>
                <a:gd name="connsiteY51" fmla="*/ 303926 h 607851"/>
                <a:gd name="connsiteX52" fmla="*/ 304349 w 608697"/>
                <a:gd name="connsiteY52" fmla="*/ 607851 h 607851"/>
                <a:gd name="connsiteX53" fmla="*/ 0 w 608697"/>
                <a:gd name="connsiteY53" fmla="*/ 303926 h 607851"/>
                <a:gd name="connsiteX54" fmla="*/ 304349 w 608697"/>
                <a:gd name="connsiteY54" fmla="*/ 0 h 60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08697" h="607851">
                  <a:moveTo>
                    <a:pt x="113399" y="462557"/>
                  </a:moveTo>
                  <a:lnTo>
                    <a:pt x="330105" y="462557"/>
                  </a:lnTo>
                  <a:cubicBezTo>
                    <a:pt x="295044" y="488031"/>
                    <a:pt x="259983" y="513505"/>
                    <a:pt x="224848" y="538979"/>
                  </a:cubicBezTo>
                  <a:cubicBezTo>
                    <a:pt x="181358" y="524305"/>
                    <a:pt x="142716" y="497863"/>
                    <a:pt x="113399" y="462557"/>
                  </a:cubicBezTo>
                  <a:close/>
                  <a:moveTo>
                    <a:pt x="418665" y="417183"/>
                  </a:moveTo>
                  <a:cubicBezTo>
                    <a:pt x="405234" y="458389"/>
                    <a:pt x="391803" y="499595"/>
                    <a:pt x="378446" y="540800"/>
                  </a:cubicBezTo>
                  <a:cubicBezTo>
                    <a:pt x="334571" y="554436"/>
                    <a:pt x="287786" y="555703"/>
                    <a:pt x="243239" y="544452"/>
                  </a:cubicBezTo>
                  <a:cubicBezTo>
                    <a:pt x="301665" y="501979"/>
                    <a:pt x="360165" y="459581"/>
                    <a:pt x="418665" y="417183"/>
                  </a:cubicBezTo>
                  <a:close/>
                  <a:moveTo>
                    <a:pt x="463491" y="328482"/>
                  </a:moveTo>
                  <a:cubicBezTo>
                    <a:pt x="476918" y="369680"/>
                    <a:pt x="490270" y="410877"/>
                    <a:pt x="503696" y="452075"/>
                  </a:cubicBezTo>
                  <a:cubicBezTo>
                    <a:pt x="476246" y="488877"/>
                    <a:pt x="439174" y="517335"/>
                    <a:pt x="396507" y="534321"/>
                  </a:cubicBezTo>
                  <a:cubicBezTo>
                    <a:pt x="418810" y="465708"/>
                    <a:pt x="441188" y="397095"/>
                    <a:pt x="463491" y="328482"/>
                  </a:cubicBezTo>
                  <a:close/>
                  <a:moveTo>
                    <a:pt x="56382" y="320226"/>
                  </a:moveTo>
                  <a:cubicBezTo>
                    <a:pt x="114882" y="362611"/>
                    <a:pt x="173383" y="404996"/>
                    <a:pt x="231808" y="447456"/>
                  </a:cubicBezTo>
                  <a:lnTo>
                    <a:pt x="101675" y="447456"/>
                  </a:lnTo>
                  <a:cubicBezTo>
                    <a:pt x="75111" y="409987"/>
                    <a:pt x="59441" y="365963"/>
                    <a:pt x="56382" y="320226"/>
                  </a:cubicBezTo>
                  <a:close/>
                  <a:moveTo>
                    <a:pt x="447526" y="230396"/>
                  </a:moveTo>
                  <a:cubicBezTo>
                    <a:pt x="482646" y="255874"/>
                    <a:pt x="517691" y="281352"/>
                    <a:pt x="552810" y="306756"/>
                  </a:cubicBezTo>
                  <a:cubicBezTo>
                    <a:pt x="552214" y="352646"/>
                    <a:pt x="539016" y="397493"/>
                    <a:pt x="514484" y="436306"/>
                  </a:cubicBezTo>
                  <a:cubicBezTo>
                    <a:pt x="492190" y="367694"/>
                    <a:pt x="469895" y="299008"/>
                    <a:pt x="447526" y="230396"/>
                  </a:cubicBezTo>
                  <a:close/>
                  <a:moveTo>
                    <a:pt x="94214" y="171545"/>
                  </a:moveTo>
                  <a:cubicBezTo>
                    <a:pt x="116508" y="240157"/>
                    <a:pt x="138803" y="308843"/>
                    <a:pt x="161172" y="377455"/>
                  </a:cubicBezTo>
                  <a:cubicBezTo>
                    <a:pt x="126053" y="351977"/>
                    <a:pt x="91008" y="326499"/>
                    <a:pt x="55888" y="301095"/>
                  </a:cubicBezTo>
                  <a:cubicBezTo>
                    <a:pt x="56410" y="255205"/>
                    <a:pt x="69682" y="210358"/>
                    <a:pt x="94214" y="171545"/>
                  </a:cubicBezTo>
                  <a:close/>
                  <a:moveTo>
                    <a:pt x="376960" y="160395"/>
                  </a:moveTo>
                  <a:lnTo>
                    <a:pt x="507041" y="160395"/>
                  </a:lnTo>
                  <a:cubicBezTo>
                    <a:pt x="533594" y="197864"/>
                    <a:pt x="549257" y="241888"/>
                    <a:pt x="552315" y="287625"/>
                  </a:cubicBezTo>
                  <a:cubicBezTo>
                    <a:pt x="493839" y="245240"/>
                    <a:pt x="435362" y="202855"/>
                    <a:pt x="376960" y="160395"/>
                  </a:cubicBezTo>
                  <a:close/>
                  <a:moveTo>
                    <a:pt x="212260" y="73529"/>
                  </a:moveTo>
                  <a:cubicBezTo>
                    <a:pt x="189942" y="142119"/>
                    <a:pt x="167550" y="210708"/>
                    <a:pt x="145233" y="279298"/>
                  </a:cubicBezTo>
                  <a:cubicBezTo>
                    <a:pt x="131797" y="238114"/>
                    <a:pt x="118436" y="196931"/>
                    <a:pt x="105001" y="155747"/>
                  </a:cubicBezTo>
                  <a:cubicBezTo>
                    <a:pt x="132469" y="118958"/>
                    <a:pt x="169566" y="90509"/>
                    <a:pt x="212260" y="73529"/>
                  </a:cubicBezTo>
                  <a:close/>
                  <a:moveTo>
                    <a:pt x="383849" y="68801"/>
                  </a:moveTo>
                  <a:cubicBezTo>
                    <a:pt x="427340" y="83475"/>
                    <a:pt x="465981" y="109917"/>
                    <a:pt x="495298" y="145223"/>
                  </a:cubicBezTo>
                  <a:lnTo>
                    <a:pt x="278592" y="145223"/>
                  </a:lnTo>
                  <a:cubicBezTo>
                    <a:pt x="313653" y="119749"/>
                    <a:pt x="348714" y="94275"/>
                    <a:pt x="383849" y="68801"/>
                  </a:cubicBezTo>
                  <a:close/>
                  <a:moveTo>
                    <a:pt x="297630" y="55890"/>
                  </a:moveTo>
                  <a:cubicBezTo>
                    <a:pt x="320370" y="55276"/>
                    <a:pt x="343194" y="57771"/>
                    <a:pt x="365458" y="63394"/>
                  </a:cubicBezTo>
                  <a:cubicBezTo>
                    <a:pt x="307056" y="105844"/>
                    <a:pt x="248580" y="148221"/>
                    <a:pt x="190103" y="190597"/>
                  </a:cubicBezTo>
                  <a:cubicBezTo>
                    <a:pt x="203529" y="149412"/>
                    <a:pt x="216955" y="108228"/>
                    <a:pt x="230306" y="67043"/>
                  </a:cubicBezTo>
                  <a:cubicBezTo>
                    <a:pt x="252234" y="60229"/>
                    <a:pt x="274890" y="56505"/>
                    <a:pt x="297630" y="55890"/>
                  </a:cubicBezTo>
                  <a:close/>
                  <a:moveTo>
                    <a:pt x="304349" y="24806"/>
                  </a:moveTo>
                  <a:cubicBezTo>
                    <a:pt x="229679" y="24806"/>
                    <a:pt x="159485" y="53857"/>
                    <a:pt x="106746" y="106597"/>
                  </a:cubicBezTo>
                  <a:cubicBezTo>
                    <a:pt x="53932" y="159263"/>
                    <a:pt x="24840" y="229359"/>
                    <a:pt x="24840" y="303926"/>
                  </a:cubicBezTo>
                  <a:cubicBezTo>
                    <a:pt x="24840" y="378492"/>
                    <a:pt x="53932" y="448588"/>
                    <a:pt x="106746" y="501254"/>
                  </a:cubicBezTo>
                  <a:cubicBezTo>
                    <a:pt x="159485" y="553994"/>
                    <a:pt x="229679" y="583045"/>
                    <a:pt x="304349" y="583045"/>
                  </a:cubicBezTo>
                  <a:cubicBezTo>
                    <a:pt x="379018" y="583045"/>
                    <a:pt x="449213" y="553994"/>
                    <a:pt x="501951" y="501254"/>
                  </a:cubicBezTo>
                  <a:cubicBezTo>
                    <a:pt x="554765" y="448588"/>
                    <a:pt x="583857" y="378492"/>
                    <a:pt x="583857" y="303926"/>
                  </a:cubicBezTo>
                  <a:cubicBezTo>
                    <a:pt x="583857" y="229359"/>
                    <a:pt x="554765" y="159263"/>
                    <a:pt x="501951" y="106597"/>
                  </a:cubicBezTo>
                  <a:cubicBezTo>
                    <a:pt x="449213" y="53857"/>
                    <a:pt x="379018" y="24806"/>
                    <a:pt x="304349" y="24806"/>
                  </a:cubicBezTo>
                  <a:close/>
                  <a:moveTo>
                    <a:pt x="304349" y="0"/>
                  </a:moveTo>
                  <a:cubicBezTo>
                    <a:pt x="472412" y="0"/>
                    <a:pt x="608697" y="136096"/>
                    <a:pt x="608697" y="303926"/>
                  </a:cubicBezTo>
                  <a:cubicBezTo>
                    <a:pt x="608697" y="471755"/>
                    <a:pt x="472412" y="607851"/>
                    <a:pt x="304349" y="607851"/>
                  </a:cubicBezTo>
                  <a:cubicBezTo>
                    <a:pt x="136286" y="607851"/>
                    <a:pt x="0" y="471755"/>
                    <a:pt x="0" y="303926"/>
                  </a:cubicBezTo>
                  <a:cubicBezTo>
                    <a:pt x="0" y="136096"/>
                    <a:pt x="136286" y="0"/>
                    <a:pt x="304349" y="0"/>
                  </a:cubicBezTo>
                  <a:close/>
                </a:path>
              </a:pathLst>
            </a:custGeom>
            <a:gradFill>
              <a:gsLst>
                <a:gs pos="0">
                  <a:srgbClr val="008AD3"/>
                </a:gs>
                <a:gs pos="100000">
                  <a:srgbClr val="014E9E"/>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grpSp>
        <p:nvGrpSpPr>
          <p:cNvPr id="22" name="组合 21"/>
          <p:cNvGrpSpPr/>
          <p:nvPr/>
        </p:nvGrpSpPr>
        <p:grpSpPr>
          <a:xfrm>
            <a:off x="1563365" y="4634952"/>
            <a:ext cx="3849661" cy="948045"/>
            <a:chOff x="1644010" y="4634466"/>
            <a:chExt cx="3849661" cy="948045"/>
          </a:xfrm>
        </p:grpSpPr>
        <p:grpSp>
          <p:nvGrpSpPr>
            <p:cNvPr id="47" name="组合 46"/>
            <p:cNvGrpSpPr/>
            <p:nvPr/>
          </p:nvGrpSpPr>
          <p:grpSpPr>
            <a:xfrm>
              <a:off x="2075557" y="4634466"/>
              <a:ext cx="3418114" cy="948045"/>
              <a:chOff x="5574890" y="4245639"/>
              <a:chExt cx="3418114" cy="948045"/>
            </a:xfrm>
          </p:grpSpPr>
          <p:sp>
            <p:nvSpPr>
              <p:cNvPr id="48" name="文本框 47"/>
              <p:cNvSpPr txBox="1"/>
              <p:nvPr/>
            </p:nvSpPr>
            <p:spPr>
              <a:xfrm>
                <a:off x="5574890" y="4245639"/>
                <a:ext cx="2333964"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3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rPr>
                  <a:t>输入标题</a:t>
                </a:r>
                <a:endParaRPr lang="zh-CN" altLang="en-US" sz="2000" spc="3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49" name="文本框 48"/>
              <p:cNvSpPr txBox="1"/>
              <p:nvPr/>
            </p:nvSpPr>
            <p:spPr>
              <a:xfrm>
                <a:off x="5574890" y="4577169"/>
                <a:ext cx="3418114" cy="616515"/>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rPr>
                  <a:t>请在此输入文本内容或者粘贴复制的文本内容到此处，请在此输入文本内容</a:t>
                </a:r>
                <a:endParaRPr lang="zh-CN" altLang="en-US" sz="12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sp>
          <p:nvSpPr>
            <p:cNvPr id="50" name="fingerprint_149283"/>
            <p:cNvSpPr>
              <a:spLocks noChangeAspect="1"/>
            </p:cNvSpPr>
            <p:nvPr/>
          </p:nvSpPr>
          <p:spPr bwMode="auto">
            <a:xfrm>
              <a:off x="1644010" y="4683549"/>
              <a:ext cx="300222" cy="351028"/>
            </a:xfrm>
            <a:custGeom>
              <a:avLst/>
              <a:gdLst>
                <a:gd name="connsiteX0" fmla="*/ 309853 w 516072"/>
                <a:gd name="connsiteY0" fmla="*/ 506697 h 603405"/>
                <a:gd name="connsiteX1" fmla="*/ 326214 w 516072"/>
                <a:gd name="connsiteY1" fmla="*/ 521096 h 603405"/>
                <a:gd name="connsiteX2" fmla="*/ 311812 w 516072"/>
                <a:gd name="connsiteY2" fmla="*/ 537454 h 603405"/>
                <a:gd name="connsiteX3" fmla="*/ 164332 w 516072"/>
                <a:gd name="connsiteY3" fmla="*/ 546670 h 603405"/>
                <a:gd name="connsiteX4" fmla="*/ 163295 w 516072"/>
                <a:gd name="connsiteY4" fmla="*/ 546670 h 603405"/>
                <a:gd name="connsiteX5" fmla="*/ 147971 w 516072"/>
                <a:gd name="connsiteY5" fmla="*/ 532270 h 603405"/>
                <a:gd name="connsiteX6" fmla="*/ 162373 w 516072"/>
                <a:gd name="connsiteY6" fmla="*/ 515913 h 603405"/>
                <a:gd name="connsiteX7" fmla="*/ 300609 w 516072"/>
                <a:gd name="connsiteY7" fmla="*/ 444361 h 603405"/>
                <a:gd name="connsiteX8" fmla="*/ 316970 w 516072"/>
                <a:gd name="connsiteY8" fmla="*/ 458620 h 603405"/>
                <a:gd name="connsiteX9" fmla="*/ 302568 w 516072"/>
                <a:gd name="connsiteY9" fmla="*/ 474949 h 603405"/>
                <a:gd name="connsiteX10" fmla="*/ 155088 w 516072"/>
                <a:gd name="connsiteY10" fmla="*/ 484149 h 603405"/>
                <a:gd name="connsiteX11" fmla="*/ 154051 w 516072"/>
                <a:gd name="connsiteY11" fmla="*/ 484149 h 603405"/>
                <a:gd name="connsiteX12" fmla="*/ 138727 w 516072"/>
                <a:gd name="connsiteY12" fmla="*/ 469775 h 603405"/>
                <a:gd name="connsiteX13" fmla="*/ 153129 w 516072"/>
                <a:gd name="connsiteY13" fmla="*/ 453561 h 603405"/>
                <a:gd name="connsiteX14" fmla="*/ 409511 w 516072"/>
                <a:gd name="connsiteY14" fmla="*/ 410322 h 603405"/>
                <a:gd name="connsiteX15" fmla="*/ 401791 w 516072"/>
                <a:gd name="connsiteY15" fmla="*/ 472344 h 603405"/>
                <a:gd name="connsiteX16" fmla="*/ 425067 w 516072"/>
                <a:gd name="connsiteY16" fmla="*/ 451516 h 603405"/>
                <a:gd name="connsiteX17" fmla="*/ 409511 w 516072"/>
                <a:gd name="connsiteY17" fmla="*/ 410322 h 603405"/>
                <a:gd name="connsiteX18" fmla="*/ 228508 w 516072"/>
                <a:gd name="connsiteY18" fmla="*/ 375201 h 603405"/>
                <a:gd name="connsiteX19" fmla="*/ 218716 w 516072"/>
                <a:gd name="connsiteY19" fmla="*/ 376007 h 603405"/>
                <a:gd name="connsiteX20" fmla="*/ 229314 w 516072"/>
                <a:gd name="connsiteY20" fmla="*/ 402806 h 603405"/>
                <a:gd name="connsiteX21" fmla="*/ 238991 w 516072"/>
                <a:gd name="connsiteY21" fmla="*/ 402001 h 603405"/>
                <a:gd name="connsiteX22" fmla="*/ 242677 w 516072"/>
                <a:gd name="connsiteY22" fmla="*/ 400160 h 603405"/>
                <a:gd name="connsiteX23" fmla="*/ 242908 w 516072"/>
                <a:gd name="connsiteY23" fmla="*/ 396480 h 603405"/>
                <a:gd name="connsiteX24" fmla="*/ 236341 w 516072"/>
                <a:gd name="connsiteY24" fmla="*/ 379802 h 603405"/>
                <a:gd name="connsiteX25" fmla="*/ 233231 w 516072"/>
                <a:gd name="connsiteY25" fmla="*/ 376352 h 603405"/>
                <a:gd name="connsiteX26" fmla="*/ 228508 w 516072"/>
                <a:gd name="connsiteY26" fmla="*/ 375201 h 603405"/>
                <a:gd name="connsiteX27" fmla="*/ 150356 w 516072"/>
                <a:gd name="connsiteY27" fmla="*/ 340362 h 603405"/>
                <a:gd name="connsiteX28" fmla="*/ 145631 w 516072"/>
                <a:gd name="connsiteY28" fmla="*/ 342778 h 603405"/>
                <a:gd name="connsiteX29" fmla="*/ 145286 w 516072"/>
                <a:gd name="connsiteY29" fmla="*/ 347727 h 603405"/>
                <a:gd name="connsiteX30" fmla="*/ 166258 w 516072"/>
                <a:gd name="connsiteY30" fmla="*/ 401128 h 603405"/>
                <a:gd name="connsiteX31" fmla="*/ 170407 w 516072"/>
                <a:gd name="connsiteY31" fmla="*/ 405616 h 603405"/>
                <a:gd name="connsiteX32" fmla="*/ 176629 w 516072"/>
                <a:gd name="connsiteY32" fmla="*/ 407112 h 603405"/>
                <a:gd name="connsiteX33" fmla="*/ 181354 w 516072"/>
                <a:gd name="connsiteY33" fmla="*/ 404696 h 603405"/>
                <a:gd name="connsiteX34" fmla="*/ 181815 w 516072"/>
                <a:gd name="connsiteY34" fmla="*/ 399747 h 603405"/>
                <a:gd name="connsiteX35" fmla="*/ 160727 w 516072"/>
                <a:gd name="connsiteY35" fmla="*/ 346461 h 603405"/>
                <a:gd name="connsiteX36" fmla="*/ 156579 w 516072"/>
                <a:gd name="connsiteY36" fmla="*/ 341858 h 603405"/>
                <a:gd name="connsiteX37" fmla="*/ 150356 w 516072"/>
                <a:gd name="connsiteY37" fmla="*/ 340362 h 603405"/>
                <a:gd name="connsiteX38" fmla="*/ 212726 w 516072"/>
                <a:gd name="connsiteY38" fmla="*/ 335175 h 603405"/>
                <a:gd name="connsiteX39" fmla="*/ 202934 w 516072"/>
                <a:gd name="connsiteY39" fmla="*/ 335980 h 603405"/>
                <a:gd name="connsiteX40" fmla="*/ 213532 w 516072"/>
                <a:gd name="connsiteY40" fmla="*/ 362895 h 603405"/>
                <a:gd name="connsiteX41" fmla="*/ 223209 w 516072"/>
                <a:gd name="connsiteY41" fmla="*/ 362089 h 603405"/>
                <a:gd name="connsiteX42" fmla="*/ 226895 w 516072"/>
                <a:gd name="connsiteY42" fmla="*/ 360249 h 603405"/>
                <a:gd name="connsiteX43" fmla="*/ 227125 w 516072"/>
                <a:gd name="connsiteY43" fmla="*/ 356454 h 603405"/>
                <a:gd name="connsiteX44" fmla="*/ 220559 w 516072"/>
                <a:gd name="connsiteY44" fmla="*/ 339776 h 603405"/>
                <a:gd name="connsiteX45" fmla="*/ 217449 w 516072"/>
                <a:gd name="connsiteY45" fmla="*/ 336325 h 603405"/>
                <a:gd name="connsiteX46" fmla="*/ 212726 w 516072"/>
                <a:gd name="connsiteY46" fmla="*/ 335175 h 603405"/>
                <a:gd name="connsiteX47" fmla="*/ 145055 w 516072"/>
                <a:gd name="connsiteY47" fmla="*/ 327011 h 603405"/>
                <a:gd name="connsiteX48" fmla="*/ 163838 w 516072"/>
                <a:gd name="connsiteY48" fmla="*/ 331500 h 603405"/>
                <a:gd name="connsiteX49" fmla="*/ 176168 w 516072"/>
                <a:gd name="connsiteY49" fmla="*/ 345195 h 603405"/>
                <a:gd name="connsiteX50" fmla="*/ 197256 w 516072"/>
                <a:gd name="connsiteY50" fmla="*/ 398481 h 603405"/>
                <a:gd name="connsiteX51" fmla="*/ 195989 w 516072"/>
                <a:gd name="connsiteY51" fmla="*/ 413212 h 603405"/>
                <a:gd name="connsiteX52" fmla="*/ 181930 w 516072"/>
                <a:gd name="connsiteY52" fmla="*/ 420463 h 603405"/>
                <a:gd name="connsiteX53" fmla="*/ 163147 w 516072"/>
                <a:gd name="connsiteY53" fmla="*/ 415974 h 603405"/>
                <a:gd name="connsiteX54" fmla="*/ 150702 w 516072"/>
                <a:gd name="connsiteY54" fmla="*/ 402394 h 603405"/>
                <a:gd name="connsiteX55" fmla="*/ 129729 w 516072"/>
                <a:gd name="connsiteY55" fmla="*/ 348993 h 603405"/>
                <a:gd name="connsiteX56" fmla="*/ 130882 w 516072"/>
                <a:gd name="connsiteY56" fmla="*/ 334262 h 603405"/>
                <a:gd name="connsiteX57" fmla="*/ 145055 w 516072"/>
                <a:gd name="connsiteY57" fmla="*/ 327011 h 603405"/>
                <a:gd name="connsiteX58" fmla="*/ 213417 w 516072"/>
                <a:gd name="connsiteY58" fmla="*/ 321488 h 603405"/>
                <a:gd name="connsiteX59" fmla="*/ 225743 w 516072"/>
                <a:gd name="connsiteY59" fmla="*/ 324479 h 603405"/>
                <a:gd name="connsiteX60" fmla="*/ 234037 w 516072"/>
                <a:gd name="connsiteY60" fmla="*/ 333565 h 603405"/>
                <a:gd name="connsiteX61" fmla="*/ 245096 w 516072"/>
                <a:gd name="connsiteY61" fmla="*/ 361859 h 603405"/>
                <a:gd name="connsiteX62" fmla="*/ 244866 w 516072"/>
                <a:gd name="connsiteY62" fmla="*/ 365425 h 603405"/>
                <a:gd name="connsiteX63" fmla="*/ 241295 w 516072"/>
                <a:gd name="connsiteY63" fmla="*/ 367265 h 603405"/>
                <a:gd name="connsiteX64" fmla="*/ 241410 w 516072"/>
                <a:gd name="connsiteY64" fmla="*/ 367380 h 603405"/>
                <a:gd name="connsiteX65" fmla="*/ 246018 w 516072"/>
                <a:gd name="connsiteY65" fmla="*/ 368530 h 603405"/>
                <a:gd name="connsiteX66" fmla="*/ 249129 w 516072"/>
                <a:gd name="connsiteY66" fmla="*/ 371866 h 603405"/>
                <a:gd name="connsiteX67" fmla="*/ 260303 w 516072"/>
                <a:gd name="connsiteY67" fmla="*/ 400275 h 603405"/>
                <a:gd name="connsiteX68" fmla="*/ 259496 w 516072"/>
                <a:gd name="connsiteY68" fmla="*/ 409937 h 603405"/>
                <a:gd name="connsiteX69" fmla="*/ 250165 w 516072"/>
                <a:gd name="connsiteY69" fmla="*/ 414768 h 603405"/>
                <a:gd name="connsiteX70" fmla="*/ 223439 w 516072"/>
                <a:gd name="connsiteY70" fmla="*/ 416953 h 603405"/>
                <a:gd name="connsiteX71" fmla="*/ 217679 w 516072"/>
                <a:gd name="connsiteY71" fmla="*/ 413617 h 603405"/>
                <a:gd name="connsiteX72" fmla="*/ 183811 w 516072"/>
                <a:gd name="connsiteY72" fmla="*/ 327814 h 603405"/>
                <a:gd name="connsiteX73" fmla="*/ 186576 w 516072"/>
                <a:gd name="connsiteY73" fmla="*/ 323673 h 603405"/>
                <a:gd name="connsiteX74" fmla="*/ 263606 w 516072"/>
                <a:gd name="connsiteY74" fmla="*/ 317202 h 603405"/>
                <a:gd name="connsiteX75" fmla="*/ 282389 w 516072"/>
                <a:gd name="connsiteY75" fmla="*/ 321691 h 603405"/>
                <a:gd name="connsiteX76" fmla="*/ 294834 w 516072"/>
                <a:gd name="connsiteY76" fmla="*/ 335386 h 603405"/>
                <a:gd name="connsiteX77" fmla="*/ 295987 w 516072"/>
                <a:gd name="connsiteY77" fmla="*/ 338264 h 603405"/>
                <a:gd name="connsiteX78" fmla="*/ 293106 w 516072"/>
                <a:gd name="connsiteY78" fmla="*/ 342292 h 603405"/>
                <a:gd name="connsiteX79" fmla="*/ 286192 w 516072"/>
                <a:gd name="connsiteY79" fmla="*/ 342867 h 603405"/>
                <a:gd name="connsiteX80" fmla="*/ 280430 w 516072"/>
                <a:gd name="connsiteY80" fmla="*/ 339529 h 603405"/>
                <a:gd name="connsiteX81" fmla="*/ 279278 w 516072"/>
                <a:gd name="connsiteY81" fmla="*/ 336652 h 603405"/>
                <a:gd name="connsiteX82" fmla="*/ 275129 w 516072"/>
                <a:gd name="connsiteY82" fmla="*/ 332049 h 603405"/>
                <a:gd name="connsiteX83" fmla="*/ 268907 w 516072"/>
                <a:gd name="connsiteY83" fmla="*/ 330553 h 603405"/>
                <a:gd name="connsiteX84" fmla="*/ 264182 w 516072"/>
                <a:gd name="connsiteY84" fmla="*/ 332969 h 603405"/>
                <a:gd name="connsiteX85" fmla="*/ 263721 w 516072"/>
                <a:gd name="connsiteY85" fmla="*/ 337918 h 603405"/>
                <a:gd name="connsiteX86" fmla="*/ 269022 w 516072"/>
                <a:gd name="connsiteY86" fmla="*/ 351153 h 603405"/>
                <a:gd name="connsiteX87" fmla="*/ 273170 w 516072"/>
                <a:gd name="connsiteY87" fmla="*/ 355757 h 603405"/>
                <a:gd name="connsiteX88" fmla="*/ 279393 w 516072"/>
                <a:gd name="connsiteY88" fmla="*/ 357253 h 603405"/>
                <a:gd name="connsiteX89" fmla="*/ 299328 w 516072"/>
                <a:gd name="connsiteY89" fmla="*/ 362432 h 603405"/>
                <a:gd name="connsiteX90" fmla="*/ 310621 w 516072"/>
                <a:gd name="connsiteY90" fmla="*/ 375322 h 603405"/>
                <a:gd name="connsiteX91" fmla="*/ 315807 w 516072"/>
                <a:gd name="connsiteY91" fmla="*/ 388672 h 603405"/>
                <a:gd name="connsiteX92" fmla="*/ 314539 w 516072"/>
                <a:gd name="connsiteY92" fmla="*/ 403403 h 603405"/>
                <a:gd name="connsiteX93" fmla="*/ 300481 w 516072"/>
                <a:gd name="connsiteY93" fmla="*/ 410654 h 603405"/>
                <a:gd name="connsiteX94" fmla="*/ 281698 w 516072"/>
                <a:gd name="connsiteY94" fmla="*/ 406165 h 603405"/>
                <a:gd name="connsiteX95" fmla="*/ 269252 w 516072"/>
                <a:gd name="connsiteY95" fmla="*/ 392585 h 603405"/>
                <a:gd name="connsiteX96" fmla="*/ 268100 w 516072"/>
                <a:gd name="connsiteY96" fmla="*/ 389593 h 603405"/>
                <a:gd name="connsiteX97" fmla="*/ 270866 w 516072"/>
                <a:gd name="connsiteY97" fmla="*/ 385449 h 603405"/>
                <a:gd name="connsiteX98" fmla="*/ 277780 w 516072"/>
                <a:gd name="connsiteY98" fmla="*/ 384874 h 603405"/>
                <a:gd name="connsiteX99" fmla="*/ 283541 w 516072"/>
                <a:gd name="connsiteY99" fmla="*/ 388212 h 603405"/>
                <a:gd name="connsiteX100" fmla="*/ 284809 w 516072"/>
                <a:gd name="connsiteY100" fmla="*/ 391319 h 603405"/>
                <a:gd name="connsiteX101" fmla="*/ 288957 w 516072"/>
                <a:gd name="connsiteY101" fmla="*/ 395807 h 603405"/>
                <a:gd name="connsiteX102" fmla="*/ 295180 w 516072"/>
                <a:gd name="connsiteY102" fmla="*/ 397303 h 603405"/>
                <a:gd name="connsiteX103" fmla="*/ 299905 w 516072"/>
                <a:gd name="connsiteY103" fmla="*/ 394887 h 603405"/>
                <a:gd name="connsiteX104" fmla="*/ 300250 w 516072"/>
                <a:gd name="connsiteY104" fmla="*/ 389938 h 603405"/>
                <a:gd name="connsiteX105" fmla="*/ 295065 w 516072"/>
                <a:gd name="connsiteY105" fmla="*/ 376588 h 603405"/>
                <a:gd name="connsiteX106" fmla="*/ 290916 w 516072"/>
                <a:gd name="connsiteY106" fmla="*/ 372099 h 603405"/>
                <a:gd name="connsiteX107" fmla="*/ 284694 w 516072"/>
                <a:gd name="connsiteY107" fmla="*/ 370603 h 603405"/>
                <a:gd name="connsiteX108" fmla="*/ 264643 w 516072"/>
                <a:gd name="connsiteY108" fmla="*/ 365424 h 603405"/>
                <a:gd name="connsiteX109" fmla="*/ 253465 w 516072"/>
                <a:gd name="connsiteY109" fmla="*/ 352534 h 603405"/>
                <a:gd name="connsiteX110" fmla="*/ 248164 w 516072"/>
                <a:gd name="connsiteY110" fmla="*/ 339184 h 603405"/>
                <a:gd name="connsiteX111" fmla="*/ 249432 w 516072"/>
                <a:gd name="connsiteY111" fmla="*/ 324453 h 603405"/>
                <a:gd name="connsiteX112" fmla="*/ 263606 w 516072"/>
                <a:gd name="connsiteY112" fmla="*/ 317202 h 603405"/>
                <a:gd name="connsiteX113" fmla="*/ 320670 w 516072"/>
                <a:gd name="connsiteY113" fmla="*/ 288927 h 603405"/>
                <a:gd name="connsiteX114" fmla="*/ 26837 w 516072"/>
                <a:gd name="connsiteY114" fmla="*/ 313206 h 603405"/>
                <a:gd name="connsiteX115" fmla="*/ 69010 w 516072"/>
                <a:gd name="connsiteY115" fmla="*/ 398701 h 603405"/>
                <a:gd name="connsiteX116" fmla="*/ 109340 w 516072"/>
                <a:gd name="connsiteY116" fmla="*/ 411473 h 603405"/>
                <a:gd name="connsiteX117" fmla="*/ 110377 w 516072"/>
                <a:gd name="connsiteY117" fmla="*/ 413429 h 603405"/>
                <a:gd name="connsiteX118" fmla="*/ 112797 w 516072"/>
                <a:gd name="connsiteY118" fmla="*/ 412279 h 603405"/>
                <a:gd name="connsiteX119" fmla="*/ 116139 w 516072"/>
                <a:gd name="connsiteY119" fmla="*/ 412048 h 603405"/>
                <a:gd name="connsiteX120" fmla="*/ 120978 w 516072"/>
                <a:gd name="connsiteY120" fmla="*/ 409632 h 603405"/>
                <a:gd name="connsiteX121" fmla="*/ 121324 w 516072"/>
                <a:gd name="connsiteY121" fmla="*/ 404799 h 603405"/>
                <a:gd name="connsiteX122" fmla="*/ 93900 w 516072"/>
                <a:gd name="connsiteY122" fmla="*/ 335069 h 603405"/>
                <a:gd name="connsiteX123" fmla="*/ 96780 w 516072"/>
                <a:gd name="connsiteY123" fmla="*/ 331041 h 603405"/>
                <a:gd name="connsiteX124" fmla="*/ 103694 w 516072"/>
                <a:gd name="connsiteY124" fmla="*/ 330466 h 603405"/>
                <a:gd name="connsiteX125" fmla="*/ 109456 w 516072"/>
                <a:gd name="connsiteY125" fmla="*/ 333803 h 603405"/>
                <a:gd name="connsiteX126" fmla="*/ 139530 w 516072"/>
                <a:gd name="connsiteY126" fmla="*/ 410092 h 603405"/>
                <a:gd name="connsiteX127" fmla="*/ 138608 w 516072"/>
                <a:gd name="connsiteY127" fmla="*/ 419873 h 603405"/>
                <a:gd name="connsiteX128" fmla="*/ 129275 w 516072"/>
                <a:gd name="connsiteY128" fmla="*/ 424706 h 603405"/>
                <a:gd name="connsiteX129" fmla="*/ 117982 w 516072"/>
                <a:gd name="connsiteY129" fmla="*/ 425741 h 603405"/>
                <a:gd name="connsiteX130" fmla="*/ 114641 w 516072"/>
                <a:gd name="connsiteY130" fmla="*/ 424821 h 603405"/>
                <a:gd name="connsiteX131" fmla="*/ 95743 w 516072"/>
                <a:gd name="connsiteY131" fmla="*/ 475220 h 603405"/>
                <a:gd name="connsiteX132" fmla="*/ 108073 w 516072"/>
                <a:gd name="connsiteY132" fmla="*/ 582693 h 603405"/>
                <a:gd name="connsiteX133" fmla="*/ 390844 w 516072"/>
                <a:gd name="connsiteY133" fmla="*/ 571647 h 603405"/>
                <a:gd name="connsiteX134" fmla="*/ 389577 w 516072"/>
                <a:gd name="connsiteY134" fmla="*/ 545181 h 603405"/>
                <a:gd name="connsiteX135" fmla="*/ 383009 w 516072"/>
                <a:gd name="connsiteY135" fmla="*/ 494667 h 603405"/>
                <a:gd name="connsiteX136" fmla="*/ 320670 w 516072"/>
                <a:gd name="connsiteY136" fmla="*/ 288927 h 603405"/>
                <a:gd name="connsiteX137" fmla="*/ 263171 w 516072"/>
                <a:gd name="connsiteY137" fmla="*/ 241404 h 603405"/>
                <a:gd name="connsiteX138" fmla="*/ 292900 w 516072"/>
                <a:gd name="connsiteY138" fmla="*/ 270861 h 603405"/>
                <a:gd name="connsiteX139" fmla="*/ 310415 w 516072"/>
                <a:gd name="connsiteY139" fmla="*/ 269365 h 603405"/>
                <a:gd name="connsiteX140" fmla="*/ 338646 w 516072"/>
                <a:gd name="connsiteY140" fmla="*/ 241404 h 603405"/>
                <a:gd name="connsiteX141" fmla="*/ 360770 w 516072"/>
                <a:gd name="connsiteY141" fmla="*/ 260045 h 603405"/>
                <a:gd name="connsiteX142" fmla="*/ 412738 w 516072"/>
                <a:gd name="connsiteY142" fmla="*/ 285014 h 603405"/>
                <a:gd name="connsiteX143" fmla="*/ 492821 w 516072"/>
                <a:gd name="connsiteY143" fmla="*/ 387309 h 603405"/>
                <a:gd name="connsiteX144" fmla="*/ 515061 w 516072"/>
                <a:gd name="connsiteY144" fmla="*/ 456695 h 603405"/>
                <a:gd name="connsiteX145" fmla="*/ 501809 w 516072"/>
                <a:gd name="connsiteY145" fmla="*/ 497773 h 603405"/>
                <a:gd name="connsiteX146" fmla="*/ 445463 w 516072"/>
                <a:gd name="connsiteY146" fmla="*/ 548058 h 603405"/>
                <a:gd name="connsiteX147" fmla="*/ 416886 w 516072"/>
                <a:gd name="connsiteY147" fmla="*/ 558874 h 603405"/>
                <a:gd name="connsiteX148" fmla="*/ 410779 w 516072"/>
                <a:gd name="connsiteY148" fmla="*/ 558414 h 603405"/>
                <a:gd name="connsiteX149" fmla="*/ 411240 w 516072"/>
                <a:gd name="connsiteY149" fmla="*/ 581542 h 603405"/>
                <a:gd name="connsiteX150" fmla="*/ 401445 w 516072"/>
                <a:gd name="connsiteY150" fmla="*/ 591668 h 603405"/>
                <a:gd name="connsiteX151" fmla="*/ 96435 w 516072"/>
                <a:gd name="connsiteY151" fmla="*/ 603405 h 603405"/>
                <a:gd name="connsiteX152" fmla="*/ 95974 w 516072"/>
                <a:gd name="connsiteY152" fmla="*/ 603405 h 603405"/>
                <a:gd name="connsiteX153" fmla="*/ 88023 w 516072"/>
                <a:gd name="connsiteY153" fmla="*/ 599608 h 603405"/>
                <a:gd name="connsiteX154" fmla="*/ 86179 w 516072"/>
                <a:gd name="connsiteY154" fmla="*/ 590633 h 603405"/>
                <a:gd name="connsiteX155" fmla="*/ 84797 w 516072"/>
                <a:gd name="connsiteY155" fmla="*/ 521132 h 603405"/>
                <a:gd name="connsiteX156" fmla="*/ 77998 w 516072"/>
                <a:gd name="connsiteY156" fmla="*/ 488568 h 603405"/>
                <a:gd name="connsiteX157" fmla="*/ 72582 w 516072"/>
                <a:gd name="connsiteY157" fmla="*/ 492595 h 603405"/>
                <a:gd name="connsiteX158" fmla="*/ 49767 w 516072"/>
                <a:gd name="connsiteY158" fmla="*/ 499269 h 603405"/>
                <a:gd name="connsiteX159" fmla="*/ 13585 w 516072"/>
                <a:gd name="connsiteY159" fmla="*/ 479363 h 603405"/>
                <a:gd name="connsiteX160" fmla="*/ 35594 w 516072"/>
                <a:gd name="connsiteY160" fmla="*/ 388230 h 603405"/>
                <a:gd name="connsiteX161" fmla="*/ 40203 w 516072"/>
                <a:gd name="connsiteY161" fmla="*/ 383972 h 603405"/>
                <a:gd name="connsiteX162" fmla="*/ 1371 w 516072"/>
                <a:gd name="connsiteY162" fmla="*/ 309524 h 603405"/>
                <a:gd name="connsiteX163" fmla="*/ 1141 w 516072"/>
                <a:gd name="connsiteY163" fmla="*/ 299743 h 603405"/>
                <a:gd name="connsiteX164" fmla="*/ 9322 w 516072"/>
                <a:gd name="connsiteY164" fmla="*/ 294335 h 603405"/>
                <a:gd name="connsiteX165" fmla="*/ 201062 w 516072"/>
                <a:gd name="connsiteY165" fmla="*/ 278456 h 603405"/>
                <a:gd name="connsiteX166" fmla="*/ 241047 w 516072"/>
                <a:gd name="connsiteY166" fmla="*/ 260045 h 603405"/>
                <a:gd name="connsiteX167" fmla="*/ 300977 w 516072"/>
                <a:gd name="connsiteY167" fmla="*/ 0 h 603405"/>
                <a:gd name="connsiteX168" fmla="*/ 401111 w 516072"/>
                <a:gd name="connsiteY168" fmla="*/ 98375 h 603405"/>
                <a:gd name="connsiteX169" fmla="*/ 300977 w 516072"/>
                <a:gd name="connsiteY169" fmla="*/ 239781 h 603405"/>
                <a:gd name="connsiteX170" fmla="*/ 200728 w 516072"/>
                <a:gd name="connsiteY170" fmla="*/ 98375 h 603405"/>
                <a:gd name="connsiteX171" fmla="*/ 300977 w 516072"/>
                <a:gd name="connsiteY171" fmla="*/ 0 h 60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516072" h="603405">
                  <a:moveTo>
                    <a:pt x="309853" y="506697"/>
                  </a:moveTo>
                  <a:cubicBezTo>
                    <a:pt x="318379" y="506236"/>
                    <a:pt x="325638" y="512687"/>
                    <a:pt x="326214" y="521096"/>
                  </a:cubicBezTo>
                  <a:cubicBezTo>
                    <a:pt x="326675" y="529621"/>
                    <a:pt x="320223" y="536878"/>
                    <a:pt x="311812" y="537454"/>
                  </a:cubicBezTo>
                  <a:lnTo>
                    <a:pt x="164332" y="546670"/>
                  </a:lnTo>
                  <a:cubicBezTo>
                    <a:pt x="163986" y="546670"/>
                    <a:pt x="163640" y="546670"/>
                    <a:pt x="163295" y="546670"/>
                  </a:cubicBezTo>
                  <a:cubicBezTo>
                    <a:pt x="155345" y="546670"/>
                    <a:pt x="148547" y="540449"/>
                    <a:pt x="147971" y="532270"/>
                  </a:cubicBezTo>
                  <a:cubicBezTo>
                    <a:pt x="147510" y="523746"/>
                    <a:pt x="153962" y="516489"/>
                    <a:pt x="162373" y="515913"/>
                  </a:cubicBezTo>
                  <a:close/>
                  <a:moveTo>
                    <a:pt x="300609" y="444361"/>
                  </a:moveTo>
                  <a:cubicBezTo>
                    <a:pt x="309135" y="443786"/>
                    <a:pt x="316394" y="450226"/>
                    <a:pt x="316970" y="458620"/>
                  </a:cubicBezTo>
                  <a:cubicBezTo>
                    <a:pt x="317431" y="467130"/>
                    <a:pt x="310979" y="474375"/>
                    <a:pt x="302568" y="474949"/>
                  </a:cubicBezTo>
                  <a:lnTo>
                    <a:pt x="155088" y="484149"/>
                  </a:lnTo>
                  <a:cubicBezTo>
                    <a:pt x="154742" y="484149"/>
                    <a:pt x="154396" y="484149"/>
                    <a:pt x="154051" y="484149"/>
                  </a:cubicBezTo>
                  <a:cubicBezTo>
                    <a:pt x="146101" y="484149"/>
                    <a:pt x="139303" y="477939"/>
                    <a:pt x="138727" y="469775"/>
                  </a:cubicBezTo>
                  <a:cubicBezTo>
                    <a:pt x="138266" y="461380"/>
                    <a:pt x="144718" y="454021"/>
                    <a:pt x="153129" y="453561"/>
                  </a:cubicBezTo>
                  <a:close/>
                  <a:moveTo>
                    <a:pt x="409511" y="410322"/>
                  </a:moveTo>
                  <a:lnTo>
                    <a:pt x="401791" y="472344"/>
                  </a:lnTo>
                  <a:lnTo>
                    <a:pt x="425067" y="451516"/>
                  </a:lnTo>
                  <a:cubicBezTo>
                    <a:pt x="420919" y="437939"/>
                    <a:pt x="415618" y="423555"/>
                    <a:pt x="409511" y="410322"/>
                  </a:cubicBezTo>
                  <a:close/>
                  <a:moveTo>
                    <a:pt x="228508" y="375201"/>
                  </a:moveTo>
                  <a:lnTo>
                    <a:pt x="218716" y="376007"/>
                  </a:lnTo>
                  <a:lnTo>
                    <a:pt x="229314" y="402806"/>
                  </a:lnTo>
                  <a:lnTo>
                    <a:pt x="238991" y="402001"/>
                  </a:lnTo>
                  <a:cubicBezTo>
                    <a:pt x="240719" y="401886"/>
                    <a:pt x="241871" y="401311"/>
                    <a:pt x="242677" y="400160"/>
                  </a:cubicBezTo>
                  <a:cubicBezTo>
                    <a:pt x="243368" y="399125"/>
                    <a:pt x="243484" y="397860"/>
                    <a:pt x="242908" y="396480"/>
                  </a:cubicBezTo>
                  <a:lnTo>
                    <a:pt x="236341" y="379802"/>
                  </a:lnTo>
                  <a:cubicBezTo>
                    <a:pt x="235765" y="378307"/>
                    <a:pt x="234729" y="377157"/>
                    <a:pt x="233231" y="376352"/>
                  </a:cubicBezTo>
                  <a:cubicBezTo>
                    <a:pt x="231733" y="375431"/>
                    <a:pt x="230121" y="375086"/>
                    <a:pt x="228508" y="375201"/>
                  </a:cubicBezTo>
                  <a:close/>
                  <a:moveTo>
                    <a:pt x="150356" y="340362"/>
                  </a:moveTo>
                  <a:cubicBezTo>
                    <a:pt x="148167" y="340592"/>
                    <a:pt x="146553" y="341397"/>
                    <a:pt x="145631" y="342778"/>
                  </a:cubicBezTo>
                  <a:cubicBezTo>
                    <a:pt x="144594" y="344160"/>
                    <a:pt x="144479" y="345886"/>
                    <a:pt x="145286" y="347727"/>
                  </a:cubicBezTo>
                  <a:lnTo>
                    <a:pt x="166258" y="401128"/>
                  </a:lnTo>
                  <a:cubicBezTo>
                    <a:pt x="167065" y="402969"/>
                    <a:pt x="168333" y="404465"/>
                    <a:pt x="170407" y="405616"/>
                  </a:cubicBezTo>
                  <a:cubicBezTo>
                    <a:pt x="172366" y="406767"/>
                    <a:pt x="174440" y="407228"/>
                    <a:pt x="176629" y="407112"/>
                  </a:cubicBezTo>
                  <a:cubicBezTo>
                    <a:pt x="178819" y="406882"/>
                    <a:pt x="180432" y="406077"/>
                    <a:pt x="181354" y="404696"/>
                  </a:cubicBezTo>
                  <a:cubicBezTo>
                    <a:pt x="182391" y="403315"/>
                    <a:pt x="182506" y="401703"/>
                    <a:pt x="181815" y="399747"/>
                  </a:cubicBezTo>
                  <a:lnTo>
                    <a:pt x="160727" y="346461"/>
                  </a:lnTo>
                  <a:cubicBezTo>
                    <a:pt x="160036" y="344620"/>
                    <a:pt x="158653" y="343009"/>
                    <a:pt x="156579" y="341858"/>
                  </a:cubicBezTo>
                  <a:cubicBezTo>
                    <a:pt x="154620" y="340707"/>
                    <a:pt x="152430" y="340131"/>
                    <a:pt x="150356" y="340362"/>
                  </a:cubicBezTo>
                  <a:close/>
                  <a:moveTo>
                    <a:pt x="212726" y="335175"/>
                  </a:moveTo>
                  <a:lnTo>
                    <a:pt x="202934" y="335980"/>
                  </a:lnTo>
                  <a:lnTo>
                    <a:pt x="213532" y="362895"/>
                  </a:lnTo>
                  <a:lnTo>
                    <a:pt x="223209" y="362089"/>
                  </a:lnTo>
                  <a:cubicBezTo>
                    <a:pt x="224937" y="361859"/>
                    <a:pt x="226089" y="361284"/>
                    <a:pt x="226895" y="360249"/>
                  </a:cubicBezTo>
                  <a:cubicBezTo>
                    <a:pt x="227586" y="359214"/>
                    <a:pt x="227701" y="357949"/>
                    <a:pt x="227125" y="356454"/>
                  </a:cubicBezTo>
                  <a:lnTo>
                    <a:pt x="220559" y="339776"/>
                  </a:lnTo>
                  <a:cubicBezTo>
                    <a:pt x="219983" y="338396"/>
                    <a:pt x="218946" y="337246"/>
                    <a:pt x="217449" y="336325"/>
                  </a:cubicBezTo>
                  <a:cubicBezTo>
                    <a:pt x="215951" y="335405"/>
                    <a:pt x="214339" y="335060"/>
                    <a:pt x="212726" y="335175"/>
                  </a:cubicBezTo>
                  <a:close/>
                  <a:moveTo>
                    <a:pt x="145055" y="327011"/>
                  </a:moveTo>
                  <a:cubicBezTo>
                    <a:pt x="151393" y="326436"/>
                    <a:pt x="157731" y="328047"/>
                    <a:pt x="163838" y="331500"/>
                  </a:cubicBezTo>
                  <a:cubicBezTo>
                    <a:pt x="169831" y="335068"/>
                    <a:pt x="174094" y="339671"/>
                    <a:pt x="176168" y="345195"/>
                  </a:cubicBezTo>
                  <a:lnTo>
                    <a:pt x="197256" y="398481"/>
                  </a:lnTo>
                  <a:cubicBezTo>
                    <a:pt x="199446" y="404005"/>
                    <a:pt x="198985" y="408954"/>
                    <a:pt x="195989" y="413212"/>
                  </a:cubicBezTo>
                  <a:cubicBezTo>
                    <a:pt x="192993" y="417470"/>
                    <a:pt x="188268" y="419887"/>
                    <a:pt x="181930" y="420463"/>
                  </a:cubicBezTo>
                  <a:cubicBezTo>
                    <a:pt x="175477" y="420923"/>
                    <a:pt x="169254" y="419427"/>
                    <a:pt x="163147" y="415974"/>
                  </a:cubicBezTo>
                  <a:cubicBezTo>
                    <a:pt x="157040" y="412407"/>
                    <a:pt x="152891" y="407803"/>
                    <a:pt x="150702" y="402394"/>
                  </a:cubicBezTo>
                  <a:lnTo>
                    <a:pt x="129729" y="348993"/>
                  </a:lnTo>
                  <a:cubicBezTo>
                    <a:pt x="127540" y="343469"/>
                    <a:pt x="128001" y="338520"/>
                    <a:pt x="130882" y="334262"/>
                  </a:cubicBezTo>
                  <a:cubicBezTo>
                    <a:pt x="133878" y="330004"/>
                    <a:pt x="138717" y="327472"/>
                    <a:pt x="145055" y="327011"/>
                  </a:cubicBezTo>
                  <a:close/>
                  <a:moveTo>
                    <a:pt x="213417" y="321488"/>
                  </a:moveTo>
                  <a:cubicBezTo>
                    <a:pt x="217564" y="321143"/>
                    <a:pt x="221711" y="322178"/>
                    <a:pt x="225743" y="324479"/>
                  </a:cubicBezTo>
                  <a:cubicBezTo>
                    <a:pt x="229775" y="326779"/>
                    <a:pt x="232540" y="329884"/>
                    <a:pt x="234037" y="333565"/>
                  </a:cubicBezTo>
                  <a:lnTo>
                    <a:pt x="245096" y="361859"/>
                  </a:lnTo>
                  <a:cubicBezTo>
                    <a:pt x="245672" y="363240"/>
                    <a:pt x="245557" y="364390"/>
                    <a:pt x="244866" y="365425"/>
                  </a:cubicBezTo>
                  <a:cubicBezTo>
                    <a:pt x="244060" y="366575"/>
                    <a:pt x="242908" y="367150"/>
                    <a:pt x="241295" y="367265"/>
                  </a:cubicBezTo>
                  <a:lnTo>
                    <a:pt x="241410" y="367380"/>
                  </a:lnTo>
                  <a:cubicBezTo>
                    <a:pt x="242908" y="367265"/>
                    <a:pt x="244520" y="367610"/>
                    <a:pt x="246018" y="368530"/>
                  </a:cubicBezTo>
                  <a:cubicBezTo>
                    <a:pt x="247516" y="369451"/>
                    <a:pt x="248553" y="370486"/>
                    <a:pt x="249129" y="371866"/>
                  </a:cubicBezTo>
                  <a:lnTo>
                    <a:pt x="260303" y="400275"/>
                  </a:lnTo>
                  <a:cubicBezTo>
                    <a:pt x="261685" y="403841"/>
                    <a:pt x="261455" y="407176"/>
                    <a:pt x="259496" y="409937"/>
                  </a:cubicBezTo>
                  <a:cubicBezTo>
                    <a:pt x="257538" y="412812"/>
                    <a:pt x="254313" y="414423"/>
                    <a:pt x="250165" y="414768"/>
                  </a:cubicBezTo>
                  <a:lnTo>
                    <a:pt x="223439" y="416953"/>
                  </a:lnTo>
                  <a:cubicBezTo>
                    <a:pt x="221020" y="417183"/>
                    <a:pt x="218486" y="415688"/>
                    <a:pt x="217679" y="413617"/>
                  </a:cubicBezTo>
                  <a:lnTo>
                    <a:pt x="183811" y="327814"/>
                  </a:lnTo>
                  <a:cubicBezTo>
                    <a:pt x="183005" y="325744"/>
                    <a:pt x="184272" y="323903"/>
                    <a:pt x="186576" y="323673"/>
                  </a:cubicBezTo>
                  <a:close/>
                  <a:moveTo>
                    <a:pt x="263606" y="317202"/>
                  </a:moveTo>
                  <a:cubicBezTo>
                    <a:pt x="270059" y="316627"/>
                    <a:pt x="276282" y="318238"/>
                    <a:pt x="282389" y="321691"/>
                  </a:cubicBezTo>
                  <a:cubicBezTo>
                    <a:pt x="288496" y="325259"/>
                    <a:pt x="292645" y="329862"/>
                    <a:pt x="294834" y="335386"/>
                  </a:cubicBezTo>
                  <a:lnTo>
                    <a:pt x="295987" y="338264"/>
                  </a:lnTo>
                  <a:cubicBezTo>
                    <a:pt x="296793" y="340335"/>
                    <a:pt x="295526" y="342176"/>
                    <a:pt x="293106" y="342292"/>
                  </a:cubicBezTo>
                  <a:lnTo>
                    <a:pt x="286192" y="342867"/>
                  </a:lnTo>
                  <a:cubicBezTo>
                    <a:pt x="283772" y="343097"/>
                    <a:pt x="281237" y="341601"/>
                    <a:pt x="280430" y="339529"/>
                  </a:cubicBezTo>
                  <a:lnTo>
                    <a:pt x="279278" y="336652"/>
                  </a:lnTo>
                  <a:cubicBezTo>
                    <a:pt x="278586" y="334811"/>
                    <a:pt x="277203" y="333200"/>
                    <a:pt x="275129" y="332049"/>
                  </a:cubicBezTo>
                  <a:cubicBezTo>
                    <a:pt x="273170" y="330898"/>
                    <a:pt x="271096" y="330322"/>
                    <a:pt x="268907" y="330553"/>
                  </a:cubicBezTo>
                  <a:cubicBezTo>
                    <a:pt x="266717" y="330783"/>
                    <a:pt x="265104" y="331588"/>
                    <a:pt x="264182" y="332969"/>
                  </a:cubicBezTo>
                  <a:cubicBezTo>
                    <a:pt x="263145" y="334351"/>
                    <a:pt x="263030" y="336077"/>
                    <a:pt x="263721" y="337918"/>
                  </a:cubicBezTo>
                  <a:lnTo>
                    <a:pt x="269022" y="351153"/>
                  </a:lnTo>
                  <a:cubicBezTo>
                    <a:pt x="269713" y="352995"/>
                    <a:pt x="271096" y="354606"/>
                    <a:pt x="273170" y="355757"/>
                  </a:cubicBezTo>
                  <a:cubicBezTo>
                    <a:pt x="275129" y="356908"/>
                    <a:pt x="277319" y="357483"/>
                    <a:pt x="279393" y="357253"/>
                  </a:cubicBezTo>
                  <a:cubicBezTo>
                    <a:pt x="286307" y="356678"/>
                    <a:pt x="292990" y="358404"/>
                    <a:pt x="299328" y="362432"/>
                  </a:cubicBezTo>
                  <a:cubicBezTo>
                    <a:pt x="304860" y="366000"/>
                    <a:pt x="308547" y="370258"/>
                    <a:pt x="310621" y="375322"/>
                  </a:cubicBezTo>
                  <a:lnTo>
                    <a:pt x="315807" y="388672"/>
                  </a:lnTo>
                  <a:cubicBezTo>
                    <a:pt x="317996" y="394196"/>
                    <a:pt x="317535" y="399145"/>
                    <a:pt x="314539" y="403403"/>
                  </a:cubicBezTo>
                  <a:cubicBezTo>
                    <a:pt x="311658" y="407661"/>
                    <a:pt x="306819" y="410078"/>
                    <a:pt x="300481" y="410654"/>
                  </a:cubicBezTo>
                  <a:cubicBezTo>
                    <a:pt x="294028" y="411114"/>
                    <a:pt x="287805" y="409618"/>
                    <a:pt x="281698" y="406165"/>
                  </a:cubicBezTo>
                  <a:cubicBezTo>
                    <a:pt x="275590" y="402598"/>
                    <a:pt x="271442" y="397994"/>
                    <a:pt x="269252" y="392585"/>
                  </a:cubicBezTo>
                  <a:lnTo>
                    <a:pt x="268100" y="389593"/>
                  </a:lnTo>
                  <a:cubicBezTo>
                    <a:pt x="267293" y="387521"/>
                    <a:pt x="268561" y="385680"/>
                    <a:pt x="270866" y="385449"/>
                  </a:cubicBezTo>
                  <a:lnTo>
                    <a:pt x="277780" y="384874"/>
                  </a:lnTo>
                  <a:cubicBezTo>
                    <a:pt x="280200" y="384759"/>
                    <a:pt x="282735" y="386255"/>
                    <a:pt x="283541" y="388212"/>
                  </a:cubicBezTo>
                  <a:lnTo>
                    <a:pt x="284809" y="391319"/>
                  </a:lnTo>
                  <a:cubicBezTo>
                    <a:pt x="285500" y="393160"/>
                    <a:pt x="286883" y="394656"/>
                    <a:pt x="288957" y="395807"/>
                  </a:cubicBezTo>
                  <a:cubicBezTo>
                    <a:pt x="290916" y="396958"/>
                    <a:pt x="292990" y="397419"/>
                    <a:pt x="295180" y="397303"/>
                  </a:cubicBezTo>
                  <a:cubicBezTo>
                    <a:pt x="297369" y="397073"/>
                    <a:pt x="298983" y="396268"/>
                    <a:pt x="299905" y="394887"/>
                  </a:cubicBezTo>
                  <a:cubicBezTo>
                    <a:pt x="300942" y="393506"/>
                    <a:pt x="301057" y="391894"/>
                    <a:pt x="300250" y="389938"/>
                  </a:cubicBezTo>
                  <a:lnTo>
                    <a:pt x="295065" y="376588"/>
                  </a:lnTo>
                  <a:cubicBezTo>
                    <a:pt x="294258" y="374746"/>
                    <a:pt x="292875" y="373250"/>
                    <a:pt x="290916" y="372099"/>
                  </a:cubicBezTo>
                  <a:cubicBezTo>
                    <a:pt x="288957" y="370948"/>
                    <a:pt x="286883" y="370488"/>
                    <a:pt x="284694" y="370603"/>
                  </a:cubicBezTo>
                  <a:cubicBezTo>
                    <a:pt x="277780" y="371179"/>
                    <a:pt x="270981" y="369337"/>
                    <a:pt x="264643" y="365424"/>
                  </a:cubicBezTo>
                  <a:cubicBezTo>
                    <a:pt x="259227" y="361856"/>
                    <a:pt x="255424" y="357483"/>
                    <a:pt x="253465" y="352534"/>
                  </a:cubicBezTo>
                  <a:lnTo>
                    <a:pt x="248164" y="339184"/>
                  </a:lnTo>
                  <a:cubicBezTo>
                    <a:pt x="246090" y="333660"/>
                    <a:pt x="246436" y="328711"/>
                    <a:pt x="249432" y="324453"/>
                  </a:cubicBezTo>
                  <a:cubicBezTo>
                    <a:pt x="252543" y="320195"/>
                    <a:pt x="257268" y="317663"/>
                    <a:pt x="263606" y="317202"/>
                  </a:cubicBezTo>
                  <a:close/>
                  <a:moveTo>
                    <a:pt x="320670" y="288927"/>
                  </a:moveTo>
                  <a:lnTo>
                    <a:pt x="26837" y="313206"/>
                  </a:lnTo>
                  <a:cubicBezTo>
                    <a:pt x="44236" y="344389"/>
                    <a:pt x="58064" y="372811"/>
                    <a:pt x="69010" y="398701"/>
                  </a:cubicBezTo>
                  <a:cubicBezTo>
                    <a:pt x="78459" y="396975"/>
                    <a:pt x="99892" y="395249"/>
                    <a:pt x="109340" y="411473"/>
                  </a:cubicBezTo>
                  <a:cubicBezTo>
                    <a:pt x="109686" y="412164"/>
                    <a:pt x="110032" y="412739"/>
                    <a:pt x="110377" y="413429"/>
                  </a:cubicBezTo>
                  <a:cubicBezTo>
                    <a:pt x="110953" y="412854"/>
                    <a:pt x="111760" y="412394"/>
                    <a:pt x="112797" y="412279"/>
                  </a:cubicBezTo>
                  <a:lnTo>
                    <a:pt x="116139" y="412048"/>
                  </a:lnTo>
                  <a:cubicBezTo>
                    <a:pt x="118328" y="411818"/>
                    <a:pt x="119941" y="411013"/>
                    <a:pt x="120978" y="409632"/>
                  </a:cubicBezTo>
                  <a:cubicBezTo>
                    <a:pt x="122015" y="408251"/>
                    <a:pt x="122131" y="406640"/>
                    <a:pt x="121324" y="404799"/>
                  </a:cubicBezTo>
                  <a:lnTo>
                    <a:pt x="93900" y="335069"/>
                  </a:lnTo>
                  <a:cubicBezTo>
                    <a:pt x="93093" y="332997"/>
                    <a:pt x="94361" y="331156"/>
                    <a:pt x="96780" y="331041"/>
                  </a:cubicBezTo>
                  <a:lnTo>
                    <a:pt x="103694" y="330466"/>
                  </a:lnTo>
                  <a:cubicBezTo>
                    <a:pt x="105999" y="330236"/>
                    <a:pt x="108649" y="331732"/>
                    <a:pt x="109456" y="333803"/>
                  </a:cubicBezTo>
                  <a:lnTo>
                    <a:pt x="139530" y="410092"/>
                  </a:lnTo>
                  <a:cubicBezTo>
                    <a:pt x="140913" y="413774"/>
                    <a:pt x="140682" y="416996"/>
                    <a:pt x="138608" y="419873"/>
                  </a:cubicBezTo>
                  <a:cubicBezTo>
                    <a:pt x="136649" y="422750"/>
                    <a:pt x="133423" y="424361"/>
                    <a:pt x="129275" y="424706"/>
                  </a:cubicBezTo>
                  <a:lnTo>
                    <a:pt x="117982" y="425741"/>
                  </a:lnTo>
                  <a:cubicBezTo>
                    <a:pt x="116830" y="425741"/>
                    <a:pt x="115678" y="425511"/>
                    <a:pt x="114641" y="424821"/>
                  </a:cubicBezTo>
                  <a:cubicBezTo>
                    <a:pt x="118559" y="442656"/>
                    <a:pt x="111414" y="461412"/>
                    <a:pt x="95743" y="475220"/>
                  </a:cubicBezTo>
                  <a:cubicBezTo>
                    <a:pt x="110262" y="529072"/>
                    <a:pt x="109916" y="564858"/>
                    <a:pt x="108073" y="582693"/>
                  </a:cubicBezTo>
                  <a:lnTo>
                    <a:pt x="390844" y="571647"/>
                  </a:lnTo>
                  <a:cubicBezTo>
                    <a:pt x="390729" y="563017"/>
                    <a:pt x="390268" y="554041"/>
                    <a:pt x="389577" y="545181"/>
                  </a:cubicBezTo>
                  <a:cubicBezTo>
                    <a:pt x="376902" y="530913"/>
                    <a:pt x="378169" y="508014"/>
                    <a:pt x="383009" y="494667"/>
                  </a:cubicBezTo>
                  <a:cubicBezTo>
                    <a:pt x="366877" y="402728"/>
                    <a:pt x="331041" y="313436"/>
                    <a:pt x="320670" y="288927"/>
                  </a:cubicBezTo>
                  <a:close/>
                  <a:moveTo>
                    <a:pt x="263171" y="241404"/>
                  </a:moveTo>
                  <a:lnTo>
                    <a:pt x="292900" y="270861"/>
                  </a:lnTo>
                  <a:lnTo>
                    <a:pt x="310415" y="269365"/>
                  </a:lnTo>
                  <a:lnTo>
                    <a:pt x="338646" y="241404"/>
                  </a:lnTo>
                  <a:lnTo>
                    <a:pt x="360770" y="260045"/>
                  </a:lnTo>
                  <a:cubicBezTo>
                    <a:pt x="360770" y="260045"/>
                    <a:pt x="407552" y="282483"/>
                    <a:pt x="412738" y="285014"/>
                  </a:cubicBezTo>
                  <a:cubicBezTo>
                    <a:pt x="445117" y="300433"/>
                    <a:pt x="471504" y="335414"/>
                    <a:pt x="492821" y="387309"/>
                  </a:cubicBezTo>
                  <a:cubicBezTo>
                    <a:pt x="507571" y="423210"/>
                    <a:pt x="514715" y="455314"/>
                    <a:pt x="515061" y="456695"/>
                  </a:cubicBezTo>
                  <a:cubicBezTo>
                    <a:pt x="518402" y="471768"/>
                    <a:pt x="513332" y="487417"/>
                    <a:pt x="501809" y="497773"/>
                  </a:cubicBezTo>
                  <a:lnTo>
                    <a:pt x="445463" y="548058"/>
                  </a:lnTo>
                  <a:cubicBezTo>
                    <a:pt x="437281" y="555307"/>
                    <a:pt x="427026" y="558874"/>
                    <a:pt x="416886" y="558874"/>
                  </a:cubicBezTo>
                  <a:cubicBezTo>
                    <a:pt x="414927" y="558874"/>
                    <a:pt x="412853" y="558759"/>
                    <a:pt x="410779" y="558414"/>
                  </a:cubicBezTo>
                  <a:cubicBezTo>
                    <a:pt x="411124" y="566238"/>
                    <a:pt x="411355" y="573948"/>
                    <a:pt x="411240" y="581542"/>
                  </a:cubicBezTo>
                  <a:cubicBezTo>
                    <a:pt x="411240" y="586950"/>
                    <a:pt x="406861" y="591438"/>
                    <a:pt x="401445" y="591668"/>
                  </a:cubicBezTo>
                  <a:lnTo>
                    <a:pt x="96435" y="603405"/>
                  </a:lnTo>
                  <a:cubicBezTo>
                    <a:pt x="96319" y="603405"/>
                    <a:pt x="96204" y="603405"/>
                    <a:pt x="95974" y="603405"/>
                  </a:cubicBezTo>
                  <a:cubicBezTo>
                    <a:pt x="92863" y="603405"/>
                    <a:pt x="89982" y="602024"/>
                    <a:pt x="88023" y="599608"/>
                  </a:cubicBezTo>
                  <a:cubicBezTo>
                    <a:pt x="86064" y="597076"/>
                    <a:pt x="85373" y="593739"/>
                    <a:pt x="86179" y="590633"/>
                  </a:cubicBezTo>
                  <a:cubicBezTo>
                    <a:pt x="86295" y="590172"/>
                    <a:pt x="92171" y="566814"/>
                    <a:pt x="84797" y="521132"/>
                  </a:cubicBezTo>
                  <a:cubicBezTo>
                    <a:pt x="83299" y="511697"/>
                    <a:pt x="81109" y="500765"/>
                    <a:pt x="77998" y="488568"/>
                  </a:cubicBezTo>
                  <a:cubicBezTo>
                    <a:pt x="76385" y="489949"/>
                    <a:pt x="74541" y="491330"/>
                    <a:pt x="72582" y="492595"/>
                  </a:cubicBezTo>
                  <a:cubicBezTo>
                    <a:pt x="65553" y="497083"/>
                    <a:pt x="57603" y="499269"/>
                    <a:pt x="49767" y="499269"/>
                  </a:cubicBezTo>
                  <a:cubicBezTo>
                    <a:pt x="35594" y="499269"/>
                    <a:pt x="21651" y="492250"/>
                    <a:pt x="13585" y="479363"/>
                  </a:cubicBezTo>
                  <a:cubicBezTo>
                    <a:pt x="1025" y="459571"/>
                    <a:pt x="-818" y="423900"/>
                    <a:pt x="35594" y="388230"/>
                  </a:cubicBezTo>
                  <a:cubicBezTo>
                    <a:pt x="36977" y="386849"/>
                    <a:pt x="38475" y="385468"/>
                    <a:pt x="40203" y="383972"/>
                  </a:cubicBezTo>
                  <a:cubicBezTo>
                    <a:pt x="29602" y="361189"/>
                    <a:pt x="16927" y="336334"/>
                    <a:pt x="1371" y="309524"/>
                  </a:cubicBezTo>
                  <a:cubicBezTo>
                    <a:pt x="-357" y="306532"/>
                    <a:pt x="-473" y="302850"/>
                    <a:pt x="1141" y="299743"/>
                  </a:cubicBezTo>
                  <a:cubicBezTo>
                    <a:pt x="2754" y="296636"/>
                    <a:pt x="5865" y="294565"/>
                    <a:pt x="9322" y="294335"/>
                  </a:cubicBezTo>
                  <a:lnTo>
                    <a:pt x="201062" y="278456"/>
                  </a:lnTo>
                  <a:lnTo>
                    <a:pt x="241047" y="260045"/>
                  </a:lnTo>
                  <a:close/>
                  <a:moveTo>
                    <a:pt x="300977" y="0"/>
                  </a:moveTo>
                  <a:cubicBezTo>
                    <a:pt x="372419" y="0"/>
                    <a:pt x="401687" y="36819"/>
                    <a:pt x="401111" y="98375"/>
                  </a:cubicBezTo>
                  <a:cubicBezTo>
                    <a:pt x="400189" y="186969"/>
                    <a:pt x="357785" y="239781"/>
                    <a:pt x="300977" y="239781"/>
                  </a:cubicBezTo>
                  <a:cubicBezTo>
                    <a:pt x="244054" y="239781"/>
                    <a:pt x="201765" y="186969"/>
                    <a:pt x="200728" y="98375"/>
                  </a:cubicBezTo>
                  <a:cubicBezTo>
                    <a:pt x="200152" y="36819"/>
                    <a:pt x="229420" y="0"/>
                    <a:pt x="300977" y="0"/>
                  </a:cubicBezTo>
                  <a:close/>
                </a:path>
              </a:pathLst>
            </a:custGeom>
            <a:gradFill>
              <a:gsLst>
                <a:gs pos="0">
                  <a:srgbClr val="008AD3"/>
                </a:gs>
                <a:gs pos="100000">
                  <a:srgbClr val="014E9E"/>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grpSp>
        <p:nvGrpSpPr>
          <p:cNvPr id="51" name="组合 50"/>
          <p:cNvGrpSpPr/>
          <p:nvPr/>
        </p:nvGrpSpPr>
        <p:grpSpPr>
          <a:xfrm>
            <a:off x="6672889" y="4634952"/>
            <a:ext cx="3857316" cy="948045"/>
            <a:chOff x="6753534" y="4634466"/>
            <a:chExt cx="3857316" cy="948045"/>
          </a:xfrm>
        </p:grpSpPr>
        <p:grpSp>
          <p:nvGrpSpPr>
            <p:cNvPr id="52" name="组合 51"/>
            <p:cNvGrpSpPr/>
            <p:nvPr/>
          </p:nvGrpSpPr>
          <p:grpSpPr>
            <a:xfrm>
              <a:off x="7192736" y="4634466"/>
              <a:ext cx="3418114" cy="948045"/>
              <a:chOff x="5574890" y="4245639"/>
              <a:chExt cx="3418114" cy="948045"/>
            </a:xfrm>
          </p:grpSpPr>
          <p:sp>
            <p:nvSpPr>
              <p:cNvPr id="53" name="文本框 52"/>
              <p:cNvSpPr txBox="1"/>
              <p:nvPr/>
            </p:nvSpPr>
            <p:spPr>
              <a:xfrm>
                <a:off x="5574890" y="4245639"/>
                <a:ext cx="2333964"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3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rPr>
                  <a:t>输入标题</a:t>
                </a:r>
                <a:endParaRPr lang="zh-CN" altLang="en-US" sz="2000" spc="3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54" name="文本框 53"/>
              <p:cNvSpPr txBox="1"/>
              <p:nvPr/>
            </p:nvSpPr>
            <p:spPr>
              <a:xfrm>
                <a:off x="5574890" y="4577169"/>
                <a:ext cx="3418114" cy="616515"/>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rPr>
                  <a:t>请在此输入文本内容或者粘贴复制的文本内容到此处，请在此输入文本内容</a:t>
                </a:r>
                <a:endParaRPr lang="zh-CN" altLang="en-US" sz="12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sp>
          <p:nvSpPr>
            <p:cNvPr id="55" name="fingerprint_149283"/>
            <p:cNvSpPr>
              <a:spLocks noChangeAspect="1"/>
            </p:cNvSpPr>
            <p:nvPr/>
          </p:nvSpPr>
          <p:spPr bwMode="auto">
            <a:xfrm>
              <a:off x="6753534" y="4683549"/>
              <a:ext cx="315529" cy="351028"/>
            </a:xfrm>
            <a:custGeom>
              <a:avLst/>
              <a:gdLst>
                <a:gd name="connsiteX0" fmla="*/ 229425 w 525763"/>
                <a:gd name="connsiteY0" fmla="*/ 468872 h 584913"/>
                <a:gd name="connsiteX1" fmla="*/ 248795 w 525763"/>
                <a:gd name="connsiteY1" fmla="*/ 493487 h 584913"/>
                <a:gd name="connsiteX2" fmla="*/ 252316 w 525763"/>
                <a:gd name="connsiteY2" fmla="*/ 497003 h 584913"/>
                <a:gd name="connsiteX3" fmla="*/ 156057 w 525763"/>
                <a:gd name="connsiteY3" fmla="*/ 505794 h 584913"/>
                <a:gd name="connsiteX4" fmla="*/ 262882 w 525763"/>
                <a:gd name="connsiteY4" fmla="*/ 514585 h 584913"/>
                <a:gd name="connsiteX5" fmla="*/ 369706 w 525763"/>
                <a:gd name="connsiteY5" fmla="*/ 505794 h 584913"/>
                <a:gd name="connsiteX6" fmla="*/ 273447 w 525763"/>
                <a:gd name="connsiteY6" fmla="*/ 497003 h 584913"/>
                <a:gd name="connsiteX7" fmla="*/ 276968 w 525763"/>
                <a:gd name="connsiteY7" fmla="*/ 493487 h 584913"/>
                <a:gd name="connsiteX8" fmla="*/ 296338 w 525763"/>
                <a:gd name="connsiteY8" fmla="*/ 468872 h 584913"/>
                <a:gd name="connsiteX9" fmla="*/ 422532 w 525763"/>
                <a:gd name="connsiteY9" fmla="*/ 505794 h 584913"/>
                <a:gd name="connsiteX10" fmla="*/ 262882 w 525763"/>
                <a:gd name="connsiteY10" fmla="*/ 542716 h 584913"/>
                <a:gd name="connsiteX11" fmla="*/ 103231 w 525763"/>
                <a:gd name="connsiteY11" fmla="*/ 505794 h 584913"/>
                <a:gd name="connsiteX12" fmla="*/ 229425 w 525763"/>
                <a:gd name="connsiteY12" fmla="*/ 468872 h 584913"/>
                <a:gd name="connsiteX13" fmla="*/ 195988 w 525763"/>
                <a:gd name="connsiteY13" fmla="*/ 430726 h 584913"/>
                <a:gd name="connsiteX14" fmla="*/ 217112 w 525763"/>
                <a:gd name="connsiteY14" fmla="*/ 458867 h 584913"/>
                <a:gd name="connsiteX15" fmla="*/ 35207 w 525763"/>
                <a:gd name="connsiteY15" fmla="*/ 507526 h 584913"/>
                <a:gd name="connsiteX16" fmla="*/ 261121 w 525763"/>
                <a:gd name="connsiteY16" fmla="*/ 558531 h 584913"/>
                <a:gd name="connsiteX17" fmla="*/ 487035 w 525763"/>
                <a:gd name="connsiteY17" fmla="*/ 507526 h 584913"/>
                <a:gd name="connsiteX18" fmla="*/ 304544 w 525763"/>
                <a:gd name="connsiteY18" fmla="*/ 458867 h 584913"/>
                <a:gd name="connsiteX19" fmla="*/ 325668 w 525763"/>
                <a:gd name="connsiteY19" fmla="*/ 430726 h 584913"/>
                <a:gd name="connsiteX20" fmla="*/ 525763 w 525763"/>
                <a:gd name="connsiteY20" fmla="*/ 505768 h 584913"/>
                <a:gd name="connsiteX21" fmla="*/ 262882 w 525763"/>
                <a:gd name="connsiteY21" fmla="*/ 584913 h 584913"/>
                <a:gd name="connsiteX22" fmla="*/ 0 w 525763"/>
                <a:gd name="connsiteY22" fmla="*/ 505768 h 584913"/>
                <a:gd name="connsiteX23" fmla="*/ 195988 w 525763"/>
                <a:gd name="connsiteY23" fmla="*/ 430726 h 584913"/>
                <a:gd name="connsiteX24" fmla="*/ 262892 w 525763"/>
                <a:gd name="connsiteY24" fmla="*/ 67982 h 584913"/>
                <a:gd name="connsiteX25" fmla="*/ 225923 w 525763"/>
                <a:gd name="connsiteY25" fmla="*/ 141824 h 584913"/>
                <a:gd name="connsiteX26" fmla="*/ 145531 w 525763"/>
                <a:gd name="connsiteY26" fmla="*/ 154131 h 584913"/>
                <a:gd name="connsiteX27" fmla="*/ 204798 w 525763"/>
                <a:gd name="connsiteY27" fmla="*/ 211564 h 584913"/>
                <a:gd name="connsiteX28" fmla="*/ 190715 w 525763"/>
                <a:gd name="connsiteY28" fmla="*/ 292439 h 584913"/>
                <a:gd name="connsiteX29" fmla="*/ 262892 w 525763"/>
                <a:gd name="connsiteY29" fmla="*/ 253760 h 584913"/>
                <a:gd name="connsiteX30" fmla="*/ 334483 w 525763"/>
                <a:gd name="connsiteY30" fmla="*/ 292439 h 584913"/>
                <a:gd name="connsiteX31" fmla="*/ 320400 w 525763"/>
                <a:gd name="connsiteY31" fmla="*/ 211564 h 584913"/>
                <a:gd name="connsiteX32" fmla="*/ 380254 w 525763"/>
                <a:gd name="connsiteY32" fmla="*/ 154131 h 584913"/>
                <a:gd name="connsiteX33" fmla="*/ 299275 w 525763"/>
                <a:gd name="connsiteY33" fmla="*/ 141824 h 584913"/>
                <a:gd name="connsiteX34" fmla="*/ 262892 w 525763"/>
                <a:gd name="connsiteY34" fmla="*/ 0 h 584913"/>
                <a:gd name="connsiteX35" fmla="*/ 436001 w 525763"/>
                <a:gd name="connsiteY35" fmla="*/ 173471 h 584913"/>
                <a:gd name="connsiteX36" fmla="*/ 262892 w 525763"/>
                <a:gd name="connsiteY36" fmla="*/ 482906 h 584913"/>
                <a:gd name="connsiteX37" fmla="*/ 89197 w 525763"/>
                <a:gd name="connsiteY37" fmla="*/ 173471 h 584913"/>
                <a:gd name="connsiteX38" fmla="*/ 262892 w 525763"/>
                <a:gd name="connsiteY38" fmla="*/ 0 h 5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25763" h="584913">
                  <a:moveTo>
                    <a:pt x="229425" y="468872"/>
                  </a:moveTo>
                  <a:cubicBezTo>
                    <a:pt x="239990" y="482938"/>
                    <a:pt x="247034" y="491728"/>
                    <a:pt x="248795" y="493487"/>
                  </a:cubicBezTo>
                  <a:lnTo>
                    <a:pt x="252316" y="497003"/>
                  </a:lnTo>
                  <a:cubicBezTo>
                    <a:pt x="206534" y="497003"/>
                    <a:pt x="174839" y="502278"/>
                    <a:pt x="156057" y="505794"/>
                  </a:cubicBezTo>
                  <a:cubicBezTo>
                    <a:pt x="174839" y="511069"/>
                    <a:pt x="211817" y="514585"/>
                    <a:pt x="262882" y="514585"/>
                  </a:cubicBezTo>
                  <a:cubicBezTo>
                    <a:pt x="313359" y="514585"/>
                    <a:pt x="350337" y="509310"/>
                    <a:pt x="369706" y="505794"/>
                  </a:cubicBezTo>
                  <a:cubicBezTo>
                    <a:pt x="352098" y="502278"/>
                    <a:pt x="318642" y="497003"/>
                    <a:pt x="273447" y="497003"/>
                  </a:cubicBezTo>
                  <a:lnTo>
                    <a:pt x="276968" y="493487"/>
                  </a:lnTo>
                  <a:cubicBezTo>
                    <a:pt x="278729" y="491728"/>
                    <a:pt x="285773" y="482938"/>
                    <a:pt x="296338" y="468872"/>
                  </a:cubicBezTo>
                  <a:cubicBezTo>
                    <a:pt x="348576" y="470630"/>
                    <a:pt x="422532" y="477663"/>
                    <a:pt x="422532" y="505794"/>
                  </a:cubicBezTo>
                  <a:cubicBezTo>
                    <a:pt x="422532" y="539200"/>
                    <a:pt x="309838" y="542716"/>
                    <a:pt x="262882" y="542716"/>
                  </a:cubicBezTo>
                  <a:cubicBezTo>
                    <a:pt x="215339" y="542716"/>
                    <a:pt x="103231" y="539200"/>
                    <a:pt x="103231" y="505794"/>
                  </a:cubicBezTo>
                  <a:cubicBezTo>
                    <a:pt x="103231" y="477663"/>
                    <a:pt x="176600" y="470630"/>
                    <a:pt x="229425" y="468872"/>
                  </a:cubicBezTo>
                  <a:close/>
                  <a:moveTo>
                    <a:pt x="195988" y="430726"/>
                  </a:moveTo>
                  <a:cubicBezTo>
                    <a:pt x="204789" y="441279"/>
                    <a:pt x="210070" y="450073"/>
                    <a:pt x="217112" y="458867"/>
                  </a:cubicBezTo>
                  <a:cubicBezTo>
                    <a:pt x="105035" y="463557"/>
                    <a:pt x="35207" y="489938"/>
                    <a:pt x="35207" y="507526"/>
                  </a:cubicBezTo>
                  <a:cubicBezTo>
                    <a:pt x="35207" y="528632"/>
                    <a:pt x="122639" y="558531"/>
                    <a:pt x="261121" y="558531"/>
                  </a:cubicBezTo>
                  <a:cubicBezTo>
                    <a:pt x="399603" y="558531"/>
                    <a:pt x="487035" y="528632"/>
                    <a:pt x="487035" y="507526"/>
                  </a:cubicBezTo>
                  <a:cubicBezTo>
                    <a:pt x="487035" y="489938"/>
                    <a:pt x="417207" y="463557"/>
                    <a:pt x="304544" y="458867"/>
                  </a:cubicBezTo>
                  <a:cubicBezTo>
                    <a:pt x="311585" y="450073"/>
                    <a:pt x="318626" y="441279"/>
                    <a:pt x="325668" y="430726"/>
                  </a:cubicBezTo>
                  <a:cubicBezTo>
                    <a:pt x="432464" y="437761"/>
                    <a:pt x="525763" y="463557"/>
                    <a:pt x="525763" y="505768"/>
                  </a:cubicBezTo>
                  <a:cubicBezTo>
                    <a:pt x="525763" y="558531"/>
                    <a:pt x="394322" y="584913"/>
                    <a:pt x="262882" y="584913"/>
                  </a:cubicBezTo>
                  <a:cubicBezTo>
                    <a:pt x="131441" y="584913"/>
                    <a:pt x="0" y="558531"/>
                    <a:pt x="0" y="505768"/>
                  </a:cubicBezTo>
                  <a:cubicBezTo>
                    <a:pt x="0" y="463557"/>
                    <a:pt x="92713" y="437761"/>
                    <a:pt x="195988" y="430726"/>
                  </a:cubicBezTo>
                  <a:close/>
                  <a:moveTo>
                    <a:pt x="262892" y="67982"/>
                  </a:moveTo>
                  <a:lnTo>
                    <a:pt x="225923" y="141824"/>
                  </a:lnTo>
                  <a:lnTo>
                    <a:pt x="145531" y="154131"/>
                  </a:lnTo>
                  <a:lnTo>
                    <a:pt x="204798" y="211564"/>
                  </a:lnTo>
                  <a:lnTo>
                    <a:pt x="190715" y="292439"/>
                  </a:lnTo>
                  <a:lnTo>
                    <a:pt x="262892" y="253760"/>
                  </a:lnTo>
                  <a:lnTo>
                    <a:pt x="334483" y="292439"/>
                  </a:lnTo>
                  <a:lnTo>
                    <a:pt x="320400" y="211564"/>
                  </a:lnTo>
                  <a:lnTo>
                    <a:pt x="380254" y="154131"/>
                  </a:lnTo>
                  <a:lnTo>
                    <a:pt x="299275" y="141824"/>
                  </a:lnTo>
                  <a:close/>
                  <a:moveTo>
                    <a:pt x="262892" y="0"/>
                  </a:moveTo>
                  <a:cubicBezTo>
                    <a:pt x="359129" y="0"/>
                    <a:pt x="436001" y="76773"/>
                    <a:pt x="436001" y="173471"/>
                  </a:cubicBezTo>
                  <a:cubicBezTo>
                    <a:pt x="436001" y="269583"/>
                    <a:pt x="262892" y="482906"/>
                    <a:pt x="262892" y="482906"/>
                  </a:cubicBezTo>
                  <a:cubicBezTo>
                    <a:pt x="262892" y="482906"/>
                    <a:pt x="89197" y="269583"/>
                    <a:pt x="89197" y="173471"/>
                  </a:cubicBezTo>
                  <a:cubicBezTo>
                    <a:pt x="89197" y="76773"/>
                    <a:pt x="166656" y="0"/>
                    <a:pt x="262892" y="0"/>
                  </a:cubicBezTo>
                  <a:close/>
                </a:path>
              </a:pathLst>
            </a:custGeom>
            <a:gradFill>
              <a:gsLst>
                <a:gs pos="0">
                  <a:srgbClr val="008AD3"/>
                </a:gs>
                <a:gs pos="100000">
                  <a:srgbClr val="014E9E"/>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grpSp>
        <p:nvGrpSpPr>
          <p:cNvPr id="56" name="组合 55"/>
          <p:cNvGrpSpPr/>
          <p:nvPr/>
        </p:nvGrpSpPr>
        <p:grpSpPr>
          <a:xfrm>
            <a:off x="6655140" y="2733304"/>
            <a:ext cx="3875065" cy="948045"/>
            <a:chOff x="6735785" y="3205903"/>
            <a:chExt cx="3875065" cy="948045"/>
          </a:xfrm>
        </p:grpSpPr>
        <p:grpSp>
          <p:nvGrpSpPr>
            <p:cNvPr id="57" name="组合 56"/>
            <p:cNvGrpSpPr/>
            <p:nvPr/>
          </p:nvGrpSpPr>
          <p:grpSpPr>
            <a:xfrm>
              <a:off x="7192736" y="3205903"/>
              <a:ext cx="3418114" cy="948045"/>
              <a:chOff x="5574890" y="4245639"/>
              <a:chExt cx="3418114" cy="948045"/>
            </a:xfrm>
          </p:grpSpPr>
          <p:sp>
            <p:nvSpPr>
              <p:cNvPr id="58" name="文本框 57"/>
              <p:cNvSpPr txBox="1"/>
              <p:nvPr/>
            </p:nvSpPr>
            <p:spPr>
              <a:xfrm>
                <a:off x="5574890" y="4245639"/>
                <a:ext cx="2333964"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3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rPr>
                  <a:t>输入标题</a:t>
                </a:r>
                <a:endParaRPr lang="zh-CN" altLang="en-US" sz="2000" spc="3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59" name="文本框 58"/>
              <p:cNvSpPr txBox="1"/>
              <p:nvPr/>
            </p:nvSpPr>
            <p:spPr>
              <a:xfrm>
                <a:off x="5574890" y="4577169"/>
                <a:ext cx="3418114" cy="616515"/>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rPr>
                  <a:t>请在此输入文本内容或者粘贴复制的文本内容到此处，请在此输入文本内容</a:t>
                </a:r>
                <a:endParaRPr lang="zh-CN" altLang="en-US" sz="12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sp>
          <p:nvSpPr>
            <p:cNvPr id="60" name="fingerprint_149283"/>
            <p:cNvSpPr>
              <a:spLocks noChangeAspect="1"/>
            </p:cNvSpPr>
            <p:nvPr/>
          </p:nvSpPr>
          <p:spPr bwMode="auto">
            <a:xfrm>
              <a:off x="6735785" y="3249370"/>
              <a:ext cx="351028" cy="350497"/>
            </a:xfrm>
            <a:custGeom>
              <a:avLst/>
              <a:gdLst>
                <a:gd name="connsiteX0" fmla="*/ 309263 w 606439"/>
                <a:gd name="connsiteY0" fmla="*/ 306068 h 605522"/>
                <a:gd name="connsiteX1" fmla="*/ 293894 w 606439"/>
                <a:gd name="connsiteY1" fmla="*/ 322586 h 605522"/>
                <a:gd name="connsiteX2" fmla="*/ 310436 w 606439"/>
                <a:gd name="connsiteY2" fmla="*/ 337933 h 605522"/>
                <a:gd name="connsiteX3" fmla="*/ 325805 w 606439"/>
                <a:gd name="connsiteY3" fmla="*/ 321415 h 605522"/>
                <a:gd name="connsiteX4" fmla="*/ 309263 w 606439"/>
                <a:gd name="connsiteY4" fmla="*/ 306068 h 605522"/>
                <a:gd name="connsiteX5" fmla="*/ 40594 w 606439"/>
                <a:gd name="connsiteY5" fmla="*/ 245205 h 605522"/>
                <a:gd name="connsiteX6" fmla="*/ 52669 w 606439"/>
                <a:gd name="connsiteY6" fmla="*/ 247005 h 605522"/>
                <a:gd name="connsiteX7" fmla="*/ 59935 w 606439"/>
                <a:gd name="connsiteY7" fmla="*/ 256605 h 605522"/>
                <a:gd name="connsiteX8" fmla="*/ 60069 w 606439"/>
                <a:gd name="connsiteY8" fmla="*/ 256782 h 605522"/>
                <a:gd name="connsiteX9" fmla="*/ 58353 w 606439"/>
                <a:gd name="connsiteY9" fmla="*/ 268980 h 605522"/>
                <a:gd name="connsiteX10" fmla="*/ 48456 w 606439"/>
                <a:gd name="connsiteY10" fmla="*/ 276344 h 605522"/>
                <a:gd name="connsiteX11" fmla="*/ 38313 w 606439"/>
                <a:gd name="connsiteY11" fmla="*/ 274843 h 605522"/>
                <a:gd name="connsiteX12" fmla="*/ 36297 w 606439"/>
                <a:gd name="connsiteY12" fmla="*/ 274544 h 605522"/>
                <a:gd name="connsiteX13" fmla="*/ 28979 w 606439"/>
                <a:gd name="connsiteY13" fmla="*/ 264748 h 605522"/>
                <a:gd name="connsiteX14" fmla="*/ 30692 w 606439"/>
                <a:gd name="connsiteY14" fmla="*/ 252608 h 605522"/>
                <a:gd name="connsiteX15" fmla="*/ 40594 w 606439"/>
                <a:gd name="connsiteY15" fmla="*/ 245185 h 605522"/>
                <a:gd name="connsiteX16" fmla="*/ 30695 w 606439"/>
                <a:gd name="connsiteY16" fmla="*/ 252594 h 605522"/>
                <a:gd name="connsiteX17" fmla="*/ 30692 w 606439"/>
                <a:gd name="connsiteY17" fmla="*/ 252608 h 605522"/>
                <a:gd name="connsiteX18" fmla="*/ 30691 w 606439"/>
                <a:gd name="connsiteY18" fmla="*/ 252610 h 605522"/>
                <a:gd name="connsiteX19" fmla="*/ 28974 w 606439"/>
                <a:gd name="connsiteY19" fmla="*/ 264755 h 605522"/>
                <a:gd name="connsiteX20" fmla="*/ 36296 w 606439"/>
                <a:gd name="connsiteY20" fmla="*/ 274544 h 605522"/>
                <a:gd name="connsiteX21" fmla="*/ 38313 w 606439"/>
                <a:gd name="connsiteY21" fmla="*/ 274843 h 605522"/>
                <a:gd name="connsiteX22" fmla="*/ 48454 w 606439"/>
                <a:gd name="connsiteY22" fmla="*/ 276345 h 605522"/>
                <a:gd name="connsiteX23" fmla="*/ 48456 w 606439"/>
                <a:gd name="connsiteY23" fmla="*/ 276344 h 605522"/>
                <a:gd name="connsiteX24" fmla="*/ 48459 w 606439"/>
                <a:gd name="connsiteY24" fmla="*/ 276344 h 605522"/>
                <a:gd name="connsiteX25" fmla="*/ 60079 w 606439"/>
                <a:gd name="connsiteY25" fmla="*/ 256795 h 605522"/>
                <a:gd name="connsiteX26" fmla="*/ 59935 w 606439"/>
                <a:gd name="connsiteY26" fmla="*/ 256605 h 605522"/>
                <a:gd name="connsiteX27" fmla="*/ 52663 w 606439"/>
                <a:gd name="connsiteY27" fmla="*/ 246986 h 605522"/>
                <a:gd name="connsiteX28" fmla="*/ 40594 w 606439"/>
                <a:gd name="connsiteY28" fmla="*/ 245185 h 605522"/>
                <a:gd name="connsiteX29" fmla="*/ 435733 w 606439"/>
                <a:gd name="connsiteY29" fmla="*/ 181800 h 605522"/>
                <a:gd name="connsiteX30" fmla="*/ 446058 w 606439"/>
                <a:gd name="connsiteY30" fmla="*/ 186106 h 605522"/>
                <a:gd name="connsiteX31" fmla="*/ 446058 w 606439"/>
                <a:gd name="connsiteY31" fmla="*/ 206607 h 605522"/>
                <a:gd name="connsiteX32" fmla="*/ 340705 w 606439"/>
                <a:gd name="connsiteY32" fmla="*/ 346251 h 605522"/>
                <a:gd name="connsiteX33" fmla="*/ 340470 w 606439"/>
                <a:gd name="connsiteY33" fmla="*/ 346016 h 605522"/>
                <a:gd name="connsiteX34" fmla="*/ 335895 w 606439"/>
                <a:gd name="connsiteY34" fmla="*/ 351640 h 605522"/>
                <a:gd name="connsiteX35" fmla="*/ 280285 w 606439"/>
                <a:gd name="connsiteY35" fmla="*/ 351640 h 605522"/>
                <a:gd name="connsiteX36" fmla="*/ 269492 w 606439"/>
                <a:gd name="connsiteY36" fmla="*/ 316846 h 605522"/>
                <a:gd name="connsiteX37" fmla="*/ 208251 w 606439"/>
                <a:gd name="connsiteY37" fmla="*/ 241401 h 605522"/>
                <a:gd name="connsiteX38" fmla="*/ 207665 w 606439"/>
                <a:gd name="connsiteY38" fmla="*/ 226874 h 605522"/>
                <a:gd name="connsiteX39" fmla="*/ 222212 w 606439"/>
                <a:gd name="connsiteY39" fmla="*/ 226405 h 605522"/>
                <a:gd name="connsiteX40" fmla="*/ 299878 w 606439"/>
                <a:gd name="connsiteY40" fmla="*/ 280529 h 605522"/>
                <a:gd name="connsiteX41" fmla="*/ 425409 w 606439"/>
                <a:gd name="connsiteY41" fmla="*/ 186106 h 605522"/>
                <a:gd name="connsiteX42" fmla="*/ 435733 w 606439"/>
                <a:gd name="connsiteY42" fmla="*/ 181800 h 605522"/>
                <a:gd name="connsiteX43" fmla="*/ 303278 w 606439"/>
                <a:gd name="connsiteY43" fmla="*/ 74972 h 605522"/>
                <a:gd name="connsiteX44" fmla="*/ 78841 w 606439"/>
                <a:gd name="connsiteY44" fmla="*/ 299071 h 605522"/>
                <a:gd name="connsiteX45" fmla="*/ 303278 w 606439"/>
                <a:gd name="connsiteY45" fmla="*/ 523169 h 605522"/>
                <a:gd name="connsiteX46" fmla="*/ 527598 w 606439"/>
                <a:gd name="connsiteY46" fmla="*/ 299071 h 605522"/>
                <a:gd name="connsiteX47" fmla="*/ 303278 w 606439"/>
                <a:gd name="connsiteY47" fmla="*/ 74972 h 605522"/>
                <a:gd name="connsiteX48" fmla="*/ 303278 w 606439"/>
                <a:gd name="connsiteY48" fmla="*/ 0 h 605522"/>
                <a:gd name="connsiteX49" fmla="*/ 496977 w 606439"/>
                <a:gd name="connsiteY49" fmla="*/ 70052 h 605522"/>
                <a:gd name="connsiteX50" fmla="*/ 510235 w 606439"/>
                <a:gd name="connsiteY50" fmla="*/ 56815 h 605522"/>
                <a:gd name="connsiteX51" fmla="*/ 505190 w 606439"/>
                <a:gd name="connsiteY51" fmla="*/ 51778 h 605522"/>
                <a:gd name="connsiteX52" fmla="*/ 505190 w 606439"/>
                <a:gd name="connsiteY52" fmla="*/ 36432 h 605522"/>
                <a:gd name="connsiteX53" fmla="*/ 524431 w 606439"/>
                <a:gd name="connsiteY53" fmla="*/ 17220 h 605522"/>
                <a:gd name="connsiteX54" fmla="*/ 539917 w 606439"/>
                <a:gd name="connsiteY54" fmla="*/ 17220 h 605522"/>
                <a:gd name="connsiteX55" fmla="*/ 585673 w 606439"/>
                <a:gd name="connsiteY55" fmla="*/ 63024 h 605522"/>
                <a:gd name="connsiteX56" fmla="*/ 585908 w 606439"/>
                <a:gd name="connsiteY56" fmla="*/ 63141 h 605522"/>
                <a:gd name="connsiteX57" fmla="*/ 585908 w 606439"/>
                <a:gd name="connsiteY57" fmla="*/ 78487 h 605522"/>
                <a:gd name="connsiteX58" fmla="*/ 566549 w 606439"/>
                <a:gd name="connsiteY58" fmla="*/ 97699 h 605522"/>
                <a:gd name="connsiteX59" fmla="*/ 551180 w 606439"/>
                <a:gd name="connsiteY59" fmla="*/ 97699 h 605522"/>
                <a:gd name="connsiteX60" fmla="*/ 546135 w 606439"/>
                <a:gd name="connsiteY60" fmla="*/ 92661 h 605522"/>
                <a:gd name="connsiteX61" fmla="*/ 533113 w 606439"/>
                <a:gd name="connsiteY61" fmla="*/ 105664 h 605522"/>
                <a:gd name="connsiteX62" fmla="*/ 606439 w 606439"/>
                <a:gd name="connsiteY62" fmla="*/ 302703 h 605522"/>
                <a:gd name="connsiteX63" fmla="*/ 303278 w 606439"/>
                <a:gd name="connsiteY63" fmla="*/ 605522 h 605522"/>
                <a:gd name="connsiteX64" fmla="*/ 0 w 606439"/>
                <a:gd name="connsiteY64" fmla="*/ 302703 h 605522"/>
                <a:gd name="connsiteX65" fmla="*/ 73326 w 606439"/>
                <a:gd name="connsiteY65" fmla="*/ 105664 h 605522"/>
                <a:gd name="connsiteX66" fmla="*/ 60304 w 606439"/>
                <a:gd name="connsiteY66" fmla="*/ 92544 h 605522"/>
                <a:gd name="connsiteX67" fmla="*/ 55259 w 606439"/>
                <a:gd name="connsiteY67" fmla="*/ 97699 h 605522"/>
                <a:gd name="connsiteX68" fmla="*/ 39890 w 606439"/>
                <a:gd name="connsiteY68" fmla="*/ 97699 h 605522"/>
                <a:gd name="connsiteX69" fmla="*/ 20649 w 606439"/>
                <a:gd name="connsiteY69" fmla="*/ 78487 h 605522"/>
                <a:gd name="connsiteX70" fmla="*/ 20649 w 606439"/>
                <a:gd name="connsiteY70" fmla="*/ 63141 h 605522"/>
                <a:gd name="connsiteX71" fmla="*/ 20766 w 606439"/>
                <a:gd name="connsiteY71" fmla="*/ 63024 h 605522"/>
                <a:gd name="connsiteX72" fmla="*/ 66522 w 606439"/>
                <a:gd name="connsiteY72" fmla="*/ 17220 h 605522"/>
                <a:gd name="connsiteX73" fmla="*/ 81891 w 606439"/>
                <a:gd name="connsiteY73" fmla="*/ 17220 h 605522"/>
                <a:gd name="connsiteX74" fmla="*/ 101249 w 606439"/>
                <a:gd name="connsiteY74" fmla="*/ 36432 h 605522"/>
                <a:gd name="connsiteX75" fmla="*/ 101249 w 606439"/>
                <a:gd name="connsiteY75" fmla="*/ 51778 h 605522"/>
                <a:gd name="connsiteX76" fmla="*/ 96204 w 606439"/>
                <a:gd name="connsiteY76" fmla="*/ 56815 h 605522"/>
                <a:gd name="connsiteX77" fmla="*/ 109462 w 606439"/>
                <a:gd name="connsiteY77" fmla="*/ 69935 h 605522"/>
                <a:gd name="connsiteX78" fmla="*/ 303278 w 606439"/>
                <a:gd name="connsiteY78"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06439" h="605522">
                  <a:moveTo>
                    <a:pt x="309263" y="306068"/>
                  </a:moveTo>
                  <a:cubicBezTo>
                    <a:pt x="300464" y="306302"/>
                    <a:pt x="293542" y="313683"/>
                    <a:pt x="293894" y="322586"/>
                  </a:cubicBezTo>
                  <a:cubicBezTo>
                    <a:pt x="294246" y="331373"/>
                    <a:pt x="301637" y="338284"/>
                    <a:pt x="310436" y="337933"/>
                  </a:cubicBezTo>
                  <a:cubicBezTo>
                    <a:pt x="319235" y="337582"/>
                    <a:pt x="326157" y="330201"/>
                    <a:pt x="325805" y="321415"/>
                  </a:cubicBezTo>
                  <a:cubicBezTo>
                    <a:pt x="325571" y="312628"/>
                    <a:pt x="318062" y="305717"/>
                    <a:pt x="309263" y="306068"/>
                  </a:cubicBezTo>
                  <a:close/>
                  <a:moveTo>
                    <a:pt x="40594" y="245205"/>
                  </a:moveTo>
                  <a:cubicBezTo>
                    <a:pt x="44820" y="244152"/>
                    <a:pt x="49133" y="244913"/>
                    <a:pt x="52669" y="247005"/>
                  </a:cubicBezTo>
                  <a:lnTo>
                    <a:pt x="59935" y="256605"/>
                  </a:lnTo>
                  <a:lnTo>
                    <a:pt x="60069" y="256782"/>
                  </a:lnTo>
                  <a:cubicBezTo>
                    <a:pt x="61184" y="261116"/>
                    <a:pt x="60450" y="265451"/>
                    <a:pt x="58353" y="268980"/>
                  </a:cubicBezTo>
                  <a:lnTo>
                    <a:pt x="48456" y="276344"/>
                  </a:lnTo>
                  <a:lnTo>
                    <a:pt x="38313" y="274843"/>
                  </a:lnTo>
                  <a:lnTo>
                    <a:pt x="36297" y="274544"/>
                  </a:lnTo>
                  <a:cubicBezTo>
                    <a:pt x="32762" y="272450"/>
                    <a:pt x="30035" y="269024"/>
                    <a:pt x="28979" y="264748"/>
                  </a:cubicBezTo>
                  <a:lnTo>
                    <a:pt x="30692" y="252608"/>
                  </a:lnTo>
                  <a:close/>
                  <a:moveTo>
                    <a:pt x="40594" y="245185"/>
                  </a:moveTo>
                  <a:cubicBezTo>
                    <a:pt x="36253" y="246298"/>
                    <a:pt x="32792" y="249050"/>
                    <a:pt x="30695" y="252594"/>
                  </a:cubicBezTo>
                  <a:lnTo>
                    <a:pt x="30692" y="252608"/>
                  </a:lnTo>
                  <a:lnTo>
                    <a:pt x="30691" y="252610"/>
                  </a:lnTo>
                  <a:cubicBezTo>
                    <a:pt x="28593" y="256151"/>
                    <a:pt x="27859" y="260482"/>
                    <a:pt x="28974" y="264755"/>
                  </a:cubicBezTo>
                  <a:cubicBezTo>
                    <a:pt x="30031" y="269028"/>
                    <a:pt x="32760" y="272452"/>
                    <a:pt x="36296" y="274544"/>
                  </a:cubicBezTo>
                  <a:lnTo>
                    <a:pt x="38313" y="274843"/>
                  </a:lnTo>
                  <a:lnTo>
                    <a:pt x="48454" y="276345"/>
                  </a:lnTo>
                  <a:lnTo>
                    <a:pt x="48456" y="276344"/>
                  </a:lnTo>
                  <a:lnTo>
                    <a:pt x="48459" y="276344"/>
                  </a:lnTo>
                  <a:cubicBezTo>
                    <a:pt x="57144" y="274120"/>
                    <a:pt x="62309" y="265457"/>
                    <a:pt x="60079" y="256795"/>
                  </a:cubicBezTo>
                  <a:lnTo>
                    <a:pt x="59935" y="256605"/>
                  </a:lnTo>
                  <a:lnTo>
                    <a:pt x="52663" y="246986"/>
                  </a:lnTo>
                  <a:cubicBezTo>
                    <a:pt x="49129" y="244892"/>
                    <a:pt x="44818" y="244130"/>
                    <a:pt x="40594" y="245185"/>
                  </a:cubicBezTo>
                  <a:close/>
                  <a:moveTo>
                    <a:pt x="435733" y="181800"/>
                  </a:moveTo>
                  <a:cubicBezTo>
                    <a:pt x="439458" y="181800"/>
                    <a:pt x="443184" y="183236"/>
                    <a:pt x="446058" y="186106"/>
                  </a:cubicBezTo>
                  <a:cubicBezTo>
                    <a:pt x="451689" y="191729"/>
                    <a:pt x="451689" y="200984"/>
                    <a:pt x="446058" y="206607"/>
                  </a:cubicBezTo>
                  <a:lnTo>
                    <a:pt x="340705" y="346251"/>
                  </a:lnTo>
                  <a:lnTo>
                    <a:pt x="340470" y="346016"/>
                  </a:lnTo>
                  <a:cubicBezTo>
                    <a:pt x="339180" y="348008"/>
                    <a:pt x="337654" y="349882"/>
                    <a:pt x="335895" y="351640"/>
                  </a:cubicBezTo>
                  <a:cubicBezTo>
                    <a:pt x="320643" y="366869"/>
                    <a:pt x="295654" y="366869"/>
                    <a:pt x="280285" y="351640"/>
                  </a:cubicBezTo>
                  <a:cubicBezTo>
                    <a:pt x="270900" y="342150"/>
                    <a:pt x="267263" y="329030"/>
                    <a:pt x="269492" y="316846"/>
                  </a:cubicBezTo>
                  <a:lnTo>
                    <a:pt x="208251" y="241401"/>
                  </a:lnTo>
                  <a:cubicBezTo>
                    <a:pt x="204028" y="237535"/>
                    <a:pt x="203793" y="231092"/>
                    <a:pt x="207665" y="226874"/>
                  </a:cubicBezTo>
                  <a:cubicBezTo>
                    <a:pt x="211536" y="222657"/>
                    <a:pt x="218106" y="222422"/>
                    <a:pt x="222212" y="226405"/>
                  </a:cubicBezTo>
                  <a:lnTo>
                    <a:pt x="299878" y="280529"/>
                  </a:lnTo>
                  <a:lnTo>
                    <a:pt x="425409" y="186106"/>
                  </a:lnTo>
                  <a:cubicBezTo>
                    <a:pt x="428284" y="183236"/>
                    <a:pt x="432008" y="181800"/>
                    <a:pt x="435733" y="181800"/>
                  </a:cubicBezTo>
                  <a:close/>
                  <a:moveTo>
                    <a:pt x="303278" y="74972"/>
                  </a:moveTo>
                  <a:cubicBezTo>
                    <a:pt x="179268" y="74972"/>
                    <a:pt x="78841" y="175366"/>
                    <a:pt x="78841" y="299071"/>
                  </a:cubicBezTo>
                  <a:cubicBezTo>
                    <a:pt x="78841" y="422893"/>
                    <a:pt x="179268" y="523169"/>
                    <a:pt x="303278" y="523169"/>
                  </a:cubicBezTo>
                  <a:cubicBezTo>
                    <a:pt x="427171" y="523169"/>
                    <a:pt x="527598" y="422893"/>
                    <a:pt x="527598" y="299071"/>
                  </a:cubicBezTo>
                  <a:cubicBezTo>
                    <a:pt x="527598" y="175366"/>
                    <a:pt x="427171" y="74972"/>
                    <a:pt x="303278" y="74972"/>
                  </a:cubicBezTo>
                  <a:close/>
                  <a:moveTo>
                    <a:pt x="303278" y="0"/>
                  </a:moveTo>
                  <a:cubicBezTo>
                    <a:pt x="376957" y="0"/>
                    <a:pt x="444417" y="26357"/>
                    <a:pt x="496977" y="70052"/>
                  </a:cubicBezTo>
                  <a:lnTo>
                    <a:pt x="510235" y="56815"/>
                  </a:lnTo>
                  <a:lnTo>
                    <a:pt x="505190" y="51778"/>
                  </a:lnTo>
                  <a:cubicBezTo>
                    <a:pt x="500966" y="47561"/>
                    <a:pt x="500966" y="40649"/>
                    <a:pt x="505190" y="36432"/>
                  </a:cubicBezTo>
                  <a:lnTo>
                    <a:pt x="524431" y="17220"/>
                  </a:lnTo>
                  <a:cubicBezTo>
                    <a:pt x="528772" y="13003"/>
                    <a:pt x="535694" y="13003"/>
                    <a:pt x="539917" y="17220"/>
                  </a:cubicBezTo>
                  <a:lnTo>
                    <a:pt x="585673" y="63024"/>
                  </a:lnTo>
                  <a:lnTo>
                    <a:pt x="585908" y="63141"/>
                  </a:lnTo>
                  <a:cubicBezTo>
                    <a:pt x="590131" y="67358"/>
                    <a:pt x="590131" y="74270"/>
                    <a:pt x="585908" y="78487"/>
                  </a:cubicBezTo>
                  <a:lnTo>
                    <a:pt x="566549" y="97699"/>
                  </a:lnTo>
                  <a:cubicBezTo>
                    <a:pt x="562326" y="101916"/>
                    <a:pt x="555404" y="101916"/>
                    <a:pt x="551180" y="97699"/>
                  </a:cubicBezTo>
                  <a:lnTo>
                    <a:pt x="546135" y="92661"/>
                  </a:lnTo>
                  <a:lnTo>
                    <a:pt x="533113" y="105664"/>
                  </a:lnTo>
                  <a:cubicBezTo>
                    <a:pt x="578751" y="158614"/>
                    <a:pt x="606439" y="227378"/>
                    <a:pt x="606439" y="302703"/>
                  </a:cubicBezTo>
                  <a:cubicBezTo>
                    <a:pt x="606439" y="469986"/>
                    <a:pt x="470697" y="605522"/>
                    <a:pt x="303278" y="605522"/>
                  </a:cubicBezTo>
                  <a:cubicBezTo>
                    <a:pt x="135742" y="605522"/>
                    <a:pt x="0" y="469986"/>
                    <a:pt x="0" y="302703"/>
                  </a:cubicBezTo>
                  <a:cubicBezTo>
                    <a:pt x="0" y="227378"/>
                    <a:pt x="27688" y="158614"/>
                    <a:pt x="73326" y="105664"/>
                  </a:cubicBezTo>
                  <a:lnTo>
                    <a:pt x="60304" y="92544"/>
                  </a:lnTo>
                  <a:lnTo>
                    <a:pt x="55259" y="97699"/>
                  </a:lnTo>
                  <a:cubicBezTo>
                    <a:pt x="51035" y="101916"/>
                    <a:pt x="44113" y="101916"/>
                    <a:pt x="39890" y="97699"/>
                  </a:cubicBezTo>
                  <a:lnTo>
                    <a:pt x="20649" y="78487"/>
                  </a:lnTo>
                  <a:cubicBezTo>
                    <a:pt x="16308" y="74270"/>
                    <a:pt x="16308" y="67358"/>
                    <a:pt x="20649" y="63141"/>
                  </a:cubicBezTo>
                  <a:lnTo>
                    <a:pt x="20766" y="63024"/>
                  </a:lnTo>
                  <a:lnTo>
                    <a:pt x="66522" y="17220"/>
                  </a:lnTo>
                  <a:cubicBezTo>
                    <a:pt x="70863" y="13003"/>
                    <a:pt x="77667" y="13003"/>
                    <a:pt x="81891" y="17220"/>
                  </a:cubicBezTo>
                  <a:lnTo>
                    <a:pt x="101249" y="36432"/>
                  </a:lnTo>
                  <a:cubicBezTo>
                    <a:pt x="105355" y="40649"/>
                    <a:pt x="105355" y="47561"/>
                    <a:pt x="101249" y="51778"/>
                  </a:cubicBezTo>
                  <a:lnTo>
                    <a:pt x="96204" y="56815"/>
                  </a:lnTo>
                  <a:lnTo>
                    <a:pt x="109462" y="69935"/>
                  </a:lnTo>
                  <a:cubicBezTo>
                    <a:pt x="162022" y="26357"/>
                    <a:pt x="229482" y="0"/>
                    <a:pt x="303278" y="0"/>
                  </a:cubicBezTo>
                  <a:close/>
                </a:path>
              </a:pathLst>
            </a:custGeom>
            <a:gradFill>
              <a:gsLst>
                <a:gs pos="0">
                  <a:srgbClr val="008AD3"/>
                </a:gs>
                <a:gs pos="100000">
                  <a:srgbClr val="014E9E"/>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sp>
        <p:nvSpPr>
          <p:cNvPr id="31" name="文本框 30"/>
          <p:cNvSpPr txBox="1"/>
          <p:nvPr/>
        </p:nvSpPr>
        <p:spPr>
          <a:xfrm>
            <a:off x="4402137" y="585152"/>
            <a:ext cx="3387725" cy="645160"/>
          </a:xfrm>
          <a:prstGeom prst="rect">
            <a:avLst/>
          </a:prstGeom>
          <a:noFill/>
        </p:spPr>
        <p:txBody>
          <a:bodyPr wrap="none" rtlCol="0">
            <a:spAutoFit/>
          </a:bodyPr>
          <a:lstStyle/>
          <a:p>
            <a:pPr algn="ctr"/>
            <a:r>
              <a:rPr lang="zh-CN" altLang="en-US" sz="3600" b="1" dirty="0">
                <a:latin typeface="思源黑体 CN Medium" panose="020B0600000000000000" pitchFamily="34" charset="-122"/>
                <a:ea typeface="思源黑体 CN Medium" panose="020B0600000000000000" pitchFamily="34" charset="-122"/>
                <a:cs typeface="+mn-ea"/>
                <a:sym typeface="Arial" panose="020B0604020202020204" pitchFamily="34" charset="0"/>
              </a:rPr>
              <a:t>请输入标题文字</a:t>
            </a:r>
            <a:endParaRPr lang="zh-CN" altLang="en-US" sz="3600" b="1" dirty="0">
              <a:latin typeface="思源黑体 CN Medium" panose="020B0600000000000000" pitchFamily="34" charset="-122"/>
              <a:ea typeface="思源黑体 CN Medium" panose="020B0600000000000000" pitchFamily="34" charset="-122"/>
              <a:cs typeface="+mn-ea"/>
              <a:sym typeface="Arial" panose="020B0604020202020204" pitchFamily="34" charset="0"/>
            </a:endParaRPr>
          </a:p>
        </p:txBody>
      </p:sp>
    </p:spTree>
  </p:cSld>
  <p:clrMapOvr>
    <a:masterClrMapping/>
  </p:clrMapOvr>
  <p:transition spd="slow" advClick="0" advTm="2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í$ḻiḍè"/>
          <p:cNvSpPr/>
          <p:nvPr/>
        </p:nvSpPr>
        <p:spPr>
          <a:xfrm>
            <a:off x="660400" y="3014372"/>
            <a:ext cx="3516126" cy="2698032"/>
          </a:xfrm>
          <a:prstGeom prst="rect">
            <a:avLst/>
          </a:prstGeom>
          <a:gradFill>
            <a:gsLst>
              <a:gs pos="0">
                <a:srgbClr val="008AD3"/>
              </a:gs>
              <a:gs pos="100000">
                <a:srgbClr val="014E9E"/>
              </a:gs>
            </a:gsLst>
            <a:lin ang="13500000" scaled="0"/>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r" defTabSz="914400"/>
            <a:endParaRPr sz="1400" b="1" dirty="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39" name="iṥḷîḍê"/>
          <p:cNvSpPr/>
          <p:nvPr/>
        </p:nvSpPr>
        <p:spPr>
          <a:xfrm>
            <a:off x="1641078" y="2231263"/>
            <a:ext cx="1554766" cy="1554766"/>
          </a:xfrm>
          <a:prstGeom prst="ellipse">
            <a:avLst/>
          </a:prstGeom>
          <a:blipFill rotWithShape="1">
            <a:blip r:embed="rId1"/>
            <a:stretch>
              <a:fillRect/>
            </a:stretch>
          </a:blipFill>
          <a:ln w="38100">
            <a:solidFill>
              <a:schemeClr val="bg1">
                <a:lumMod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nvGrpSpPr>
          <p:cNvPr id="40" name="ïSliḓê"/>
          <p:cNvGrpSpPr/>
          <p:nvPr/>
        </p:nvGrpSpPr>
        <p:grpSpPr>
          <a:xfrm>
            <a:off x="938721" y="4323791"/>
            <a:ext cx="2959480" cy="1095635"/>
            <a:chOff x="797924" y="4814785"/>
            <a:chExt cx="1469250" cy="1095635"/>
          </a:xfrm>
        </p:grpSpPr>
        <p:sp>
          <p:nvSpPr>
            <p:cNvPr id="41" name="íṣ1îḋe"/>
            <p:cNvSpPr/>
            <p:nvPr/>
          </p:nvSpPr>
          <p:spPr bwMode="auto">
            <a:xfrm>
              <a:off x="797925" y="5256589"/>
              <a:ext cx="1469249" cy="653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lnSpc>
                  <a:spcPct val="184000"/>
                </a:lnSpc>
              </a:pPr>
              <a:r>
                <a:rPr lang="zh-CN" altLang="en-US" sz="1200"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rPr>
                <a:t>在此编辑文本内容在此编辑文本内容在此编辑文本内容在此编辑文本</a:t>
              </a:r>
              <a:endParaRPr lang="zh-CN" altLang="en-US" sz="1200"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48" name="îṩḷîḍè"/>
            <p:cNvSpPr txBox="1"/>
            <p:nvPr/>
          </p:nvSpPr>
          <p:spPr bwMode="auto">
            <a:xfrm>
              <a:off x="797924" y="4814785"/>
              <a:ext cx="1469250"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spcBef>
                  <a:spcPct val="0"/>
                </a:spcBef>
              </a:pPr>
              <a:r>
                <a:rPr lang="zh-CN" altLang="en-US" sz="2000" b="1"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rPr>
                <a:t>添加标题</a:t>
              </a:r>
              <a:endParaRPr lang="en-US" altLang="zh-CN" sz="2000" b="1"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sp>
        <p:nvSpPr>
          <p:cNvPr id="49" name="íşlîďe"/>
          <p:cNvSpPr/>
          <p:nvPr/>
        </p:nvSpPr>
        <p:spPr>
          <a:xfrm>
            <a:off x="4331586" y="3014372"/>
            <a:ext cx="3516126" cy="2698032"/>
          </a:xfrm>
          <a:prstGeom prst="rect">
            <a:avLst/>
          </a:prstGeom>
          <a:gradFill>
            <a:gsLst>
              <a:gs pos="0">
                <a:srgbClr val="008AD3"/>
              </a:gs>
              <a:gs pos="100000">
                <a:srgbClr val="014E9E"/>
              </a:gs>
            </a:gsLst>
            <a:lin ang="13500000" scaled="0"/>
          </a:gradFill>
          <a:ln>
            <a:noFill/>
          </a:ln>
          <a:effectLst>
            <a:glow>
              <a:schemeClr val="accent1"/>
            </a:glo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50" name="íŝlíḑé"/>
          <p:cNvSpPr/>
          <p:nvPr/>
        </p:nvSpPr>
        <p:spPr>
          <a:xfrm>
            <a:off x="5311632" y="2231263"/>
            <a:ext cx="1554766" cy="1554766"/>
          </a:xfrm>
          <a:prstGeom prst="ellipse">
            <a:avLst/>
          </a:prstGeom>
          <a:blipFill rotWithShape="1">
            <a:blip r:embed="rId1"/>
            <a:stretch>
              <a:fillRect/>
            </a:stretch>
          </a:blipFill>
          <a:ln w="38100">
            <a:solidFill>
              <a:schemeClr val="bg1">
                <a:lumMod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nvGrpSpPr>
          <p:cNvPr id="51" name="ïṥľídê"/>
          <p:cNvGrpSpPr/>
          <p:nvPr/>
        </p:nvGrpSpPr>
        <p:grpSpPr>
          <a:xfrm>
            <a:off x="4609908" y="4323791"/>
            <a:ext cx="2959480" cy="1095635"/>
            <a:chOff x="797924" y="4814785"/>
            <a:chExt cx="1469250" cy="1095635"/>
          </a:xfrm>
        </p:grpSpPr>
        <p:sp>
          <p:nvSpPr>
            <p:cNvPr id="52" name="işḷíḑê"/>
            <p:cNvSpPr/>
            <p:nvPr/>
          </p:nvSpPr>
          <p:spPr bwMode="auto">
            <a:xfrm>
              <a:off x="797925" y="5256589"/>
              <a:ext cx="1469249" cy="653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00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lnSpc>
                  <a:spcPct val="184000"/>
                </a:lnSpc>
              </a:pPr>
              <a:r>
                <a:rPr lang="zh-CN" altLang="en-US" sz="1200"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rPr>
                <a:t>在此编辑文本内容在此编辑文本内容在此编辑文本内容在此编辑文本</a:t>
              </a:r>
              <a:endParaRPr lang="zh-CN" altLang="en-US" sz="1000"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53" name="í$1îdê"/>
            <p:cNvSpPr txBox="1"/>
            <p:nvPr/>
          </p:nvSpPr>
          <p:spPr bwMode="auto">
            <a:xfrm>
              <a:off x="797924" y="4814785"/>
              <a:ext cx="1469250"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spcBef>
                  <a:spcPct val="0"/>
                </a:spcBef>
              </a:pPr>
              <a:r>
                <a:rPr lang="zh-CN" altLang="en-US" sz="2000" b="1"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rPr>
                <a:t>添加标题</a:t>
              </a:r>
              <a:endParaRPr lang="en-US" altLang="zh-CN" sz="2000" b="1"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sp>
        <p:nvSpPr>
          <p:cNvPr id="54" name="ïŝlíḍê"/>
          <p:cNvSpPr/>
          <p:nvPr/>
        </p:nvSpPr>
        <p:spPr>
          <a:xfrm>
            <a:off x="8002774" y="3014372"/>
            <a:ext cx="3516126" cy="2698032"/>
          </a:xfrm>
          <a:prstGeom prst="rect">
            <a:avLst/>
          </a:prstGeom>
          <a:gradFill>
            <a:gsLst>
              <a:gs pos="0">
                <a:srgbClr val="008AD3"/>
              </a:gs>
              <a:gs pos="100000">
                <a:srgbClr val="014E9E"/>
              </a:gs>
            </a:gsLst>
            <a:lin ang="13500000" scaled="0"/>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r" defTabSz="914400"/>
            <a:endParaRPr sz="1400" b="1" dirty="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55" name="îṧḷîḑè"/>
          <p:cNvSpPr/>
          <p:nvPr/>
        </p:nvSpPr>
        <p:spPr>
          <a:xfrm>
            <a:off x="8983452" y="2231263"/>
            <a:ext cx="1554766" cy="1554766"/>
          </a:xfrm>
          <a:prstGeom prst="ellipse">
            <a:avLst/>
          </a:prstGeom>
          <a:blipFill rotWithShape="1">
            <a:blip r:embed="rId1"/>
            <a:stretch>
              <a:fillRect/>
            </a:stretch>
          </a:blipFill>
          <a:ln w="38100">
            <a:solidFill>
              <a:schemeClr val="bg1">
                <a:lumMod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nvGrpSpPr>
          <p:cNvPr id="62" name="iṧḻíḓe"/>
          <p:cNvGrpSpPr/>
          <p:nvPr/>
        </p:nvGrpSpPr>
        <p:grpSpPr>
          <a:xfrm>
            <a:off x="8281095" y="4323791"/>
            <a:ext cx="2959480" cy="1095635"/>
            <a:chOff x="797924" y="4814785"/>
            <a:chExt cx="1469250" cy="1095635"/>
          </a:xfrm>
        </p:grpSpPr>
        <p:sp>
          <p:nvSpPr>
            <p:cNvPr id="63" name="iṣḷîḋé"/>
            <p:cNvSpPr/>
            <p:nvPr/>
          </p:nvSpPr>
          <p:spPr bwMode="auto">
            <a:xfrm>
              <a:off x="797925" y="5256589"/>
              <a:ext cx="1469249" cy="653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00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lnSpc>
                  <a:spcPct val="184000"/>
                </a:lnSpc>
              </a:pPr>
              <a:r>
                <a:rPr lang="zh-CN" altLang="en-US" sz="1200"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rPr>
                <a:t>在此编辑文本内容在此编辑文本内容在此编辑文本内容在此编辑文本</a:t>
              </a:r>
              <a:endParaRPr lang="zh-CN" altLang="en-US" sz="1000"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64" name="ïş1íḑè"/>
            <p:cNvSpPr txBox="1"/>
            <p:nvPr/>
          </p:nvSpPr>
          <p:spPr bwMode="auto">
            <a:xfrm>
              <a:off x="797924" y="4814785"/>
              <a:ext cx="1469250"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spcBef>
                  <a:spcPct val="0"/>
                </a:spcBef>
              </a:pPr>
              <a:r>
                <a:rPr lang="zh-CN" altLang="en-US" sz="2000" b="1"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rPr>
                <a:t>添加标题</a:t>
              </a:r>
              <a:endParaRPr lang="en-US" altLang="zh-CN" sz="2000" b="1" dirty="0">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sp>
        <p:nvSpPr>
          <p:cNvPr id="23" name="文本框 22"/>
          <p:cNvSpPr txBox="1"/>
          <p:nvPr/>
        </p:nvSpPr>
        <p:spPr>
          <a:xfrm>
            <a:off x="4402137" y="585152"/>
            <a:ext cx="3387725" cy="645160"/>
          </a:xfrm>
          <a:prstGeom prst="rect">
            <a:avLst/>
          </a:prstGeom>
          <a:noFill/>
        </p:spPr>
        <p:txBody>
          <a:bodyPr wrap="none" rtlCol="0">
            <a:spAutoFit/>
          </a:bodyPr>
          <a:lstStyle/>
          <a:p>
            <a:pPr algn="ctr"/>
            <a:r>
              <a:rPr lang="zh-CN" altLang="en-US" sz="3600" b="1" dirty="0">
                <a:latin typeface="思源黑体 CN Medium" panose="020B0600000000000000" pitchFamily="34" charset="-122"/>
                <a:ea typeface="思源黑体 CN Medium" panose="020B0600000000000000" pitchFamily="34" charset="-122"/>
                <a:cs typeface="+mn-ea"/>
                <a:sym typeface="Arial" panose="020B0604020202020204" pitchFamily="34" charset="0"/>
              </a:rPr>
              <a:t>请输入标题文字</a:t>
            </a:r>
            <a:endParaRPr lang="zh-CN" altLang="en-US" sz="3600" b="1" dirty="0">
              <a:latin typeface="思源黑体 CN Medium" panose="020B0600000000000000" pitchFamily="34" charset="-122"/>
              <a:ea typeface="思源黑体 CN Medium" panose="020B0600000000000000" pitchFamily="34" charset="-122"/>
              <a:cs typeface="+mn-ea"/>
              <a:sym typeface="Arial" panose="020B0604020202020204" pitchFamily="34" charset="0"/>
            </a:endParaRPr>
          </a:p>
        </p:txBody>
      </p:sp>
    </p:spTree>
  </p:cSld>
  <p:clrMapOvr>
    <a:masterClrMapping/>
  </p:clrMapOvr>
  <p:transition spd="slow" advClick="0" advTm="2000"/>
  <p:timing>
    <p:tnLst>
      <p:par>
        <p:cTn id="1" dur="indefinite" restart="never" nodeType="tmRoot"/>
      </p:par>
    </p:tnLst>
    <p:bldLst>
      <p:bldP spid="38" grpId="0" bldLvl="0" animBg="1"/>
      <p:bldP spid="39" grpId="0" bldLvl="0" animBg="1"/>
      <p:bldP spid="49" grpId="0" bldLvl="0" animBg="1"/>
      <p:bldP spid="50" grpId="0" bldLvl="0" animBg="1"/>
      <p:bldP spid="54" grpId="0" bldLvl="0" animBg="1"/>
      <p:bldP spid="5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44638" y="1828657"/>
            <a:ext cx="10702724" cy="4369126"/>
            <a:chOff x="645778" y="1820284"/>
            <a:chExt cx="11168873" cy="4559419"/>
          </a:xfrm>
        </p:grpSpPr>
        <p:sp>
          <p:nvSpPr>
            <p:cNvPr id="9" name="Shape 2117"/>
            <p:cNvSpPr/>
            <p:nvPr/>
          </p:nvSpPr>
          <p:spPr>
            <a:xfrm>
              <a:off x="4612957" y="2143795"/>
              <a:ext cx="1619050" cy="3044020"/>
            </a:xfrm>
            <a:custGeom>
              <a:avLst/>
              <a:gdLst/>
              <a:ahLst/>
              <a:cxnLst>
                <a:cxn ang="0">
                  <a:pos x="wd2" y="hd2"/>
                </a:cxn>
                <a:cxn ang="5400000">
                  <a:pos x="wd2" y="hd2"/>
                </a:cxn>
                <a:cxn ang="10800000">
                  <a:pos x="wd2" y="hd2"/>
                </a:cxn>
                <a:cxn ang="16200000">
                  <a:pos x="wd2" y="hd2"/>
                </a:cxn>
              </a:cxnLst>
              <a:rect l="0" t="0" r="r" b="b"/>
              <a:pathLst>
                <a:path w="21600" h="21600" extrusionOk="0">
                  <a:moveTo>
                    <a:pt x="20308" y="0"/>
                  </a:moveTo>
                  <a:cubicBezTo>
                    <a:pt x="14701" y="0"/>
                    <a:pt x="9624" y="1210"/>
                    <a:pt x="5949" y="3164"/>
                  </a:cubicBezTo>
                  <a:cubicBezTo>
                    <a:pt x="2319" y="5095"/>
                    <a:pt x="61" y="7754"/>
                    <a:pt x="6" y="10694"/>
                  </a:cubicBezTo>
                  <a:lnTo>
                    <a:pt x="1750" y="11487"/>
                  </a:lnTo>
                  <a:lnTo>
                    <a:pt x="2605" y="11097"/>
                  </a:lnTo>
                  <a:lnTo>
                    <a:pt x="1750" y="11489"/>
                  </a:lnTo>
                  <a:lnTo>
                    <a:pt x="6" y="10694"/>
                  </a:lnTo>
                  <a:cubicBezTo>
                    <a:pt x="6" y="10730"/>
                    <a:pt x="0" y="10765"/>
                    <a:pt x="0" y="10802"/>
                  </a:cubicBezTo>
                  <a:cubicBezTo>
                    <a:pt x="0" y="13784"/>
                    <a:pt x="2278" y="16485"/>
                    <a:pt x="5952" y="18439"/>
                  </a:cubicBezTo>
                  <a:cubicBezTo>
                    <a:pt x="9582" y="20370"/>
                    <a:pt x="14579" y="21571"/>
                    <a:pt x="20106" y="21600"/>
                  </a:cubicBezTo>
                  <a:lnTo>
                    <a:pt x="21600" y="20672"/>
                  </a:lnTo>
                  <a:lnTo>
                    <a:pt x="20237" y="19826"/>
                  </a:lnTo>
                  <a:cubicBezTo>
                    <a:pt x="15579" y="19816"/>
                    <a:pt x="11363" y="18810"/>
                    <a:pt x="8307" y="17185"/>
                  </a:cubicBezTo>
                  <a:cubicBezTo>
                    <a:pt x="5236" y="15551"/>
                    <a:pt x="3338" y="13294"/>
                    <a:pt x="3338" y="10802"/>
                  </a:cubicBezTo>
                  <a:cubicBezTo>
                    <a:pt x="3338" y="10789"/>
                    <a:pt x="3338" y="10778"/>
                    <a:pt x="3338" y="10765"/>
                  </a:cubicBezTo>
                  <a:cubicBezTo>
                    <a:pt x="3338" y="10765"/>
                    <a:pt x="3338" y="10764"/>
                    <a:pt x="3338" y="10763"/>
                  </a:cubicBezTo>
                  <a:lnTo>
                    <a:pt x="3341" y="10763"/>
                  </a:lnTo>
                  <a:cubicBezTo>
                    <a:pt x="3360" y="8286"/>
                    <a:pt x="5252" y="6044"/>
                    <a:pt x="8307" y="4419"/>
                  </a:cubicBezTo>
                  <a:cubicBezTo>
                    <a:pt x="11379" y="2785"/>
                    <a:pt x="15622" y="1774"/>
                    <a:pt x="20308" y="1774"/>
                  </a:cubicBezTo>
                  <a:cubicBezTo>
                    <a:pt x="20333" y="1774"/>
                    <a:pt x="20356" y="1775"/>
                    <a:pt x="20380" y="1775"/>
                  </a:cubicBezTo>
                  <a:lnTo>
                    <a:pt x="19017" y="931"/>
                  </a:lnTo>
                  <a:lnTo>
                    <a:pt x="20511" y="3"/>
                  </a:lnTo>
                  <a:cubicBezTo>
                    <a:pt x="20443" y="3"/>
                    <a:pt x="20377" y="0"/>
                    <a:pt x="20308" y="0"/>
                  </a:cubicBezTo>
                  <a:close/>
                </a:path>
              </a:pathLst>
            </a:custGeom>
            <a:solidFill>
              <a:srgbClr val="BFBFBF">
                <a:alpha val="35000"/>
              </a:srgbClr>
            </a:solidFill>
            <a:ln w="12700" cap="flat">
              <a:noFill/>
              <a:miter lim="400000"/>
            </a:ln>
            <a:effectLst/>
          </p:spPr>
          <p:txBody>
            <a:bodyPr wrap="square" lIns="0" tIns="0" rIns="0" bIns="0" numCol="1" anchor="ctr">
              <a:noAutofit/>
            </a:bodyPr>
            <a:lstStyle/>
            <a:p>
              <a:pPr lvl="0" algn="l" defTabSz="584200">
                <a:lnSpc>
                  <a:spcPct val="150000"/>
                </a:lnSpc>
                <a:spcBef>
                  <a:spcPts val="3000"/>
                </a:spcBef>
                <a:defRPr sz="2000">
                  <a:solidFill>
                    <a:srgbClr val="4C4C4C"/>
                  </a:solidFill>
                  <a:latin typeface="Helvetica Neue Light"/>
                  <a:ea typeface="Helvetica Neue Light"/>
                  <a:cs typeface="Helvetica Neue Light"/>
                  <a:sym typeface="Helvetica Neue Light"/>
                </a:defRPr>
              </a:pPr>
              <a:endParaRPr sz="2800" dirty="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0" name="Shape 2118"/>
            <p:cNvSpPr/>
            <p:nvPr/>
          </p:nvSpPr>
          <p:spPr>
            <a:xfrm>
              <a:off x="6038395" y="2144262"/>
              <a:ext cx="1619050" cy="3044021"/>
            </a:xfrm>
            <a:custGeom>
              <a:avLst/>
              <a:gdLst/>
              <a:ahLst/>
              <a:cxnLst>
                <a:cxn ang="0">
                  <a:pos x="wd2" y="hd2"/>
                </a:cxn>
                <a:cxn ang="5400000">
                  <a:pos x="wd2" y="hd2"/>
                </a:cxn>
                <a:cxn ang="10800000">
                  <a:pos x="wd2" y="hd2"/>
                </a:cxn>
                <a:cxn ang="16200000">
                  <a:pos x="wd2" y="hd2"/>
                </a:cxn>
              </a:cxnLst>
              <a:rect l="0" t="0" r="r" b="b"/>
              <a:pathLst>
                <a:path w="21600" h="21600" extrusionOk="0">
                  <a:moveTo>
                    <a:pt x="1494" y="0"/>
                  </a:moveTo>
                  <a:lnTo>
                    <a:pt x="0" y="928"/>
                  </a:lnTo>
                  <a:lnTo>
                    <a:pt x="1363" y="1774"/>
                  </a:lnTo>
                  <a:cubicBezTo>
                    <a:pt x="6021" y="1784"/>
                    <a:pt x="10237" y="2790"/>
                    <a:pt x="13293" y="4415"/>
                  </a:cubicBezTo>
                  <a:cubicBezTo>
                    <a:pt x="16364" y="6049"/>
                    <a:pt x="18265" y="8306"/>
                    <a:pt x="18265" y="10798"/>
                  </a:cubicBezTo>
                  <a:cubicBezTo>
                    <a:pt x="18265" y="10811"/>
                    <a:pt x="18262" y="10822"/>
                    <a:pt x="18262" y="10835"/>
                  </a:cubicBezTo>
                  <a:lnTo>
                    <a:pt x="18262" y="10837"/>
                  </a:lnTo>
                  <a:lnTo>
                    <a:pt x="18259" y="10837"/>
                  </a:lnTo>
                  <a:cubicBezTo>
                    <a:pt x="18240" y="13314"/>
                    <a:pt x="16348" y="15556"/>
                    <a:pt x="13293" y="17181"/>
                  </a:cubicBezTo>
                  <a:cubicBezTo>
                    <a:pt x="10221" y="18815"/>
                    <a:pt x="5978" y="19826"/>
                    <a:pt x="1292" y="19826"/>
                  </a:cubicBezTo>
                  <a:cubicBezTo>
                    <a:pt x="1267" y="19826"/>
                    <a:pt x="1244" y="19825"/>
                    <a:pt x="1220" y="19825"/>
                  </a:cubicBezTo>
                  <a:lnTo>
                    <a:pt x="2583" y="20669"/>
                  </a:lnTo>
                  <a:lnTo>
                    <a:pt x="1089" y="21597"/>
                  </a:lnTo>
                  <a:cubicBezTo>
                    <a:pt x="1157" y="21597"/>
                    <a:pt x="1223" y="21600"/>
                    <a:pt x="1292" y="21600"/>
                  </a:cubicBezTo>
                  <a:cubicBezTo>
                    <a:pt x="6899" y="21600"/>
                    <a:pt x="11976" y="20390"/>
                    <a:pt x="15651" y="18436"/>
                  </a:cubicBezTo>
                  <a:cubicBezTo>
                    <a:pt x="19281" y="16505"/>
                    <a:pt x="21539" y="13846"/>
                    <a:pt x="21594" y="10906"/>
                  </a:cubicBezTo>
                  <a:cubicBezTo>
                    <a:pt x="21594" y="10870"/>
                    <a:pt x="21600" y="10835"/>
                    <a:pt x="21600" y="10798"/>
                  </a:cubicBezTo>
                  <a:cubicBezTo>
                    <a:pt x="21600" y="7816"/>
                    <a:pt x="19326" y="5115"/>
                    <a:pt x="15651" y="3161"/>
                  </a:cubicBezTo>
                  <a:cubicBezTo>
                    <a:pt x="12021" y="1230"/>
                    <a:pt x="7021" y="29"/>
                    <a:pt x="1494" y="0"/>
                  </a:cubicBezTo>
                  <a:close/>
                </a:path>
              </a:pathLst>
            </a:custGeom>
            <a:gradFill>
              <a:gsLst>
                <a:gs pos="0">
                  <a:srgbClr val="008AD3"/>
                </a:gs>
                <a:gs pos="100000">
                  <a:srgbClr val="014E9E"/>
                </a:gs>
              </a:gsLst>
              <a:lin ang="13500000" scaled="0"/>
            </a:gradFill>
            <a:ln w="12700" cap="flat">
              <a:noFill/>
              <a:miter lim="400000"/>
            </a:ln>
            <a:effectLst/>
          </p:spPr>
          <p:txBody>
            <a:bodyPr wrap="square" lIns="0" tIns="0" rIns="0" bIns="0" numCol="1" anchor="ctr">
              <a:noAutofit/>
            </a:bodyPr>
            <a:lstStyle/>
            <a:p>
              <a:pPr lvl="0">
                <a:lnSpc>
                  <a:spcPct val="150000"/>
                </a:lnSpc>
              </a:pPr>
              <a:endParaRPr sz="100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1" name="Shape 2119"/>
            <p:cNvSpPr/>
            <p:nvPr/>
          </p:nvSpPr>
          <p:spPr>
            <a:xfrm>
              <a:off x="4995351" y="2512065"/>
              <a:ext cx="2279700" cy="2274743"/>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gradFill>
              <a:gsLst>
                <a:gs pos="0">
                  <a:srgbClr val="008AD3"/>
                </a:gs>
                <a:gs pos="100000">
                  <a:srgbClr val="014E9E"/>
                </a:gs>
              </a:gsLst>
              <a:lin ang="13500000" scaled="0"/>
            </a:gradFill>
            <a:ln w="12700" cap="flat">
              <a:noFill/>
              <a:miter lim="400000"/>
            </a:ln>
            <a:effectLst/>
          </p:spPr>
          <p:txBody>
            <a:bodyPr wrap="square" lIns="0" tIns="0" rIns="0" bIns="0" numCol="1" anchor="ctr">
              <a:noAutofit/>
            </a:bodyPr>
            <a:lstStyle/>
            <a:p>
              <a:pPr lvl="0">
                <a:lnSpc>
                  <a:spcPct val="150000"/>
                </a:lnSpc>
              </a:pPr>
              <a:endParaRPr sz="100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2" name="Shape 25474"/>
            <p:cNvSpPr/>
            <p:nvPr/>
          </p:nvSpPr>
          <p:spPr>
            <a:xfrm>
              <a:off x="3954982" y="1845542"/>
              <a:ext cx="4355528" cy="217776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path>
              </a:pathLst>
            </a:custGeom>
            <a:noFill/>
            <a:ln w="57150" cap="flat" cmpd="sng">
              <a:solidFill>
                <a:srgbClr val="404040">
                  <a:alpha val="35000"/>
                </a:srgbClr>
              </a:solidFill>
              <a:prstDash val="solid"/>
              <a:miter lim="400000"/>
            </a:ln>
            <a:effectLst/>
          </p:spPr>
          <p:txBody>
            <a:bodyPr wrap="square" lIns="38100" tIns="38100" rIns="38100" bIns="38100" numCol="1" anchor="ctr">
              <a:noAutofit/>
            </a:bodyPr>
            <a:lstStyle/>
            <a:p>
              <a:pPr lvl="0">
                <a:lnSpc>
                  <a:spcPct val="150000"/>
                </a:lnSpc>
                <a:spcBef>
                  <a:spcPts val="0"/>
                </a:spcBef>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60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2" name="Shape 1869"/>
            <p:cNvSpPr/>
            <p:nvPr/>
          </p:nvSpPr>
          <p:spPr>
            <a:xfrm>
              <a:off x="3748798" y="3322686"/>
              <a:ext cx="521613" cy="5232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008AD3"/>
                </a:gs>
                <a:gs pos="100000">
                  <a:srgbClr val="014E9E"/>
                </a:gs>
              </a:gsLst>
              <a:lin ang="13500000" scaled="0"/>
            </a:gradFill>
            <a:ln w="12700" cap="flat" cmpd="sng">
              <a:noFill/>
              <a:miter lim="400000"/>
            </a:ln>
            <a:effectLst/>
          </p:spPr>
          <p:txBody>
            <a:bodyPr wrap="square" lIns="0" tIns="0" rIns="0" bIns="0" numCol="1" anchor="ctr">
              <a:noAutofit/>
            </a:bodyPr>
            <a:lstStyle/>
            <a:p>
              <a:pPr lvl="0" algn="ctr">
                <a:lnSpc>
                  <a:spcPct val="150000"/>
                </a:lnSpc>
                <a:defRPr sz="1800">
                  <a:solidFill>
                    <a:srgbClr val="000000"/>
                  </a:solidFill>
                </a:defRPr>
              </a:pPr>
              <a:endParaRPr sz="900" dirty="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5" name="Shape 1869"/>
            <p:cNvSpPr/>
            <p:nvPr/>
          </p:nvSpPr>
          <p:spPr>
            <a:xfrm>
              <a:off x="7974469" y="3302284"/>
              <a:ext cx="521613" cy="5232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008AD3"/>
                </a:gs>
                <a:gs pos="100000">
                  <a:srgbClr val="014E9E"/>
                </a:gs>
              </a:gsLst>
              <a:lin ang="13500000" scaled="0"/>
            </a:gradFill>
            <a:ln w="12700" cap="flat" cmpd="sng">
              <a:noFill/>
              <a:miter lim="400000"/>
            </a:ln>
            <a:effectLst/>
          </p:spPr>
          <p:txBody>
            <a:bodyPr wrap="square" lIns="0" tIns="0" rIns="0" bIns="0" numCol="1" anchor="ctr">
              <a:noAutofit/>
            </a:bodyPr>
            <a:lstStyle/>
            <a:p>
              <a:pPr lvl="0" algn="ctr">
                <a:lnSpc>
                  <a:spcPct val="150000"/>
                </a:lnSpc>
                <a:defRPr sz="1800">
                  <a:solidFill>
                    <a:srgbClr val="000000"/>
                  </a:solidFill>
                </a:defRPr>
              </a:pPr>
              <a:endParaRPr sz="900" dirty="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6" name="Shape 1869"/>
            <p:cNvSpPr/>
            <p:nvPr/>
          </p:nvSpPr>
          <p:spPr>
            <a:xfrm>
              <a:off x="4382709" y="2153602"/>
              <a:ext cx="521613" cy="5232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008AD3"/>
                </a:gs>
                <a:gs pos="100000">
                  <a:srgbClr val="014E9E"/>
                </a:gs>
              </a:gsLst>
              <a:lin ang="13500000" scaled="0"/>
            </a:gradFill>
            <a:ln w="12700" cap="flat" cmpd="sng">
              <a:noFill/>
              <a:miter lim="400000"/>
            </a:ln>
            <a:effectLst/>
          </p:spPr>
          <p:txBody>
            <a:bodyPr wrap="square" lIns="0" tIns="0" rIns="0" bIns="0" numCol="1" anchor="ctr">
              <a:noAutofit/>
            </a:bodyPr>
            <a:lstStyle/>
            <a:p>
              <a:pPr lvl="0" algn="ctr">
                <a:lnSpc>
                  <a:spcPct val="150000"/>
                </a:lnSpc>
                <a:defRPr sz="1800">
                  <a:solidFill>
                    <a:srgbClr val="000000"/>
                  </a:solidFill>
                </a:defRPr>
              </a:pPr>
              <a:endParaRPr sz="900" dirty="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7" name="Shape 1869"/>
            <p:cNvSpPr/>
            <p:nvPr/>
          </p:nvSpPr>
          <p:spPr>
            <a:xfrm>
              <a:off x="7375145" y="2174004"/>
              <a:ext cx="521613" cy="5232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008AD3"/>
                </a:gs>
                <a:gs pos="100000">
                  <a:srgbClr val="014E9E"/>
                </a:gs>
              </a:gsLst>
              <a:lin ang="13500000" scaled="0"/>
            </a:gradFill>
            <a:ln w="12700" cap="flat" cmpd="sng">
              <a:noFill/>
              <a:miter lim="400000"/>
            </a:ln>
            <a:effectLst/>
          </p:spPr>
          <p:txBody>
            <a:bodyPr wrap="square" lIns="0" tIns="0" rIns="0" bIns="0" numCol="1" anchor="ctr">
              <a:noAutofit/>
            </a:bodyPr>
            <a:lstStyle/>
            <a:p>
              <a:pPr lvl="0" algn="ctr">
                <a:lnSpc>
                  <a:spcPct val="150000"/>
                </a:lnSpc>
                <a:defRPr sz="1800">
                  <a:solidFill>
                    <a:srgbClr val="000000"/>
                  </a:solidFill>
                </a:defRPr>
              </a:pPr>
              <a:endParaRPr sz="900" dirty="0">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nvGrpSpPr>
            <p:cNvPr id="18" name="Group 78"/>
            <p:cNvGrpSpPr/>
            <p:nvPr/>
          </p:nvGrpSpPr>
          <p:grpSpPr>
            <a:xfrm>
              <a:off x="5436294" y="3017923"/>
              <a:ext cx="1402266" cy="1211462"/>
              <a:chOff x="8216629" y="9110842"/>
              <a:chExt cx="538860" cy="465538"/>
            </a:xfrm>
          </p:grpSpPr>
          <p:sp>
            <p:nvSpPr>
              <p:cNvPr id="3" name="Line 750"/>
              <p:cNvSpPr>
                <a:spLocks noChangeShapeType="1"/>
              </p:cNvSpPr>
              <p:nvPr/>
            </p:nvSpPr>
            <p:spPr bwMode="auto">
              <a:xfrm>
                <a:off x="8216629" y="9110842"/>
                <a:ext cx="538860" cy="2822"/>
              </a:xfrm>
              <a:prstGeom prst="line">
                <a:avLst/>
              </a:prstGeom>
              <a:noFill/>
              <a:ln w="4680" cap="flat">
                <a:solidFill>
                  <a:schemeClr val="bg1"/>
                </a:solidFill>
                <a:round/>
              </a:ln>
              <a:effectLst/>
            </p:spPr>
            <p:txBody>
              <a:bodyPr/>
              <a:lstStyle/>
              <a:p>
                <a:pPr>
                  <a:lnSpc>
                    <a:spcPct val="150000"/>
                  </a:lnSpc>
                </a:pPr>
                <a:endParaRPr lang="en-US" sz="100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60" name="Line 751"/>
              <p:cNvSpPr>
                <a:spLocks noChangeShapeType="1"/>
              </p:cNvSpPr>
              <p:nvPr/>
            </p:nvSpPr>
            <p:spPr bwMode="auto">
              <a:xfrm>
                <a:off x="8216629" y="9266023"/>
                <a:ext cx="538860" cy="2821"/>
              </a:xfrm>
              <a:prstGeom prst="line">
                <a:avLst/>
              </a:prstGeom>
              <a:noFill/>
              <a:ln w="4680" cap="flat">
                <a:solidFill>
                  <a:schemeClr val="bg1"/>
                </a:solidFill>
                <a:round/>
              </a:ln>
              <a:effectLst/>
            </p:spPr>
            <p:txBody>
              <a:bodyPr/>
              <a:lstStyle/>
              <a:p>
                <a:pPr>
                  <a:lnSpc>
                    <a:spcPct val="150000"/>
                  </a:lnSpc>
                </a:pPr>
                <a:endParaRPr lang="en-US" sz="100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5" name="Line 752"/>
              <p:cNvSpPr>
                <a:spLocks noChangeShapeType="1"/>
              </p:cNvSpPr>
              <p:nvPr/>
            </p:nvSpPr>
            <p:spPr bwMode="auto">
              <a:xfrm>
                <a:off x="8216629" y="9418380"/>
                <a:ext cx="538860" cy="2821"/>
              </a:xfrm>
              <a:prstGeom prst="line">
                <a:avLst/>
              </a:prstGeom>
              <a:noFill/>
              <a:ln w="4680" cap="flat">
                <a:solidFill>
                  <a:schemeClr val="bg1"/>
                </a:solidFill>
                <a:round/>
              </a:ln>
              <a:effectLst/>
            </p:spPr>
            <p:txBody>
              <a:bodyPr/>
              <a:lstStyle/>
              <a:p>
                <a:pPr>
                  <a:lnSpc>
                    <a:spcPct val="150000"/>
                  </a:lnSpc>
                </a:pPr>
                <a:endParaRPr lang="en-US" sz="100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7" name="Line 753"/>
              <p:cNvSpPr>
                <a:spLocks noChangeShapeType="1"/>
              </p:cNvSpPr>
              <p:nvPr/>
            </p:nvSpPr>
            <p:spPr bwMode="auto">
              <a:xfrm>
                <a:off x="8216629" y="9573558"/>
                <a:ext cx="538860" cy="2822"/>
              </a:xfrm>
              <a:prstGeom prst="line">
                <a:avLst/>
              </a:prstGeom>
              <a:noFill/>
              <a:ln w="4680" cap="flat">
                <a:solidFill>
                  <a:schemeClr val="bg1"/>
                </a:solidFill>
                <a:round/>
              </a:ln>
              <a:effectLst/>
            </p:spPr>
            <p:txBody>
              <a:bodyPr/>
              <a:lstStyle/>
              <a:p>
                <a:pPr>
                  <a:lnSpc>
                    <a:spcPct val="150000"/>
                  </a:lnSpc>
                </a:pPr>
                <a:endParaRPr lang="en-US" sz="1000">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grpSp>
          <p:nvGrpSpPr>
            <p:cNvPr id="19" name="Group 83"/>
            <p:cNvGrpSpPr/>
            <p:nvPr/>
          </p:nvGrpSpPr>
          <p:grpSpPr>
            <a:xfrm>
              <a:off x="5901342" y="3031763"/>
              <a:ext cx="976114" cy="976178"/>
              <a:chOff x="3371380" y="5681161"/>
              <a:chExt cx="969304" cy="969367"/>
            </a:xfrm>
          </p:grpSpPr>
          <p:sp>
            <p:nvSpPr>
              <p:cNvPr id="56" name="Freeform 382"/>
              <p:cNvSpPr>
                <a:spLocks noChangeArrowheads="1"/>
              </p:cNvSpPr>
              <p:nvPr/>
            </p:nvSpPr>
            <p:spPr bwMode="auto">
              <a:xfrm>
                <a:off x="3371380" y="5681161"/>
                <a:ext cx="969304" cy="969367"/>
              </a:xfrm>
              <a:custGeom>
                <a:avLst/>
                <a:gdLst>
                  <a:gd name="T0" fmla="*/ 0 w 1344"/>
                  <a:gd name="T1" fmla="*/ 1343 h 1344"/>
                  <a:gd name="T2" fmla="*/ 0 w 1344"/>
                  <a:gd name="T3" fmla="*/ 1343 h 1344"/>
                  <a:gd name="T4" fmla="*/ 180 w 1344"/>
                  <a:gd name="T5" fmla="*/ 921 h 1344"/>
                  <a:gd name="T6" fmla="*/ 1033 w 1344"/>
                  <a:gd name="T7" fmla="*/ 71 h 1344"/>
                  <a:gd name="T8" fmla="*/ 1272 w 1344"/>
                  <a:gd name="T9" fmla="*/ 71 h 1344"/>
                  <a:gd name="T10" fmla="*/ 1272 w 1344"/>
                  <a:gd name="T11" fmla="*/ 71 h 1344"/>
                  <a:gd name="T12" fmla="*/ 1272 w 1344"/>
                  <a:gd name="T13" fmla="*/ 310 h 1344"/>
                  <a:gd name="T14" fmla="*/ 422 w 1344"/>
                  <a:gd name="T15" fmla="*/ 1161 h 1344"/>
                  <a:gd name="T16" fmla="*/ 0 w 1344"/>
                  <a:gd name="T17" fmla="*/ 1343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4" h="1344">
                    <a:moveTo>
                      <a:pt x="0" y="1343"/>
                    </a:moveTo>
                    <a:lnTo>
                      <a:pt x="0" y="1343"/>
                    </a:lnTo>
                    <a:cubicBezTo>
                      <a:pt x="180" y="921"/>
                      <a:pt x="180" y="921"/>
                      <a:pt x="180" y="921"/>
                    </a:cubicBezTo>
                    <a:cubicBezTo>
                      <a:pt x="1033" y="71"/>
                      <a:pt x="1033" y="71"/>
                      <a:pt x="1033" y="71"/>
                    </a:cubicBezTo>
                    <a:cubicBezTo>
                      <a:pt x="1104" y="0"/>
                      <a:pt x="1213" y="0"/>
                      <a:pt x="1272" y="71"/>
                    </a:cubicBezTo>
                    <a:lnTo>
                      <a:pt x="1272" y="71"/>
                    </a:lnTo>
                    <a:cubicBezTo>
                      <a:pt x="1343" y="130"/>
                      <a:pt x="1343" y="239"/>
                      <a:pt x="1272" y="310"/>
                    </a:cubicBezTo>
                    <a:cubicBezTo>
                      <a:pt x="422" y="1161"/>
                      <a:pt x="422" y="1161"/>
                      <a:pt x="422" y="1161"/>
                    </a:cubicBezTo>
                    <a:lnTo>
                      <a:pt x="0" y="1343"/>
                    </a:lnTo>
                  </a:path>
                </a:pathLst>
              </a:custGeom>
              <a:noFill/>
              <a:ln w="4680" cap="flat">
                <a:solidFill>
                  <a:schemeClr val="bg1"/>
                </a:solidFill>
                <a:round/>
              </a:ln>
              <a:effectLst/>
            </p:spPr>
            <p:txBody>
              <a:bodyPr wrap="none" anchor="ctr"/>
              <a:lstStyle/>
              <a:p>
                <a:pPr>
                  <a:lnSpc>
                    <a:spcPct val="150000"/>
                  </a:lnSpc>
                </a:pPr>
                <a:endParaRPr lang="en-US" sz="100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57" name="Line 383"/>
              <p:cNvSpPr>
                <a:spLocks noChangeShapeType="1"/>
              </p:cNvSpPr>
              <p:nvPr/>
            </p:nvSpPr>
            <p:spPr bwMode="auto">
              <a:xfrm>
                <a:off x="3501678" y="6345414"/>
                <a:ext cx="174794" cy="171626"/>
              </a:xfrm>
              <a:prstGeom prst="line">
                <a:avLst/>
              </a:prstGeom>
              <a:noFill/>
              <a:ln w="4680" cap="flat">
                <a:solidFill>
                  <a:schemeClr val="bg1"/>
                </a:solidFill>
                <a:round/>
              </a:ln>
              <a:effectLst/>
            </p:spPr>
            <p:txBody>
              <a:bodyPr/>
              <a:lstStyle/>
              <a:p>
                <a:pPr>
                  <a:lnSpc>
                    <a:spcPct val="150000"/>
                  </a:lnSpc>
                </a:pPr>
                <a:endParaRPr lang="en-US" sz="100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58" name="Line 384"/>
              <p:cNvSpPr>
                <a:spLocks noChangeShapeType="1"/>
              </p:cNvSpPr>
              <p:nvPr/>
            </p:nvSpPr>
            <p:spPr bwMode="auto">
              <a:xfrm>
                <a:off x="4067371" y="5779685"/>
                <a:ext cx="152546" cy="152556"/>
              </a:xfrm>
              <a:prstGeom prst="line">
                <a:avLst/>
              </a:prstGeom>
              <a:noFill/>
              <a:ln w="4680" cap="flat">
                <a:solidFill>
                  <a:schemeClr val="bg1"/>
                </a:solidFill>
                <a:round/>
              </a:ln>
              <a:effectLst/>
            </p:spPr>
            <p:txBody>
              <a:bodyPr/>
              <a:lstStyle/>
              <a:p>
                <a:pPr>
                  <a:lnSpc>
                    <a:spcPct val="150000"/>
                  </a:lnSpc>
                </a:pPr>
                <a:endParaRPr lang="en-US" sz="1000">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grpSp>
          <p:nvGrpSpPr>
            <p:cNvPr id="20" name="Group 95"/>
            <p:cNvGrpSpPr/>
            <p:nvPr/>
          </p:nvGrpSpPr>
          <p:grpSpPr>
            <a:xfrm>
              <a:off x="4514802" y="2292954"/>
              <a:ext cx="244562" cy="244576"/>
              <a:chOff x="9557577" y="7795366"/>
              <a:chExt cx="953415" cy="953477"/>
            </a:xfrm>
          </p:grpSpPr>
          <p:sp>
            <p:nvSpPr>
              <p:cNvPr id="21" name="Freeform 454"/>
              <p:cNvSpPr>
                <a:spLocks noChangeArrowheads="1"/>
              </p:cNvSpPr>
              <p:nvPr/>
            </p:nvSpPr>
            <p:spPr bwMode="auto">
              <a:xfrm>
                <a:off x="9557577" y="7795366"/>
                <a:ext cx="953415" cy="953477"/>
              </a:xfrm>
              <a:custGeom>
                <a:avLst/>
                <a:gdLst>
                  <a:gd name="T0" fmla="*/ 1323 w 1324"/>
                  <a:gd name="T1" fmla="*/ 662 h 1324"/>
                  <a:gd name="T2" fmla="*/ 1323 w 1324"/>
                  <a:gd name="T3" fmla="*/ 662 h 1324"/>
                  <a:gd name="T4" fmla="*/ 659 w 1324"/>
                  <a:gd name="T5" fmla="*/ 1323 h 1324"/>
                  <a:gd name="T6" fmla="*/ 0 w 1324"/>
                  <a:gd name="T7" fmla="*/ 662 h 1324"/>
                  <a:gd name="T8" fmla="*/ 659 w 1324"/>
                  <a:gd name="T9" fmla="*/ 0 h 1324"/>
                  <a:gd name="T10" fmla="*/ 1323 w 1324"/>
                  <a:gd name="T11" fmla="*/ 662 h 1324"/>
                </a:gdLst>
                <a:ahLst/>
                <a:cxnLst>
                  <a:cxn ang="0">
                    <a:pos x="T0" y="T1"/>
                  </a:cxn>
                  <a:cxn ang="0">
                    <a:pos x="T2" y="T3"/>
                  </a:cxn>
                  <a:cxn ang="0">
                    <a:pos x="T4" y="T5"/>
                  </a:cxn>
                  <a:cxn ang="0">
                    <a:pos x="T6" y="T7"/>
                  </a:cxn>
                  <a:cxn ang="0">
                    <a:pos x="T8" y="T9"/>
                  </a:cxn>
                  <a:cxn ang="0">
                    <a:pos x="T10" y="T11"/>
                  </a:cxn>
                </a:cxnLst>
                <a:rect l="0" t="0" r="r" b="b"/>
                <a:pathLst>
                  <a:path w="1324" h="1324">
                    <a:moveTo>
                      <a:pt x="1323" y="662"/>
                    </a:moveTo>
                    <a:lnTo>
                      <a:pt x="1323" y="662"/>
                    </a:lnTo>
                    <a:cubicBezTo>
                      <a:pt x="1323" y="1033"/>
                      <a:pt x="1031" y="1323"/>
                      <a:pt x="659" y="1323"/>
                    </a:cubicBezTo>
                    <a:cubicBezTo>
                      <a:pt x="299" y="1323"/>
                      <a:pt x="0" y="1033"/>
                      <a:pt x="0" y="662"/>
                    </a:cubicBezTo>
                    <a:cubicBezTo>
                      <a:pt x="0" y="301"/>
                      <a:pt x="299" y="0"/>
                      <a:pt x="659" y="0"/>
                    </a:cubicBezTo>
                    <a:cubicBezTo>
                      <a:pt x="1031" y="0"/>
                      <a:pt x="1323" y="301"/>
                      <a:pt x="1323" y="662"/>
                    </a:cubicBezTo>
                  </a:path>
                </a:pathLst>
              </a:custGeom>
              <a:noFill/>
              <a:ln w="4680" cap="flat">
                <a:solidFill>
                  <a:schemeClr val="bg1"/>
                </a:solidFill>
                <a:round/>
              </a:ln>
              <a:effectLst/>
            </p:spPr>
            <p:txBody>
              <a:bodyPr wrap="none" anchor="ctr"/>
              <a:lstStyle/>
              <a:p>
                <a:pPr>
                  <a:lnSpc>
                    <a:spcPct val="150000"/>
                  </a:lnSpc>
                </a:pPr>
                <a:endParaRPr lang="en-US" sz="100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22" name="Freeform 455"/>
              <p:cNvSpPr>
                <a:spLocks noChangeArrowheads="1"/>
              </p:cNvSpPr>
              <p:nvPr/>
            </p:nvSpPr>
            <p:spPr bwMode="auto">
              <a:xfrm>
                <a:off x="9687871" y="7867802"/>
                <a:ext cx="216106" cy="797743"/>
              </a:xfrm>
              <a:custGeom>
                <a:avLst/>
                <a:gdLst>
                  <a:gd name="T0" fmla="*/ 89 w 300"/>
                  <a:gd name="T1" fmla="*/ 0 h 1105"/>
                  <a:gd name="T2" fmla="*/ 299 w 300"/>
                  <a:gd name="T3" fmla="*/ 292 h 1105"/>
                  <a:gd name="T4" fmla="*/ 181 w 300"/>
                  <a:gd name="T5" fmla="*/ 411 h 1105"/>
                  <a:gd name="T6" fmla="*/ 0 w 300"/>
                  <a:gd name="T7" fmla="*/ 472 h 1105"/>
                  <a:gd name="T8" fmla="*/ 0 w 300"/>
                  <a:gd name="T9" fmla="*/ 652 h 1105"/>
                  <a:gd name="T10" fmla="*/ 181 w 300"/>
                  <a:gd name="T11" fmla="*/ 773 h 1105"/>
                  <a:gd name="T12" fmla="*/ 240 w 300"/>
                  <a:gd name="T13" fmla="*/ 892 h 1105"/>
                  <a:gd name="T14" fmla="*/ 181 w 300"/>
                  <a:gd name="T15" fmla="*/ 1072 h 1105"/>
                  <a:gd name="T16" fmla="*/ 149 w 300"/>
                  <a:gd name="T17" fmla="*/ 1104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1105">
                    <a:moveTo>
                      <a:pt x="89" y="0"/>
                    </a:moveTo>
                    <a:lnTo>
                      <a:pt x="299" y="292"/>
                    </a:lnTo>
                    <a:lnTo>
                      <a:pt x="181" y="411"/>
                    </a:lnTo>
                    <a:lnTo>
                      <a:pt x="0" y="472"/>
                    </a:lnTo>
                    <a:lnTo>
                      <a:pt x="0" y="652"/>
                    </a:lnTo>
                    <a:lnTo>
                      <a:pt x="181" y="773"/>
                    </a:lnTo>
                    <a:lnTo>
                      <a:pt x="240" y="892"/>
                    </a:lnTo>
                    <a:lnTo>
                      <a:pt x="181" y="1072"/>
                    </a:lnTo>
                    <a:lnTo>
                      <a:pt x="149" y="1104"/>
                    </a:lnTo>
                  </a:path>
                </a:pathLst>
              </a:custGeom>
              <a:noFill/>
              <a:ln w="4680" cap="flat">
                <a:solidFill>
                  <a:schemeClr val="bg1"/>
                </a:solidFill>
                <a:round/>
              </a:ln>
              <a:effectLst/>
            </p:spPr>
            <p:txBody>
              <a:bodyPr/>
              <a:lstStyle/>
              <a:p>
                <a:pPr>
                  <a:lnSpc>
                    <a:spcPct val="150000"/>
                  </a:lnSpc>
                </a:pPr>
                <a:endParaRPr lang="en-US" sz="100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23" name="Freeform 456"/>
              <p:cNvSpPr>
                <a:spLocks noChangeArrowheads="1"/>
              </p:cNvSpPr>
              <p:nvPr/>
            </p:nvSpPr>
            <p:spPr bwMode="auto">
              <a:xfrm>
                <a:off x="10075591" y="7963146"/>
                <a:ext cx="375011" cy="549838"/>
              </a:xfrm>
              <a:custGeom>
                <a:avLst/>
                <a:gdLst>
                  <a:gd name="T0" fmla="*/ 470 w 521"/>
                  <a:gd name="T1" fmla="*/ 0 h 763"/>
                  <a:gd name="T2" fmla="*/ 360 w 521"/>
                  <a:gd name="T3" fmla="*/ 100 h 763"/>
                  <a:gd name="T4" fmla="*/ 180 w 521"/>
                  <a:gd name="T5" fmla="*/ 342 h 763"/>
                  <a:gd name="T6" fmla="*/ 59 w 521"/>
                  <a:gd name="T7" fmla="*/ 342 h 763"/>
                  <a:gd name="T8" fmla="*/ 59 w 521"/>
                  <a:gd name="T9" fmla="*/ 463 h 763"/>
                  <a:gd name="T10" fmla="*/ 0 w 521"/>
                  <a:gd name="T11" fmla="*/ 582 h 763"/>
                  <a:gd name="T12" fmla="*/ 59 w 521"/>
                  <a:gd name="T13" fmla="*/ 703 h 763"/>
                  <a:gd name="T14" fmla="*/ 180 w 521"/>
                  <a:gd name="T15" fmla="*/ 762 h 763"/>
                  <a:gd name="T16" fmla="*/ 301 w 521"/>
                  <a:gd name="T17" fmla="*/ 643 h 763"/>
                  <a:gd name="T18" fmla="*/ 360 w 521"/>
                  <a:gd name="T19" fmla="*/ 522 h 763"/>
                  <a:gd name="T20" fmla="*/ 481 w 521"/>
                  <a:gd name="T21" fmla="*/ 703 h 763"/>
                  <a:gd name="T22" fmla="*/ 520 w 521"/>
                  <a:gd name="T23" fmla="*/ 72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1" h="763">
                    <a:moveTo>
                      <a:pt x="470" y="0"/>
                    </a:moveTo>
                    <a:lnTo>
                      <a:pt x="360" y="100"/>
                    </a:lnTo>
                    <a:lnTo>
                      <a:pt x="180" y="342"/>
                    </a:lnTo>
                    <a:lnTo>
                      <a:pt x="59" y="342"/>
                    </a:lnTo>
                    <a:lnTo>
                      <a:pt x="59" y="463"/>
                    </a:lnTo>
                    <a:lnTo>
                      <a:pt x="0" y="582"/>
                    </a:lnTo>
                    <a:lnTo>
                      <a:pt x="59" y="703"/>
                    </a:lnTo>
                    <a:lnTo>
                      <a:pt x="180" y="762"/>
                    </a:lnTo>
                    <a:lnTo>
                      <a:pt x="301" y="643"/>
                    </a:lnTo>
                    <a:lnTo>
                      <a:pt x="360" y="522"/>
                    </a:lnTo>
                    <a:lnTo>
                      <a:pt x="481" y="703"/>
                    </a:lnTo>
                    <a:lnTo>
                      <a:pt x="520" y="723"/>
                    </a:lnTo>
                  </a:path>
                </a:pathLst>
              </a:custGeom>
              <a:noFill/>
              <a:ln w="4680" cap="flat">
                <a:solidFill>
                  <a:schemeClr val="bg1"/>
                </a:solidFill>
                <a:round/>
              </a:ln>
              <a:effectLst/>
            </p:spPr>
            <p:txBody>
              <a:bodyPr/>
              <a:lstStyle/>
              <a:p>
                <a:pPr>
                  <a:lnSpc>
                    <a:spcPct val="150000"/>
                  </a:lnSpc>
                </a:pPr>
                <a:endParaRPr lang="en-US" sz="1000">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grpSp>
          <p:nvGrpSpPr>
            <p:cNvPr id="24" name="Group 99"/>
            <p:cNvGrpSpPr/>
            <p:nvPr/>
          </p:nvGrpSpPr>
          <p:grpSpPr>
            <a:xfrm>
              <a:off x="7524963" y="2326701"/>
              <a:ext cx="244562" cy="199737"/>
              <a:chOff x="11707403" y="7861444"/>
              <a:chExt cx="953415" cy="778672"/>
            </a:xfrm>
          </p:grpSpPr>
          <p:sp>
            <p:nvSpPr>
              <p:cNvPr id="27" name="Freeform 457"/>
              <p:cNvSpPr>
                <a:spLocks noChangeArrowheads="1"/>
              </p:cNvSpPr>
              <p:nvPr/>
            </p:nvSpPr>
            <p:spPr bwMode="auto">
              <a:xfrm>
                <a:off x="11707403" y="7861444"/>
                <a:ext cx="953415" cy="435420"/>
              </a:xfrm>
              <a:custGeom>
                <a:avLst/>
                <a:gdLst>
                  <a:gd name="T0" fmla="*/ 664 w 1324"/>
                  <a:gd name="T1" fmla="*/ 0 h 603"/>
                  <a:gd name="T2" fmla="*/ 0 w 1324"/>
                  <a:gd name="T3" fmla="*/ 301 h 603"/>
                  <a:gd name="T4" fmla="*/ 664 w 1324"/>
                  <a:gd name="T5" fmla="*/ 602 h 603"/>
                  <a:gd name="T6" fmla="*/ 1323 w 1324"/>
                  <a:gd name="T7" fmla="*/ 301 h 603"/>
                  <a:gd name="T8" fmla="*/ 664 w 1324"/>
                  <a:gd name="T9" fmla="*/ 0 h 603"/>
                </a:gdLst>
                <a:ahLst/>
                <a:cxnLst>
                  <a:cxn ang="0">
                    <a:pos x="T0" y="T1"/>
                  </a:cxn>
                  <a:cxn ang="0">
                    <a:pos x="T2" y="T3"/>
                  </a:cxn>
                  <a:cxn ang="0">
                    <a:pos x="T4" y="T5"/>
                  </a:cxn>
                  <a:cxn ang="0">
                    <a:pos x="T6" y="T7"/>
                  </a:cxn>
                  <a:cxn ang="0">
                    <a:pos x="T8" y="T9"/>
                  </a:cxn>
                </a:cxnLst>
                <a:rect l="0" t="0" r="r" b="b"/>
                <a:pathLst>
                  <a:path w="1324" h="603">
                    <a:moveTo>
                      <a:pt x="664" y="0"/>
                    </a:moveTo>
                    <a:lnTo>
                      <a:pt x="0" y="301"/>
                    </a:lnTo>
                    <a:lnTo>
                      <a:pt x="664" y="602"/>
                    </a:lnTo>
                    <a:lnTo>
                      <a:pt x="1323" y="301"/>
                    </a:lnTo>
                    <a:lnTo>
                      <a:pt x="664" y="0"/>
                    </a:lnTo>
                  </a:path>
                </a:pathLst>
              </a:custGeom>
              <a:noFill/>
              <a:ln w="9525" cap="flat">
                <a:solidFill>
                  <a:schemeClr val="bg1"/>
                </a:solidFill>
                <a:bevel/>
              </a:ln>
              <a:effectLst/>
            </p:spPr>
            <p:txBody>
              <a:bodyPr wrap="none" anchor="ctr"/>
              <a:lstStyle/>
              <a:p>
                <a:pPr>
                  <a:lnSpc>
                    <a:spcPct val="150000"/>
                  </a:lnSpc>
                </a:pPr>
                <a:endParaRPr lang="en-US" sz="100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28" name="Freeform 458"/>
              <p:cNvSpPr>
                <a:spLocks noChangeArrowheads="1"/>
              </p:cNvSpPr>
              <p:nvPr/>
            </p:nvSpPr>
            <p:spPr bwMode="auto">
              <a:xfrm>
                <a:off x="11707403" y="8338183"/>
                <a:ext cx="953415" cy="301933"/>
              </a:xfrm>
              <a:custGeom>
                <a:avLst/>
                <a:gdLst>
                  <a:gd name="T0" fmla="*/ 1054 w 1324"/>
                  <a:gd name="T1" fmla="*/ 0 h 421"/>
                  <a:gd name="T2" fmla="*/ 1323 w 1324"/>
                  <a:gd name="T3" fmla="*/ 121 h 421"/>
                  <a:gd name="T4" fmla="*/ 664 w 1324"/>
                  <a:gd name="T5" fmla="*/ 420 h 421"/>
                  <a:gd name="T6" fmla="*/ 0 w 1324"/>
                  <a:gd name="T7" fmla="*/ 121 h 421"/>
                  <a:gd name="T8" fmla="*/ 262 w 1324"/>
                  <a:gd name="T9" fmla="*/ 0 h 421"/>
                </a:gdLst>
                <a:ahLst/>
                <a:cxnLst>
                  <a:cxn ang="0">
                    <a:pos x="T0" y="T1"/>
                  </a:cxn>
                  <a:cxn ang="0">
                    <a:pos x="T2" y="T3"/>
                  </a:cxn>
                  <a:cxn ang="0">
                    <a:pos x="T4" y="T5"/>
                  </a:cxn>
                  <a:cxn ang="0">
                    <a:pos x="T6" y="T7"/>
                  </a:cxn>
                  <a:cxn ang="0">
                    <a:pos x="T8" y="T9"/>
                  </a:cxn>
                </a:cxnLst>
                <a:rect l="0" t="0" r="r" b="b"/>
                <a:pathLst>
                  <a:path w="1324" h="421">
                    <a:moveTo>
                      <a:pt x="1054" y="0"/>
                    </a:moveTo>
                    <a:lnTo>
                      <a:pt x="1323" y="121"/>
                    </a:lnTo>
                    <a:lnTo>
                      <a:pt x="664" y="420"/>
                    </a:lnTo>
                    <a:lnTo>
                      <a:pt x="0" y="121"/>
                    </a:lnTo>
                    <a:lnTo>
                      <a:pt x="262" y="0"/>
                    </a:lnTo>
                  </a:path>
                </a:pathLst>
              </a:custGeom>
              <a:noFill/>
              <a:ln w="4680" cap="flat">
                <a:solidFill>
                  <a:schemeClr val="bg1"/>
                </a:solidFill>
                <a:round/>
              </a:ln>
              <a:effectLst/>
            </p:spPr>
            <p:txBody>
              <a:bodyPr/>
              <a:lstStyle/>
              <a:p>
                <a:pPr>
                  <a:lnSpc>
                    <a:spcPct val="150000"/>
                  </a:lnSpc>
                </a:pPr>
                <a:endParaRPr lang="en-US" sz="100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29" name="Freeform 459"/>
              <p:cNvSpPr>
                <a:spLocks noChangeArrowheads="1"/>
              </p:cNvSpPr>
              <p:nvPr/>
            </p:nvSpPr>
            <p:spPr bwMode="auto">
              <a:xfrm>
                <a:off x="11707403" y="8166558"/>
                <a:ext cx="953415" cy="305113"/>
              </a:xfrm>
              <a:custGeom>
                <a:avLst/>
                <a:gdLst>
                  <a:gd name="T0" fmla="*/ 1054 w 1324"/>
                  <a:gd name="T1" fmla="*/ 0 h 423"/>
                  <a:gd name="T2" fmla="*/ 1323 w 1324"/>
                  <a:gd name="T3" fmla="*/ 121 h 423"/>
                  <a:gd name="T4" fmla="*/ 1054 w 1324"/>
                  <a:gd name="T5" fmla="*/ 241 h 423"/>
                  <a:gd name="T6" fmla="*/ 664 w 1324"/>
                  <a:gd name="T7" fmla="*/ 422 h 423"/>
                  <a:gd name="T8" fmla="*/ 262 w 1324"/>
                  <a:gd name="T9" fmla="*/ 241 h 423"/>
                  <a:gd name="T10" fmla="*/ 0 w 1324"/>
                  <a:gd name="T11" fmla="*/ 121 h 423"/>
                  <a:gd name="T12" fmla="*/ 262 w 1324"/>
                  <a:gd name="T13" fmla="*/ 0 h 423"/>
                </a:gdLst>
                <a:ahLst/>
                <a:cxnLst>
                  <a:cxn ang="0">
                    <a:pos x="T0" y="T1"/>
                  </a:cxn>
                  <a:cxn ang="0">
                    <a:pos x="T2" y="T3"/>
                  </a:cxn>
                  <a:cxn ang="0">
                    <a:pos x="T4" y="T5"/>
                  </a:cxn>
                  <a:cxn ang="0">
                    <a:pos x="T6" y="T7"/>
                  </a:cxn>
                  <a:cxn ang="0">
                    <a:pos x="T8" y="T9"/>
                  </a:cxn>
                  <a:cxn ang="0">
                    <a:pos x="T10" y="T11"/>
                  </a:cxn>
                  <a:cxn ang="0">
                    <a:pos x="T12" y="T13"/>
                  </a:cxn>
                </a:cxnLst>
                <a:rect l="0" t="0" r="r" b="b"/>
                <a:pathLst>
                  <a:path w="1324" h="423">
                    <a:moveTo>
                      <a:pt x="1054" y="0"/>
                    </a:moveTo>
                    <a:lnTo>
                      <a:pt x="1323" y="121"/>
                    </a:lnTo>
                    <a:lnTo>
                      <a:pt x="1054" y="241"/>
                    </a:lnTo>
                    <a:lnTo>
                      <a:pt x="664" y="422"/>
                    </a:lnTo>
                    <a:lnTo>
                      <a:pt x="262" y="241"/>
                    </a:lnTo>
                    <a:lnTo>
                      <a:pt x="0" y="121"/>
                    </a:lnTo>
                    <a:lnTo>
                      <a:pt x="262" y="0"/>
                    </a:lnTo>
                  </a:path>
                </a:pathLst>
              </a:custGeom>
              <a:noFill/>
              <a:ln w="4680" cap="flat">
                <a:solidFill>
                  <a:schemeClr val="bg1"/>
                </a:solidFill>
                <a:round/>
              </a:ln>
              <a:effectLst/>
            </p:spPr>
            <p:txBody>
              <a:bodyPr/>
              <a:lstStyle/>
              <a:p>
                <a:pPr>
                  <a:lnSpc>
                    <a:spcPct val="150000"/>
                  </a:lnSpc>
                </a:pPr>
                <a:endParaRPr lang="en-US" sz="1000">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grpSp>
          <p:nvGrpSpPr>
            <p:cNvPr id="30" name="Group 103"/>
            <p:cNvGrpSpPr/>
            <p:nvPr/>
          </p:nvGrpSpPr>
          <p:grpSpPr>
            <a:xfrm>
              <a:off x="8146011" y="3439290"/>
              <a:ext cx="178529" cy="246922"/>
              <a:chOff x="20177966" y="3605757"/>
              <a:chExt cx="695994" cy="962627"/>
            </a:xfrm>
          </p:grpSpPr>
          <p:sp>
            <p:nvSpPr>
              <p:cNvPr id="44" name="Freeform 369"/>
              <p:cNvSpPr>
                <a:spLocks noChangeArrowheads="1"/>
              </p:cNvSpPr>
              <p:nvPr/>
            </p:nvSpPr>
            <p:spPr bwMode="auto">
              <a:xfrm>
                <a:off x="20177966" y="3614907"/>
                <a:ext cx="695994" cy="953477"/>
              </a:xfrm>
              <a:custGeom>
                <a:avLst/>
                <a:gdLst>
                  <a:gd name="T0" fmla="*/ 774 w 964"/>
                  <a:gd name="T1" fmla="*/ 290 h 1324"/>
                  <a:gd name="T2" fmla="*/ 774 w 964"/>
                  <a:gd name="T3" fmla="*/ 290 h 1324"/>
                  <a:gd name="T4" fmla="*/ 942 w 964"/>
                  <a:gd name="T5" fmla="*/ 671 h 1324"/>
                  <a:gd name="T6" fmla="*/ 963 w 964"/>
                  <a:gd name="T7" fmla="*/ 842 h 1324"/>
                  <a:gd name="T8" fmla="*/ 482 w 964"/>
                  <a:gd name="T9" fmla="*/ 1323 h 1324"/>
                  <a:gd name="T10" fmla="*/ 0 w 964"/>
                  <a:gd name="T11" fmla="*/ 842 h 1324"/>
                  <a:gd name="T12" fmla="*/ 482 w 964"/>
                  <a:gd name="T13" fmla="*/ 0 h 1324"/>
                </a:gdLst>
                <a:ahLst/>
                <a:cxnLst>
                  <a:cxn ang="0">
                    <a:pos x="T0" y="T1"/>
                  </a:cxn>
                  <a:cxn ang="0">
                    <a:pos x="T2" y="T3"/>
                  </a:cxn>
                  <a:cxn ang="0">
                    <a:pos x="T4" y="T5"/>
                  </a:cxn>
                  <a:cxn ang="0">
                    <a:pos x="T6" y="T7"/>
                  </a:cxn>
                  <a:cxn ang="0">
                    <a:pos x="T8" y="T9"/>
                  </a:cxn>
                  <a:cxn ang="0">
                    <a:pos x="T10" y="T11"/>
                  </a:cxn>
                  <a:cxn ang="0">
                    <a:pos x="T12" y="T13"/>
                  </a:cxn>
                </a:cxnLst>
                <a:rect l="0" t="0" r="r" b="b"/>
                <a:pathLst>
                  <a:path w="964" h="1324">
                    <a:moveTo>
                      <a:pt x="774" y="290"/>
                    </a:moveTo>
                    <a:lnTo>
                      <a:pt x="774" y="290"/>
                    </a:lnTo>
                    <a:cubicBezTo>
                      <a:pt x="842" y="400"/>
                      <a:pt x="913" y="541"/>
                      <a:pt x="942" y="671"/>
                    </a:cubicBezTo>
                    <a:cubicBezTo>
                      <a:pt x="954" y="730"/>
                      <a:pt x="963" y="792"/>
                      <a:pt x="963" y="842"/>
                    </a:cubicBezTo>
                    <a:cubicBezTo>
                      <a:pt x="963" y="1111"/>
                      <a:pt x="753" y="1323"/>
                      <a:pt x="482" y="1323"/>
                    </a:cubicBezTo>
                    <a:cubicBezTo>
                      <a:pt x="222" y="1323"/>
                      <a:pt x="0" y="1111"/>
                      <a:pt x="0" y="842"/>
                    </a:cubicBezTo>
                    <a:cubicBezTo>
                      <a:pt x="0" y="482"/>
                      <a:pt x="361" y="0"/>
                      <a:pt x="482" y="0"/>
                    </a:cubicBezTo>
                  </a:path>
                </a:pathLst>
              </a:custGeom>
              <a:noFill/>
              <a:ln w="4680" cap="flat">
                <a:solidFill>
                  <a:schemeClr val="bg1"/>
                </a:solidFill>
                <a:round/>
              </a:ln>
              <a:effectLst/>
            </p:spPr>
            <p:txBody>
              <a:bodyPr/>
              <a:lstStyle/>
              <a:p>
                <a:pPr>
                  <a:lnSpc>
                    <a:spcPct val="150000"/>
                  </a:lnSpc>
                </a:pPr>
                <a:endParaRPr lang="en-US" sz="100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45" name="Freeform 370"/>
              <p:cNvSpPr>
                <a:spLocks noChangeArrowheads="1"/>
              </p:cNvSpPr>
              <p:nvPr/>
            </p:nvSpPr>
            <p:spPr bwMode="auto">
              <a:xfrm>
                <a:off x="20516956" y="3605757"/>
                <a:ext cx="130302" cy="349608"/>
              </a:xfrm>
              <a:custGeom>
                <a:avLst/>
                <a:gdLst>
                  <a:gd name="T0" fmla="*/ 0 w 181"/>
                  <a:gd name="T1" fmla="*/ 0 h 483"/>
                  <a:gd name="T2" fmla="*/ 0 w 181"/>
                  <a:gd name="T3" fmla="*/ 0 h 483"/>
                  <a:gd name="T4" fmla="*/ 180 w 181"/>
                  <a:gd name="T5" fmla="*/ 482 h 483"/>
                </a:gdLst>
                <a:ahLst/>
                <a:cxnLst>
                  <a:cxn ang="0">
                    <a:pos x="T0" y="T1"/>
                  </a:cxn>
                  <a:cxn ang="0">
                    <a:pos x="T2" y="T3"/>
                  </a:cxn>
                  <a:cxn ang="0">
                    <a:pos x="T4" y="T5"/>
                  </a:cxn>
                </a:cxnLst>
                <a:rect l="0" t="0" r="r" b="b"/>
                <a:pathLst>
                  <a:path w="181" h="483">
                    <a:moveTo>
                      <a:pt x="0" y="0"/>
                    </a:moveTo>
                    <a:lnTo>
                      <a:pt x="0" y="0"/>
                    </a:lnTo>
                    <a:cubicBezTo>
                      <a:pt x="0" y="181"/>
                      <a:pt x="70" y="349"/>
                      <a:pt x="180" y="482"/>
                    </a:cubicBezTo>
                  </a:path>
                </a:pathLst>
              </a:custGeom>
              <a:noFill/>
              <a:ln w="4680" cap="flat">
                <a:solidFill>
                  <a:schemeClr val="bg1"/>
                </a:solidFill>
                <a:round/>
              </a:ln>
              <a:effectLst/>
            </p:spPr>
            <p:txBody>
              <a:bodyPr/>
              <a:lstStyle/>
              <a:p>
                <a:pPr>
                  <a:lnSpc>
                    <a:spcPct val="150000"/>
                  </a:lnSpc>
                </a:pPr>
                <a:endParaRPr lang="en-US" sz="100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46" name="Freeform 371"/>
              <p:cNvSpPr>
                <a:spLocks noChangeArrowheads="1"/>
              </p:cNvSpPr>
              <p:nvPr/>
            </p:nvSpPr>
            <p:spPr bwMode="auto">
              <a:xfrm>
                <a:off x="20644079" y="3815523"/>
                <a:ext cx="82630" cy="139843"/>
              </a:xfrm>
              <a:custGeom>
                <a:avLst/>
                <a:gdLst>
                  <a:gd name="T0" fmla="*/ 112 w 113"/>
                  <a:gd name="T1" fmla="*/ 0 h 193"/>
                  <a:gd name="T2" fmla="*/ 112 w 113"/>
                  <a:gd name="T3" fmla="*/ 0 h 193"/>
                  <a:gd name="T4" fmla="*/ 0 w 113"/>
                  <a:gd name="T5" fmla="*/ 192 h 193"/>
                </a:gdLst>
                <a:ahLst/>
                <a:cxnLst>
                  <a:cxn ang="0">
                    <a:pos x="T0" y="T1"/>
                  </a:cxn>
                  <a:cxn ang="0">
                    <a:pos x="T2" y="T3"/>
                  </a:cxn>
                  <a:cxn ang="0">
                    <a:pos x="T4" y="T5"/>
                  </a:cxn>
                </a:cxnLst>
                <a:rect l="0" t="0" r="r" b="b"/>
                <a:pathLst>
                  <a:path w="113" h="193">
                    <a:moveTo>
                      <a:pt x="112" y="0"/>
                    </a:moveTo>
                    <a:lnTo>
                      <a:pt x="112" y="0"/>
                    </a:lnTo>
                    <a:cubicBezTo>
                      <a:pt x="91" y="71"/>
                      <a:pt x="50" y="139"/>
                      <a:pt x="0" y="192"/>
                    </a:cubicBezTo>
                  </a:path>
                </a:pathLst>
              </a:custGeom>
              <a:noFill/>
              <a:ln w="4680" cap="flat">
                <a:solidFill>
                  <a:schemeClr val="bg1"/>
                </a:solidFill>
                <a:round/>
              </a:ln>
              <a:effectLst/>
            </p:spPr>
            <p:txBody>
              <a:bodyPr/>
              <a:lstStyle/>
              <a:p>
                <a:pPr>
                  <a:lnSpc>
                    <a:spcPct val="150000"/>
                  </a:lnSpc>
                </a:pPr>
                <a:endParaRPr lang="en-US" sz="100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47" name="Freeform 372"/>
              <p:cNvSpPr>
                <a:spLocks noChangeArrowheads="1"/>
              </p:cNvSpPr>
              <p:nvPr/>
            </p:nvSpPr>
            <p:spPr bwMode="auto">
              <a:xfrm>
                <a:off x="20342166" y="4085676"/>
                <a:ext cx="346406" cy="476739"/>
              </a:xfrm>
              <a:custGeom>
                <a:avLst/>
                <a:gdLst>
                  <a:gd name="T0" fmla="*/ 390 w 482"/>
                  <a:gd name="T1" fmla="*/ 150 h 662"/>
                  <a:gd name="T2" fmla="*/ 390 w 482"/>
                  <a:gd name="T3" fmla="*/ 150 h 662"/>
                  <a:gd name="T4" fmla="*/ 470 w 482"/>
                  <a:gd name="T5" fmla="*/ 340 h 662"/>
                  <a:gd name="T6" fmla="*/ 481 w 482"/>
                  <a:gd name="T7" fmla="*/ 420 h 662"/>
                  <a:gd name="T8" fmla="*/ 240 w 482"/>
                  <a:gd name="T9" fmla="*/ 661 h 662"/>
                  <a:gd name="T10" fmla="*/ 0 w 482"/>
                  <a:gd name="T11" fmla="*/ 420 h 662"/>
                  <a:gd name="T12" fmla="*/ 240 w 482"/>
                  <a:gd name="T13" fmla="*/ 0 h 662"/>
                </a:gdLst>
                <a:ahLst/>
                <a:cxnLst>
                  <a:cxn ang="0">
                    <a:pos x="T0" y="T1"/>
                  </a:cxn>
                  <a:cxn ang="0">
                    <a:pos x="T2" y="T3"/>
                  </a:cxn>
                  <a:cxn ang="0">
                    <a:pos x="T4" y="T5"/>
                  </a:cxn>
                  <a:cxn ang="0">
                    <a:pos x="T6" y="T7"/>
                  </a:cxn>
                  <a:cxn ang="0">
                    <a:pos x="T8" y="T9"/>
                  </a:cxn>
                  <a:cxn ang="0">
                    <a:pos x="T10" y="T11"/>
                  </a:cxn>
                  <a:cxn ang="0">
                    <a:pos x="T12" y="T13"/>
                  </a:cxn>
                </a:cxnLst>
                <a:rect l="0" t="0" r="r" b="b"/>
                <a:pathLst>
                  <a:path w="482" h="662">
                    <a:moveTo>
                      <a:pt x="390" y="150"/>
                    </a:moveTo>
                    <a:lnTo>
                      <a:pt x="390" y="150"/>
                    </a:lnTo>
                    <a:cubicBezTo>
                      <a:pt x="420" y="198"/>
                      <a:pt x="449" y="269"/>
                      <a:pt x="470" y="340"/>
                    </a:cubicBezTo>
                    <a:cubicBezTo>
                      <a:pt x="481" y="369"/>
                      <a:pt x="481" y="399"/>
                      <a:pt x="481" y="420"/>
                    </a:cubicBezTo>
                    <a:cubicBezTo>
                      <a:pt x="481" y="561"/>
                      <a:pt x="370" y="661"/>
                      <a:pt x="240" y="661"/>
                    </a:cubicBezTo>
                    <a:cubicBezTo>
                      <a:pt x="110" y="661"/>
                      <a:pt x="0" y="561"/>
                      <a:pt x="0" y="420"/>
                    </a:cubicBezTo>
                    <a:cubicBezTo>
                      <a:pt x="0" y="239"/>
                      <a:pt x="180" y="0"/>
                      <a:pt x="240" y="0"/>
                    </a:cubicBezTo>
                  </a:path>
                </a:pathLst>
              </a:custGeom>
              <a:noFill/>
              <a:ln w="4680" cap="flat">
                <a:solidFill>
                  <a:schemeClr val="bg1"/>
                </a:solidFill>
                <a:round/>
              </a:ln>
              <a:effectLst/>
            </p:spPr>
            <p:txBody>
              <a:bodyPr/>
              <a:lstStyle/>
              <a:p>
                <a:pPr>
                  <a:lnSpc>
                    <a:spcPct val="150000"/>
                  </a:lnSpc>
                </a:pPr>
                <a:endParaRPr lang="en-US" sz="100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31" name="Freeform 373"/>
              <p:cNvSpPr>
                <a:spLocks noChangeArrowheads="1"/>
              </p:cNvSpPr>
              <p:nvPr/>
            </p:nvSpPr>
            <p:spPr bwMode="auto">
              <a:xfrm>
                <a:off x="20516956" y="4085675"/>
                <a:ext cx="66740" cy="171626"/>
              </a:xfrm>
              <a:custGeom>
                <a:avLst/>
                <a:gdLst>
                  <a:gd name="T0" fmla="*/ 0 w 92"/>
                  <a:gd name="T1" fmla="*/ 0 h 240"/>
                  <a:gd name="T2" fmla="*/ 0 w 92"/>
                  <a:gd name="T3" fmla="*/ 0 h 240"/>
                  <a:gd name="T4" fmla="*/ 91 w 92"/>
                  <a:gd name="T5" fmla="*/ 239 h 240"/>
                </a:gdLst>
                <a:ahLst/>
                <a:cxnLst>
                  <a:cxn ang="0">
                    <a:pos x="T0" y="T1"/>
                  </a:cxn>
                  <a:cxn ang="0">
                    <a:pos x="T2" y="T3"/>
                  </a:cxn>
                  <a:cxn ang="0">
                    <a:pos x="T4" y="T5"/>
                  </a:cxn>
                </a:cxnLst>
                <a:rect l="0" t="0" r="r" b="b"/>
                <a:pathLst>
                  <a:path w="92" h="240">
                    <a:moveTo>
                      <a:pt x="0" y="0"/>
                    </a:moveTo>
                    <a:lnTo>
                      <a:pt x="0" y="0"/>
                    </a:lnTo>
                    <a:cubicBezTo>
                      <a:pt x="0" y="89"/>
                      <a:pt x="41" y="180"/>
                      <a:pt x="91" y="239"/>
                    </a:cubicBezTo>
                  </a:path>
                </a:pathLst>
              </a:custGeom>
              <a:noFill/>
              <a:ln w="4680" cap="flat">
                <a:solidFill>
                  <a:schemeClr val="bg1"/>
                </a:solidFill>
                <a:round/>
              </a:ln>
              <a:effectLst/>
            </p:spPr>
            <p:txBody>
              <a:bodyPr/>
              <a:lstStyle/>
              <a:p>
                <a:pPr>
                  <a:lnSpc>
                    <a:spcPct val="150000"/>
                  </a:lnSpc>
                </a:pPr>
                <a:endParaRPr lang="en-US" sz="100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32" name="Freeform 374"/>
              <p:cNvSpPr>
                <a:spLocks noChangeArrowheads="1"/>
              </p:cNvSpPr>
              <p:nvPr/>
            </p:nvSpPr>
            <p:spPr bwMode="auto">
              <a:xfrm>
                <a:off x="20580517" y="4193737"/>
                <a:ext cx="44493" cy="63565"/>
              </a:xfrm>
              <a:custGeom>
                <a:avLst/>
                <a:gdLst>
                  <a:gd name="T0" fmla="*/ 59 w 60"/>
                  <a:gd name="T1" fmla="*/ 0 h 90"/>
                  <a:gd name="T2" fmla="*/ 59 w 60"/>
                  <a:gd name="T3" fmla="*/ 0 h 90"/>
                  <a:gd name="T4" fmla="*/ 0 w 60"/>
                  <a:gd name="T5" fmla="*/ 89 h 90"/>
                </a:gdLst>
                <a:ahLst/>
                <a:cxnLst>
                  <a:cxn ang="0">
                    <a:pos x="T0" y="T1"/>
                  </a:cxn>
                  <a:cxn ang="0">
                    <a:pos x="T2" y="T3"/>
                  </a:cxn>
                  <a:cxn ang="0">
                    <a:pos x="T4" y="T5"/>
                  </a:cxn>
                </a:cxnLst>
                <a:rect l="0" t="0" r="r" b="b"/>
                <a:pathLst>
                  <a:path w="60" h="90">
                    <a:moveTo>
                      <a:pt x="59" y="0"/>
                    </a:moveTo>
                    <a:lnTo>
                      <a:pt x="59" y="0"/>
                    </a:lnTo>
                    <a:cubicBezTo>
                      <a:pt x="50" y="30"/>
                      <a:pt x="30" y="69"/>
                      <a:pt x="0" y="89"/>
                    </a:cubicBezTo>
                  </a:path>
                </a:pathLst>
              </a:custGeom>
              <a:noFill/>
              <a:ln w="4680" cap="flat">
                <a:solidFill>
                  <a:schemeClr val="bg1"/>
                </a:solidFill>
                <a:round/>
              </a:ln>
              <a:effectLst/>
            </p:spPr>
            <p:txBody>
              <a:bodyPr/>
              <a:lstStyle/>
              <a:p>
                <a:pPr>
                  <a:lnSpc>
                    <a:spcPct val="150000"/>
                  </a:lnSpc>
                </a:pPr>
                <a:endParaRPr lang="en-US" sz="1000">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grpSp>
          <p:nvGrpSpPr>
            <p:cNvPr id="33" name="Group 110"/>
            <p:cNvGrpSpPr/>
            <p:nvPr/>
          </p:nvGrpSpPr>
          <p:grpSpPr>
            <a:xfrm>
              <a:off x="3884793" y="3454677"/>
              <a:ext cx="247006" cy="244576"/>
              <a:chOff x="5453001" y="7775630"/>
              <a:chExt cx="962950" cy="953477"/>
            </a:xfrm>
          </p:grpSpPr>
          <p:sp>
            <p:nvSpPr>
              <p:cNvPr id="39" name="Freeform 443"/>
              <p:cNvSpPr>
                <a:spLocks noChangeArrowheads="1"/>
              </p:cNvSpPr>
              <p:nvPr/>
            </p:nvSpPr>
            <p:spPr bwMode="auto">
              <a:xfrm>
                <a:off x="5805767" y="7775630"/>
                <a:ext cx="254244" cy="346431"/>
              </a:xfrm>
              <a:custGeom>
                <a:avLst/>
                <a:gdLst>
                  <a:gd name="T0" fmla="*/ 0 w 352"/>
                  <a:gd name="T1" fmla="*/ 481 h 482"/>
                  <a:gd name="T2" fmla="*/ 180 w 352"/>
                  <a:gd name="T3" fmla="*/ 0 h 482"/>
                  <a:gd name="T4" fmla="*/ 351 w 352"/>
                  <a:gd name="T5" fmla="*/ 481 h 482"/>
                </a:gdLst>
                <a:ahLst/>
                <a:cxnLst>
                  <a:cxn ang="0">
                    <a:pos x="T0" y="T1"/>
                  </a:cxn>
                  <a:cxn ang="0">
                    <a:pos x="T2" y="T3"/>
                  </a:cxn>
                  <a:cxn ang="0">
                    <a:pos x="T4" y="T5"/>
                  </a:cxn>
                </a:cxnLst>
                <a:rect l="0" t="0" r="r" b="b"/>
                <a:pathLst>
                  <a:path w="352" h="482">
                    <a:moveTo>
                      <a:pt x="0" y="481"/>
                    </a:moveTo>
                    <a:lnTo>
                      <a:pt x="180" y="0"/>
                    </a:lnTo>
                    <a:lnTo>
                      <a:pt x="351" y="481"/>
                    </a:lnTo>
                  </a:path>
                </a:pathLst>
              </a:custGeom>
              <a:noFill/>
              <a:ln w="4680" cap="flat">
                <a:solidFill>
                  <a:schemeClr val="bg1"/>
                </a:solidFill>
                <a:round/>
              </a:ln>
              <a:effectLst/>
            </p:spPr>
            <p:txBody>
              <a:bodyPr/>
              <a:lstStyle/>
              <a:p>
                <a:pPr>
                  <a:lnSpc>
                    <a:spcPct val="150000"/>
                  </a:lnSpc>
                </a:pPr>
                <a:endParaRPr lang="en-US" sz="100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40" name="Freeform 444"/>
              <p:cNvSpPr>
                <a:spLocks noChangeArrowheads="1"/>
              </p:cNvSpPr>
              <p:nvPr/>
            </p:nvSpPr>
            <p:spPr bwMode="auto">
              <a:xfrm>
                <a:off x="5936065" y="8325469"/>
                <a:ext cx="346408" cy="403638"/>
              </a:xfrm>
              <a:custGeom>
                <a:avLst/>
                <a:gdLst>
                  <a:gd name="T0" fmla="*/ 271 w 482"/>
                  <a:gd name="T1" fmla="*/ 0 h 562"/>
                  <a:gd name="T2" fmla="*/ 481 w 482"/>
                  <a:gd name="T3" fmla="*/ 561 h 562"/>
                  <a:gd name="T4" fmla="*/ 0 w 482"/>
                  <a:gd name="T5" fmla="*/ 210 h 562"/>
                </a:gdLst>
                <a:ahLst/>
                <a:cxnLst>
                  <a:cxn ang="0">
                    <a:pos x="T0" y="T1"/>
                  </a:cxn>
                  <a:cxn ang="0">
                    <a:pos x="T2" y="T3"/>
                  </a:cxn>
                  <a:cxn ang="0">
                    <a:pos x="T4" y="T5"/>
                  </a:cxn>
                </a:cxnLst>
                <a:rect l="0" t="0" r="r" b="b"/>
                <a:pathLst>
                  <a:path w="482" h="562">
                    <a:moveTo>
                      <a:pt x="271" y="0"/>
                    </a:moveTo>
                    <a:lnTo>
                      <a:pt x="481" y="561"/>
                    </a:lnTo>
                    <a:lnTo>
                      <a:pt x="0" y="210"/>
                    </a:lnTo>
                  </a:path>
                </a:pathLst>
              </a:custGeom>
              <a:noFill/>
              <a:ln w="4680" cap="flat">
                <a:solidFill>
                  <a:schemeClr val="bg1"/>
                </a:solidFill>
                <a:round/>
              </a:ln>
              <a:effectLst/>
            </p:spPr>
            <p:txBody>
              <a:bodyPr/>
              <a:lstStyle/>
              <a:p>
                <a:pPr>
                  <a:lnSpc>
                    <a:spcPct val="150000"/>
                  </a:lnSpc>
                </a:pPr>
                <a:endParaRPr lang="en-US" sz="100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41" name="Freeform 445"/>
              <p:cNvSpPr>
                <a:spLocks noChangeArrowheads="1"/>
              </p:cNvSpPr>
              <p:nvPr/>
            </p:nvSpPr>
            <p:spPr bwMode="auto">
              <a:xfrm>
                <a:off x="6066366" y="8122061"/>
                <a:ext cx="349585" cy="203408"/>
              </a:xfrm>
              <a:custGeom>
                <a:avLst/>
                <a:gdLst>
                  <a:gd name="T0" fmla="*/ 0 w 483"/>
                  <a:gd name="T1" fmla="*/ 0 h 282"/>
                  <a:gd name="T2" fmla="*/ 482 w 483"/>
                  <a:gd name="T3" fmla="*/ 0 h 282"/>
                  <a:gd name="T4" fmla="*/ 91 w 483"/>
                  <a:gd name="T5" fmla="*/ 281 h 282"/>
                </a:gdLst>
                <a:ahLst/>
                <a:cxnLst>
                  <a:cxn ang="0">
                    <a:pos x="T0" y="T1"/>
                  </a:cxn>
                  <a:cxn ang="0">
                    <a:pos x="T2" y="T3"/>
                  </a:cxn>
                  <a:cxn ang="0">
                    <a:pos x="T4" y="T5"/>
                  </a:cxn>
                </a:cxnLst>
                <a:rect l="0" t="0" r="r" b="b"/>
                <a:pathLst>
                  <a:path w="483" h="282">
                    <a:moveTo>
                      <a:pt x="0" y="0"/>
                    </a:moveTo>
                    <a:lnTo>
                      <a:pt x="482" y="0"/>
                    </a:lnTo>
                    <a:lnTo>
                      <a:pt x="91" y="281"/>
                    </a:lnTo>
                  </a:path>
                </a:pathLst>
              </a:custGeom>
              <a:noFill/>
              <a:ln w="4680" cap="flat">
                <a:solidFill>
                  <a:schemeClr val="bg1"/>
                </a:solidFill>
                <a:round/>
              </a:ln>
              <a:effectLst/>
            </p:spPr>
            <p:txBody>
              <a:bodyPr/>
              <a:lstStyle/>
              <a:p>
                <a:pPr>
                  <a:lnSpc>
                    <a:spcPct val="150000"/>
                  </a:lnSpc>
                </a:pPr>
                <a:endParaRPr lang="en-US" sz="100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42" name="Freeform 446"/>
              <p:cNvSpPr>
                <a:spLocks noChangeArrowheads="1"/>
              </p:cNvSpPr>
              <p:nvPr/>
            </p:nvSpPr>
            <p:spPr bwMode="auto">
              <a:xfrm>
                <a:off x="5453001" y="8122061"/>
                <a:ext cx="483064" cy="607046"/>
              </a:xfrm>
              <a:custGeom>
                <a:avLst/>
                <a:gdLst>
                  <a:gd name="T0" fmla="*/ 671 w 672"/>
                  <a:gd name="T1" fmla="*/ 491 h 843"/>
                  <a:gd name="T2" fmla="*/ 181 w 672"/>
                  <a:gd name="T3" fmla="*/ 842 h 843"/>
                  <a:gd name="T4" fmla="*/ 390 w 672"/>
                  <a:gd name="T5" fmla="*/ 281 h 843"/>
                  <a:gd name="T6" fmla="*/ 0 w 672"/>
                  <a:gd name="T7" fmla="*/ 0 h 843"/>
                  <a:gd name="T8" fmla="*/ 491 w 672"/>
                  <a:gd name="T9" fmla="*/ 0 h 843"/>
                </a:gdLst>
                <a:ahLst/>
                <a:cxnLst>
                  <a:cxn ang="0">
                    <a:pos x="T0" y="T1"/>
                  </a:cxn>
                  <a:cxn ang="0">
                    <a:pos x="T2" y="T3"/>
                  </a:cxn>
                  <a:cxn ang="0">
                    <a:pos x="T4" y="T5"/>
                  </a:cxn>
                  <a:cxn ang="0">
                    <a:pos x="T6" y="T7"/>
                  </a:cxn>
                  <a:cxn ang="0">
                    <a:pos x="T8" y="T9"/>
                  </a:cxn>
                </a:cxnLst>
                <a:rect l="0" t="0" r="r" b="b"/>
                <a:pathLst>
                  <a:path w="672" h="843">
                    <a:moveTo>
                      <a:pt x="671" y="491"/>
                    </a:moveTo>
                    <a:lnTo>
                      <a:pt x="181" y="842"/>
                    </a:lnTo>
                    <a:lnTo>
                      <a:pt x="390" y="281"/>
                    </a:lnTo>
                    <a:lnTo>
                      <a:pt x="0" y="0"/>
                    </a:lnTo>
                    <a:lnTo>
                      <a:pt x="491" y="0"/>
                    </a:lnTo>
                  </a:path>
                </a:pathLst>
              </a:custGeom>
              <a:noFill/>
              <a:ln w="4680" cap="flat">
                <a:solidFill>
                  <a:schemeClr val="bg1"/>
                </a:solidFill>
                <a:round/>
              </a:ln>
              <a:effectLst/>
            </p:spPr>
            <p:txBody>
              <a:bodyPr/>
              <a:lstStyle/>
              <a:p>
                <a:pPr>
                  <a:lnSpc>
                    <a:spcPct val="150000"/>
                  </a:lnSpc>
                </a:pPr>
                <a:endParaRPr lang="en-US" sz="100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43" name="Line 447"/>
              <p:cNvSpPr>
                <a:spLocks noChangeShapeType="1"/>
              </p:cNvSpPr>
              <p:nvPr/>
            </p:nvSpPr>
            <p:spPr bwMode="auto">
              <a:xfrm flipH="1">
                <a:off x="6066366" y="8122062"/>
                <a:ext cx="136655" cy="3177"/>
              </a:xfrm>
              <a:prstGeom prst="line">
                <a:avLst/>
              </a:prstGeom>
              <a:noFill/>
              <a:ln w="4680" cap="flat">
                <a:solidFill>
                  <a:schemeClr val="bg1"/>
                </a:solidFill>
                <a:round/>
              </a:ln>
              <a:effectLst/>
            </p:spPr>
            <p:txBody>
              <a:bodyPr/>
              <a:lstStyle/>
              <a:p>
                <a:pPr>
                  <a:lnSpc>
                    <a:spcPct val="150000"/>
                  </a:lnSpc>
                </a:pPr>
                <a:endParaRPr lang="en-US" sz="1000">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cxnSp>
          <p:nvCxnSpPr>
            <p:cNvPr id="34" name="Straight Connector 117"/>
            <p:cNvCxnSpPr/>
            <p:nvPr/>
          </p:nvCxnSpPr>
          <p:spPr>
            <a:xfrm>
              <a:off x="1690728" y="5506814"/>
              <a:ext cx="8896308"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8143294" y="2199901"/>
              <a:ext cx="3041882" cy="673259"/>
            </a:xfrm>
            <a:prstGeom prst="rect">
              <a:avLst/>
            </a:prstGeom>
            <a:noFill/>
          </p:spPr>
          <p:txBody>
            <a:bodyPr wrap="square" rtlCol="0">
              <a:spAutoFit/>
            </a:bodyPr>
            <a:lstStyle/>
            <a:p>
              <a:pPr algn="r">
                <a:lnSpc>
                  <a:spcPct val="150000"/>
                </a:lnSpc>
              </a:pPr>
              <a:r>
                <a:rPr lang="zh-CN" altLang="en-US" sz="12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rPr>
                <a:t>在此编辑文本内容在此编辑文本内容在此编辑文本内容在此编辑文本</a:t>
              </a:r>
              <a:endParaRPr lang="zh-CN" altLang="en-US" sz="105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36" name="文本框 35"/>
            <p:cNvSpPr txBox="1"/>
            <p:nvPr/>
          </p:nvSpPr>
          <p:spPr>
            <a:xfrm>
              <a:off x="8143293" y="1820284"/>
              <a:ext cx="1284903" cy="397194"/>
            </a:xfrm>
            <a:prstGeom prst="rect">
              <a:avLst/>
            </a:prstGeom>
            <a:noFill/>
          </p:spPr>
          <p:txBody>
            <a:bodyPr wrap="square" rtlCol="0">
              <a:spAutoFit/>
            </a:bodyPr>
            <a:lstStyle/>
            <a:p>
              <a:pPr>
                <a:lnSpc>
                  <a:spcPct val="150000"/>
                </a:lnSpc>
              </a:pPr>
              <a:r>
                <a:rPr lang="zh-CN" altLang="en-US" sz="1400" b="1"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rPr>
                <a:t>编辑标题</a:t>
              </a:r>
              <a:endParaRPr lang="zh-CN" altLang="en-US" sz="1400" b="1"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37" name="文本框 36"/>
            <p:cNvSpPr txBox="1"/>
            <p:nvPr/>
          </p:nvSpPr>
          <p:spPr>
            <a:xfrm>
              <a:off x="8772769" y="3438537"/>
              <a:ext cx="3041882" cy="673259"/>
            </a:xfrm>
            <a:prstGeom prst="rect">
              <a:avLst/>
            </a:prstGeom>
            <a:noFill/>
          </p:spPr>
          <p:txBody>
            <a:bodyPr wrap="square" rtlCol="0">
              <a:spAutoFit/>
            </a:bodyPr>
            <a:lstStyle/>
            <a:p>
              <a:pPr algn="r">
                <a:lnSpc>
                  <a:spcPct val="150000"/>
                </a:lnSpc>
              </a:pPr>
              <a:r>
                <a:rPr lang="zh-CN" altLang="en-US" sz="12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rPr>
                <a:t>在此编辑文本内容在此编辑文本内容在此编辑文本内容在此编辑文本</a:t>
              </a:r>
              <a:endParaRPr lang="zh-CN" altLang="en-US" sz="105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38" name="文本框 37"/>
            <p:cNvSpPr txBox="1"/>
            <p:nvPr/>
          </p:nvSpPr>
          <p:spPr>
            <a:xfrm>
              <a:off x="8772769" y="3058920"/>
              <a:ext cx="1284903" cy="397194"/>
            </a:xfrm>
            <a:prstGeom prst="rect">
              <a:avLst/>
            </a:prstGeom>
            <a:noFill/>
          </p:spPr>
          <p:txBody>
            <a:bodyPr wrap="square" rtlCol="0">
              <a:spAutoFit/>
            </a:bodyPr>
            <a:lstStyle/>
            <a:p>
              <a:pPr>
                <a:lnSpc>
                  <a:spcPct val="150000"/>
                </a:lnSpc>
              </a:pPr>
              <a:r>
                <a:rPr lang="zh-CN" altLang="en-US" sz="1400" b="1"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rPr>
                <a:t>编辑标题</a:t>
              </a:r>
              <a:endParaRPr lang="zh-CN" altLang="en-US" sz="1400" b="1"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71" name="文本框 70"/>
            <p:cNvSpPr txBox="1"/>
            <p:nvPr/>
          </p:nvSpPr>
          <p:spPr>
            <a:xfrm>
              <a:off x="1136633" y="2199901"/>
              <a:ext cx="3041882" cy="673259"/>
            </a:xfrm>
            <a:prstGeom prst="rect">
              <a:avLst/>
            </a:prstGeom>
            <a:noFill/>
          </p:spPr>
          <p:txBody>
            <a:bodyPr wrap="square" rtlCol="0">
              <a:spAutoFit/>
            </a:bodyPr>
            <a:lstStyle/>
            <a:p>
              <a:pPr algn="r">
                <a:lnSpc>
                  <a:spcPct val="150000"/>
                </a:lnSpc>
              </a:pPr>
              <a:r>
                <a:rPr lang="zh-CN" altLang="en-US" sz="12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rPr>
                <a:t>在此编辑文本内容在此编辑文本内容在此编辑文本内容在此编辑文本</a:t>
              </a:r>
              <a:endParaRPr lang="zh-CN" altLang="en-US" sz="12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72" name="文本框 71"/>
            <p:cNvSpPr txBox="1"/>
            <p:nvPr/>
          </p:nvSpPr>
          <p:spPr>
            <a:xfrm>
              <a:off x="2893609" y="1820284"/>
              <a:ext cx="1284903" cy="397194"/>
            </a:xfrm>
            <a:prstGeom prst="rect">
              <a:avLst/>
            </a:prstGeom>
            <a:noFill/>
          </p:spPr>
          <p:txBody>
            <a:bodyPr wrap="square" rtlCol="0">
              <a:spAutoFit/>
            </a:bodyPr>
            <a:lstStyle/>
            <a:p>
              <a:pPr algn="r">
                <a:lnSpc>
                  <a:spcPct val="150000"/>
                </a:lnSpc>
              </a:pPr>
              <a:r>
                <a:rPr lang="zh-CN" altLang="en-US" sz="1400" b="1"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rPr>
                <a:t>编辑标题</a:t>
              </a:r>
              <a:endParaRPr lang="zh-CN" altLang="en-US" sz="1400" b="1"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73" name="文本框 72"/>
            <p:cNvSpPr txBox="1"/>
            <p:nvPr/>
          </p:nvSpPr>
          <p:spPr>
            <a:xfrm>
              <a:off x="645778" y="3438537"/>
              <a:ext cx="3041882" cy="673259"/>
            </a:xfrm>
            <a:prstGeom prst="rect">
              <a:avLst/>
            </a:prstGeom>
            <a:noFill/>
          </p:spPr>
          <p:txBody>
            <a:bodyPr wrap="square" rtlCol="0">
              <a:spAutoFit/>
            </a:bodyPr>
            <a:lstStyle/>
            <a:p>
              <a:pPr algn="r">
                <a:lnSpc>
                  <a:spcPct val="150000"/>
                </a:lnSpc>
              </a:pPr>
              <a:r>
                <a:rPr lang="zh-CN" altLang="en-US" sz="12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rPr>
                <a:t>在此编辑文本内容在此编辑文本内容在此编辑文本内容在此编辑文本</a:t>
              </a:r>
              <a:endParaRPr lang="zh-CN" altLang="en-US" sz="105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74" name="文本框 73"/>
            <p:cNvSpPr txBox="1"/>
            <p:nvPr/>
          </p:nvSpPr>
          <p:spPr>
            <a:xfrm>
              <a:off x="2402757" y="3058920"/>
              <a:ext cx="1284903" cy="397194"/>
            </a:xfrm>
            <a:prstGeom prst="rect">
              <a:avLst/>
            </a:prstGeom>
            <a:noFill/>
          </p:spPr>
          <p:txBody>
            <a:bodyPr wrap="square" rtlCol="0">
              <a:spAutoFit/>
            </a:bodyPr>
            <a:lstStyle/>
            <a:p>
              <a:pPr algn="r">
                <a:lnSpc>
                  <a:spcPct val="150000"/>
                </a:lnSpc>
              </a:pPr>
              <a:r>
                <a:rPr lang="zh-CN" altLang="en-US" sz="1400" b="1"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rPr>
                <a:t>编辑标题</a:t>
              </a:r>
              <a:endParaRPr lang="zh-CN" altLang="en-US" sz="1400" b="1"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75" name="Shape 717"/>
            <p:cNvSpPr txBox="1"/>
            <p:nvPr/>
          </p:nvSpPr>
          <p:spPr>
            <a:xfrm>
              <a:off x="1267864" y="5665251"/>
              <a:ext cx="9656272" cy="714452"/>
            </a:xfrm>
            <a:prstGeom prst="rect">
              <a:avLst/>
            </a:prstGeom>
            <a:noFill/>
            <a:ln>
              <a:noFill/>
            </a:ln>
          </p:spPr>
          <p:txBody>
            <a:bodyPr lIns="0" tIns="0" rIns="0" bIns="0" anchor="t" anchorCtr="0">
              <a:noAutofit/>
            </a:bodyPr>
            <a:lstStyle/>
            <a:p>
              <a:pPr algn="ctr">
                <a:lnSpc>
                  <a:spcPct val="150000"/>
                </a:lnSpc>
              </a:pPr>
              <a:r>
                <a:rPr lang="zh-CN" altLang="en-US" sz="105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rPr>
                <a:t>在此编辑文本内容在此编辑文本内容在此编辑文本内容在此编辑文本在此编辑文本内容在此编辑文本内容在此编辑文本内容在此编辑文本</a:t>
              </a:r>
              <a:endParaRPr lang="zh-CN" altLang="en-US" sz="105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a:p>
              <a:pPr algn="ctr">
                <a:lnSpc>
                  <a:spcPct val="150000"/>
                </a:lnSpc>
              </a:pPr>
              <a:r>
                <a:rPr lang="zh-CN" altLang="en-US" sz="105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rPr>
                <a:t>在此编辑文本内容在此编辑文本内容在此编辑文本内容在此编辑文本在此编辑文本内容在此编辑文本内容在此编辑文本内容在此编辑文本在此编辑文本内容此编辑文本内容在此编辑文本内容在此编辑文本</a:t>
              </a:r>
              <a:endParaRPr lang="zh-CN" altLang="en-US" sz="105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a:p>
              <a:pPr algn="ctr">
                <a:lnSpc>
                  <a:spcPct val="150000"/>
                </a:lnSpc>
              </a:pPr>
              <a:endParaRPr lang="en-US" altLang="zh-CN" sz="105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sp>
        <p:nvSpPr>
          <p:cNvPr id="55" name="文本框 54"/>
          <p:cNvSpPr txBox="1"/>
          <p:nvPr/>
        </p:nvSpPr>
        <p:spPr>
          <a:xfrm>
            <a:off x="4402137" y="585152"/>
            <a:ext cx="3387725" cy="645160"/>
          </a:xfrm>
          <a:prstGeom prst="rect">
            <a:avLst/>
          </a:prstGeom>
          <a:noFill/>
        </p:spPr>
        <p:txBody>
          <a:bodyPr wrap="none" rtlCol="0">
            <a:spAutoFit/>
          </a:bodyPr>
          <a:lstStyle/>
          <a:p>
            <a:pPr algn="ctr"/>
            <a:r>
              <a:rPr lang="zh-CN" altLang="en-US" sz="3600" b="1" dirty="0">
                <a:latin typeface="思源黑体 CN Medium" panose="020B0600000000000000" pitchFamily="34" charset="-122"/>
                <a:ea typeface="思源黑体 CN Medium" panose="020B0600000000000000" pitchFamily="34" charset="-122"/>
                <a:cs typeface="+mn-ea"/>
                <a:sym typeface="Arial" panose="020B0604020202020204" pitchFamily="34" charset="0"/>
              </a:rPr>
              <a:t>请输入标题文字</a:t>
            </a:r>
            <a:endParaRPr lang="zh-CN" altLang="en-US" sz="3600" b="1" dirty="0">
              <a:latin typeface="思源黑体 CN Medium" panose="020B0600000000000000" pitchFamily="34" charset="-122"/>
              <a:ea typeface="思源黑体 CN Medium" panose="020B0600000000000000" pitchFamily="34" charset="-122"/>
              <a:cs typeface="+mn-ea"/>
              <a:sym typeface="Arial" panose="020B0604020202020204" pitchFamily="34" charset="0"/>
            </a:endParaRPr>
          </a:p>
        </p:txBody>
      </p:sp>
    </p:spTree>
  </p:cSld>
  <p:clrMapOvr>
    <a:masterClrMapping/>
  </p:clrMapOvr>
  <p:transition spd="slow" advClick="0" advTm="2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íṥļíḓê"/>
          <p:cNvSpPr/>
          <p:nvPr/>
        </p:nvSpPr>
        <p:spPr>
          <a:xfrm>
            <a:off x="1406175" y="2067516"/>
            <a:ext cx="4464414" cy="1262373"/>
          </a:xfrm>
          <a:prstGeom prst="rect">
            <a:avLst/>
          </a:prstGeom>
          <a:blipFill rotWithShape="1">
            <a:blip r:embed="rId1"/>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5" name="ïS1íḓè"/>
          <p:cNvSpPr/>
          <p:nvPr/>
        </p:nvSpPr>
        <p:spPr>
          <a:xfrm>
            <a:off x="4102544" y="2064506"/>
            <a:ext cx="1768044" cy="1265041"/>
          </a:xfrm>
          <a:prstGeom prst="rect">
            <a:avLst/>
          </a:prstGeom>
          <a:gradFill>
            <a:gsLst>
              <a:gs pos="0">
                <a:srgbClr val="008AD3"/>
              </a:gs>
              <a:gs pos="100000">
                <a:srgbClr val="014E9E"/>
              </a:gs>
            </a:gsLst>
            <a:lin ang="13500000" scaled="0"/>
          </a:gra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sz="2000" b="1">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27" name="iṡ1íḍè"/>
          <p:cNvSpPr/>
          <p:nvPr/>
        </p:nvSpPr>
        <p:spPr bwMode="auto">
          <a:xfrm>
            <a:off x="4604057" y="2419325"/>
            <a:ext cx="765017" cy="555402"/>
          </a:xfrm>
          <a:custGeom>
            <a:avLst/>
            <a:gdLst>
              <a:gd name="connsiteX0" fmla="*/ 467299 w 608627"/>
              <a:gd name="connsiteY0" fmla="*/ 61262 h 441863"/>
              <a:gd name="connsiteX1" fmla="*/ 467299 w 608627"/>
              <a:gd name="connsiteY1" fmla="*/ 88065 h 441863"/>
              <a:gd name="connsiteX2" fmla="*/ 440549 w 608627"/>
              <a:gd name="connsiteY2" fmla="*/ 88065 h 441863"/>
              <a:gd name="connsiteX3" fmla="*/ 440549 w 608627"/>
              <a:gd name="connsiteY3" fmla="*/ 108704 h 441863"/>
              <a:gd name="connsiteX4" fmla="*/ 467299 w 608627"/>
              <a:gd name="connsiteY4" fmla="*/ 108704 h 441863"/>
              <a:gd name="connsiteX5" fmla="*/ 467299 w 608627"/>
              <a:gd name="connsiteY5" fmla="*/ 135508 h 441863"/>
              <a:gd name="connsiteX6" fmla="*/ 488064 w 608627"/>
              <a:gd name="connsiteY6" fmla="*/ 135508 h 441863"/>
              <a:gd name="connsiteX7" fmla="*/ 488064 w 608627"/>
              <a:gd name="connsiteY7" fmla="*/ 108704 h 441863"/>
              <a:gd name="connsiteX8" fmla="*/ 514814 w 608627"/>
              <a:gd name="connsiteY8" fmla="*/ 108704 h 441863"/>
              <a:gd name="connsiteX9" fmla="*/ 514814 w 608627"/>
              <a:gd name="connsiteY9" fmla="*/ 88065 h 441863"/>
              <a:gd name="connsiteX10" fmla="*/ 488064 w 608627"/>
              <a:gd name="connsiteY10" fmla="*/ 88065 h 441863"/>
              <a:gd name="connsiteX11" fmla="*/ 488064 w 608627"/>
              <a:gd name="connsiteY11" fmla="*/ 61262 h 441863"/>
              <a:gd name="connsiteX12" fmla="*/ 436901 w 608627"/>
              <a:gd name="connsiteY12" fmla="*/ 8309 h 441863"/>
              <a:gd name="connsiteX13" fmla="*/ 518555 w 608627"/>
              <a:gd name="connsiteY13" fmla="*/ 8309 h 441863"/>
              <a:gd name="connsiteX14" fmla="*/ 608627 w 608627"/>
              <a:gd name="connsiteY14" fmla="*/ 98245 h 441863"/>
              <a:gd name="connsiteX15" fmla="*/ 518555 w 608627"/>
              <a:gd name="connsiteY15" fmla="*/ 188180 h 441863"/>
              <a:gd name="connsiteX16" fmla="*/ 457478 w 608627"/>
              <a:gd name="connsiteY16" fmla="*/ 188180 h 441863"/>
              <a:gd name="connsiteX17" fmla="*/ 416043 w 608627"/>
              <a:gd name="connsiteY17" fmla="*/ 229459 h 441863"/>
              <a:gd name="connsiteX18" fmla="*/ 408467 w 608627"/>
              <a:gd name="connsiteY18" fmla="*/ 226377 h 441863"/>
              <a:gd name="connsiteX19" fmla="*/ 408467 w 608627"/>
              <a:gd name="connsiteY19" fmla="*/ 183511 h 441863"/>
              <a:gd name="connsiteX20" fmla="*/ 346829 w 608627"/>
              <a:gd name="connsiteY20" fmla="*/ 98245 h 441863"/>
              <a:gd name="connsiteX21" fmla="*/ 436901 w 608627"/>
              <a:gd name="connsiteY21" fmla="*/ 8309 h 441863"/>
              <a:gd name="connsiteX22" fmla="*/ 206408 w 608627"/>
              <a:gd name="connsiteY22" fmla="*/ 368 h 441863"/>
              <a:gd name="connsiteX23" fmla="*/ 256349 w 608627"/>
              <a:gd name="connsiteY23" fmla="*/ 10919 h 441863"/>
              <a:gd name="connsiteX24" fmla="*/ 280666 w 608627"/>
              <a:gd name="connsiteY24" fmla="*/ 33611 h 441863"/>
              <a:gd name="connsiteX25" fmla="*/ 307507 w 608627"/>
              <a:gd name="connsiteY25" fmla="*/ 118492 h 441863"/>
              <a:gd name="connsiteX26" fmla="*/ 305730 w 608627"/>
              <a:gd name="connsiteY26" fmla="*/ 126149 h 441863"/>
              <a:gd name="connsiteX27" fmla="*/ 312838 w 608627"/>
              <a:gd name="connsiteY27" fmla="*/ 161820 h 441863"/>
              <a:gd name="connsiteX28" fmla="*/ 295536 w 608627"/>
              <a:gd name="connsiteY28" fmla="*/ 191888 h 441863"/>
              <a:gd name="connsiteX29" fmla="*/ 283471 w 608627"/>
              <a:gd name="connsiteY29" fmla="*/ 224944 h 441863"/>
              <a:gd name="connsiteX30" fmla="*/ 283471 w 608627"/>
              <a:gd name="connsiteY30" fmla="*/ 266311 h 441863"/>
              <a:gd name="connsiteX31" fmla="*/ 285529 w 608627"/>
              <a:gd name="connsiteY31" fmla="*/ 269766 h 441863"/>
              <a:gd name="connsiteX32" fmla="*/ 410383 w 608627"/>
              <a:gd name="connsiteY32" fmla="*/ 349698 h 441863"/>
              <a:gd name="connsiteX33" fmla="*/ 425721 w 608627"/>
              <a:gd name="connsiteY33" fmla="*/ 382007 h 441863"/>
              <a:gd name="connsiteX34" fmla="*/ 425721 w 608627"/>
              <a:gd name="connsiteY34" fmla="*/ 441863 h 441863"/>
              <a:gd name="connsiteX35" fmla="*/ 240824 w 608627"/>
              <a:gd name="connsiteY35" fmla="*/ 441863 h 441863"/>
              <a:gd name="connsiteX36" fmla="*/ 222587 w 608627"/>
              <a:gd name="connsiteY36" fmla="*/ 358569 h 441863"/>
              <a:gd name="connsiteX37" fmla="*/ 212861 w 608627"/>
              <a:gd name="connsiteY37" fmla="*/ 304689 h 441863"/>
              <a:gd name="connsiteX38" fmla="*/ 203134 w 608627"/>
              <a:gd name="connsiteY38" fmla="*/ 358569 h 441863"/>
              <a:gd name="connsiteX39" fmla="*/ 184897 w 608627"/>
              <a:gd name="connsiteY39" fmla="*/ 441863 h 441863"/>
              <a:gd name="connsiteX40" fmla="*/ 0 w 608627"/>
              <a:gd name="connsiteY40" fmla="*/ 441863 h 441863"/>
              <a:gd name="connsiteX41" fmla="*/ 0 w 608627"/>
              <a:gd name="connsiteY41" fmla="*/ 382007 h 441863"/>
              <a:gd name="connsiteX42" fmla="*/ 15245 w 608627"/>
              <a:gd name="connsiteY42" fmla="*/ 349325 h 441863"/>
              <a:gd name="connsiteX43" fmla="*/ 140006 w 608627"/>
              <a:gd name="connsiteY43" fmla="*/ 269392 h 441863"/>
              <a:gd name="connsiteX44" fmla="*/ 142157 w 608627"/>
              <a:gd name="connsiteY44" fmla="*/ 265937 h 441863"/>
              <a:gd name="connsiteX45" fmla="*/ 142157 w 608627"/>
              <a:gd name="connsiteY45" fmla="*/ 224757 h 441863"/>
              <a:gd name="connsiteX46" fmla="*/ 130092 w 608627"/>
              <a:gd name="connsiteY46" fmla="*/ 191608 h 441863"/>
              <a:gd name="connsiteX47" fmla="*/ 112697 w 608627"/>
              <a:gd name="connsiteY47" fmla="*/ 161633 h 441863"/>
              <a:gd name="connsiteX48" fmla="*/ 119430 w 608627"/>
              <a:gd name="connsiteY48" fmla="*/ 125962 h 441863"/>
              <a:gd name="connsiteX49" fmla="*/ 117747 w 608627"/>
              <a:gd name="connsiteY49" fmla="*/ 118399 h 441863"/>
              <a:gd name="connsiteX50" fmla="*/ 117466 w 608627"/>
              <a:gd name="connsiteY50" fmla="*/ 76658 h 441863"/>
              <a:gd name="connsiteX51" fmla="*/ 141876 w 608627"/>
              <a:gd name="connsiteY51" fmla="*/ 33984 h 441863"/>
              <a:gd name="connsiteX52" fmla="*/ 164509 w 608627"/>
              <a:gd name="connsiteY52" fmla="*/ 15308 h 441863"/>
              <a:gd name="connsiteX53" fmla="*/ 186393 w 608627"/>
              <a:gd name="connsiteY53" fmla="*/ 4103 h 441863"/>
              <a:gd name="connsiteX54" fmla="*/ 206408 w 608627"/>
              <a:gd name="connsiteY54" fmla="*/ 368 h 44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08627" h="441863">
                <a:moveTo>
                  <a:pt x="467299" y="61262"/>
                </a:moveTo>
                <a:lnTo>
                  <a:pt x="467299" y="88065"/>
                </a:lnTo>
                <a:lnTo>
                  <a:pt x="440549" y="88065"/>
                </a:lnTo>
                <a:lnTo>
                  <a:pt x="440549" y="108704"/>
                </a:lnTo>
                <a:lnTo>
                  <a:pt x="467299" y="108704"/>
                </a:lnTo>
                <a:lnTo>
                  <a:pt x="467299" y="135508"/>
                </a:lnTo>
                <a:lnTo>
                  <a:pt x="488064" y="135508"/>
                </a:lnTo>
                <a:lnTo>
                  <a:pt x="488064" y="108704"/>
                </a:lnTo>
                <a:lnTo>
                  <a:pt x="514814" y="108704"/>
                </a:lnTo>
                <a:lnTo>
                  <a:pt x="514814" y="88065"/>
                </a:lnTo>
                <a:lnTo>
                  <a:pt x="488064" y="88065"/>
                </a:lnTo>
                <a:lnTo>
                  <a:pt x="488064" y="61262"/>
                </a:lnTo>
                <a:close/>
                <a:moveTo>
                  <a:pt x="436901" y="8309"/>
                </a:moveTo>
                <a:lnTo>
                  <a:pt x="518555" y="8309"/>
                </a:lnTo>
                <a:cubicBezTo>
                  <a:pt x="568315" y="8309"/>
                  <a:pt x="608627" y="48654"/>
                  <a:pt x="608627" y="98245"/>
                </a:cubicBezTo>
                <a:cubicBezTo>
                  <a:pt x="608627" y="147929"/>
                  <a:pt x="568315" y="188180"/>
                  <a:pt x="518555" y="188180"/>
                </a:cubicBezTo>
                <a:lnTo>
                  <a:pt x="457478" y="188180"/>
                </a:lnTo>
                <a:lnTo>
                  <a:pt x="416043" y="229459"/>
                </a:lnTo>
                <a:cubicBezTo>
                  <a:pt x="413331" y="232354"/>
                  <a:pt x="408467" y="230393"/>
                  <a:pt x="408467" y="226377"/>
                </a:cubicBezTo>
                <a:lnTo>
                  <a:pt x="408467" y="183511"/>
                </a:lnTo>
                <a:cubicBezTo>
                  <a:pt x="372644" y="171557"/>
                  <a:pt x="346829" y="137936"/>
                  <a:pt x="346829" y="98245"/>
                </a:cubicBezTo>
                <a:cubicBezTo>
                  <a:pt x="346829" y="48561"/>
                  <a:pt x="387142" y="8309"/>
                  <a:pt x="436901" y="8309"/>
                </a:cubicBezTo>
                <a:close/>
                <a:moveTo>
                  <a:pt x="206408" y="368"/>
                </a:moveTo>
                <a:cubicBezTo>
                  <a:pt x="228105" y="-1500"/>
                  <a:pt x="244565" y="4009"/>
                  <a:pt x="256349" y="10919"/>
                </a:cubicBezTo>
                <a:cubicBezTo>
                  <a:pt x="273932" y="20818"/>
                  <a:pt x="280666" y="33611"/>
                  <a:pt x="280666" y="33611"/>
                </a:cubicBezTo>
                <a:cubicBezTo>
                  <a:pt x="280666" y="33611"/>
                  <a:pt x="321255" y="36505"/>
                  <a:pt x="307507" y="118492"/>
                </a:cubicBezTo>
                <a:cubicBezTo>
                  <a:pt x="307133" y="121013"/>
                  <a:pt x="306478" y="123628"/>
                  <a:pt x="305730" y="126149"/>
                </a:cubicBezTo>
                <a:cubicBezTo>
                  <a:pt x="313399" y="126149"/>
                  <a:pt x="321349" y="132125"/>
                  <a:pt x="312838" y="161820"/>
                </a:cubicBezTo>
                <a:cubicBezTo>
                  <a:pt x="306291" y="184978"/>
                  <a:pt x="300119" y="191514"/>
                  <a:pt x="295536" y="191888"/>
                </a:cubicBezTo>
                <a:cubicBezTo>
                  <a:pt x="293946" y="202440"/>
                  <a:pt x="289831" y="214019"/>
                  <a:pt x="283471" y="224944"/>
                </a:cubicBezTo>
                <a:lnTo>
                  <a:pt x="283471" y="266311"/>
                </a:lnTo>
                <a:cubicBezTo>
                  <a:pt x="283471" y="267805"/>
                  <a:pt x="284220" y="269205"/>
                  <a:pt x="285529" y="269766"/>
                </a:cubicBezTo>
                <a:cubicBezTo>
                  <a:pt x="297500" y="275555"/>
                  <a:pt x="356139" y="305156"/>
                  <a:pt x="410383" y="349698"/>
                </a:cubicBezTo>
                <a:cubicBezTo>
                  <a:pt x="420110" y="357729"/>
                  <a:pt x="425628" y="369775"/>
                  <a:pt x="425721" y="382007"/>
                </a:cubicBezTo>
                <a:lnTo>
                  <a:pt x="425721" y="441863"/>
                </a:lnTo>
                <a:lnTo>
                  <a:pt x="240824" y="441863"/>
                </a:lnTo>
                <a:lnTo>
                  <a:pt x="222587" y="358569"/>
                </a:lnTo>
                <a:cubicBezTo>
                  <a:pt x="259342" y="307117"/>
                  <a:pt x="219688" y="304689"/>
                  <a:pt x="212861" y="304689"/>
                </a:cubicBezTo>
                <a:cubicBezTo>
                  <a:pt x="205846" y="304689"/>
                  <a:pt x="166192" y="307117"/>
                  <a:pt x="203134" y="358569"/>
                </a:cubicBezTo>
                <a:lnTo>
                  <a:pt x="184897" y="441863"/>
                </a:lnTo>
                <a:lnTo>
                  <a:pt x="0" y="441863"/>
                </a:lnTo>
                <a:lnTo>
                  <a:pt x="0" y="382007"/>
                </a:lnTo>
                <a:cubicBezTo>
                  <a:pt x="0" y="369401"/>
                  <a:pt x="5518" y="357355"/>
                  <a:pt x="15245" y="349325"/>
                </a:cubicBezTo>
                <a:cubicBezTo>
                  <a:pt x="69582" y="304783"/>
                  <a:pt x="128222" y="275275"/>
                  <a:pt x="140006" y="269392"/>
                </a:cubicBezTo>
                <a:cubicBezTo>
                  <a:pt x="141315" y="268832"/>
                  <a:pt x="142157" y="267431"/>
                  <a:pt x="142157" y="265937"/>
                </a:cubicBezTo>
                <a:lnTo>
                  <a:pt x="142157" y="224757"/>
                </a:lnTo>
                <a:cubicBezTo>
                  <a:pt x="135797" y="213645"/>
                  <a:pt x="131682" y="202066"/>
                  <a:pt x="130092" y="191608"/>
                </a:cubicBezTo>
                <a:cubicBezTo>
                  <a:pt x="125416" y="191234"/>
                  <a:pt x="119337" y="184791"/>
                  <a:pt x="112697" y="161633"/>
                </a:cubicBezTo>
                <a:cubicBezTo>
                  <a:pt x="104373" y="132312"/>
                  <a:pt x="111855" y="126149"/>
                  <a:pt x="119430" y="125962"/>
                </a:cubicBezTo>
                <a:cubicBezTo>
                  <a:pt x="118869" y="123534"/>
                  <a:pt x="118215" y="120920"/>
                  <a:pt x="117747" y="118399"/>
                </a:cubicBezTo>
                <a:cubicBezTo>
                  <a:pt x="114754" y="103551"/>
                  <a:pt x="114006" y="89918"/>
                  <a:pt x="117466" y="76658"/>
                </a:cubicBezTo>
                <a:cubicBezTo>
                  <a:pt x="121675" y="59010"/>
                  <a:pt x="131214" y="44909"/>
                  <a:pt x="141876" y="33984"/>
                </a:cubicBezTo>
                <a:cubicBezTo>
                  <a:pt x="148610" y="26794"/>
                  <a:pt x="156372" y="20444"/>
                  <a:pt x="164509" y="15308"/>
                </a:cubicBezTo>
                <a:cubicBezTo>
                  <a:pt x="171056" y="10733"/>
                  <a:pt x="178444" y="6811"/>
                  <a:pt x="186393" y="4103"/>
                </a:cubicBezTo>
                <a:cubicBezTo>
                  <a:pt x="192660" y="2142"/>
                  <a:pt x="199393" y="741"/>
                  <a:pt x="206408" y="368"/>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7" name="íṣļíḓe"/>
          <p:cNvSpPr/>
          <p:nvPr/>
        </p:nvSpPr>
        <p:spPr>
          <a:xfrm>
            <a:off x="6363265" y="2067516"/>
            <a:ext cx="4464414" cy="1262373"/>
          </a:xfrm>
          <a:prstGeom prst="rect">
            <a:avLst/>
          </a:prstGeom>
          <a:blipFill rotWithShape="1">
            <a:blip r:embed="rId1"/>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8" name="iṥ1idê"/>
          <p:cNvSpPr/>
          <p:nvPr/>
        </p:nvSpPr>
        <p:spPr>
          <a:xfrm>
            <a:off x="9059633" y="2064506"/>
            <a:ext cx="1768044" cy="1265041"/>
          </a:xfrm>
          <a:prstGeom prst="rect">
            <a:avLst/>
          </a:prstGeom>
          <a:gradFill>
            <a:gsLst>
              <a:gs pos="0">
                <a:srgbClr val="008AD3"/>
              </a:gs>
              <a:gs pos="100000">
                <a:srgbClr val="014E9E"/>
              </a:gs>
            </a:gsLst>
            <a:lin ang="13500000" scaled="0"/>
          </a:gra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sz="2000" b="1">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9" name="ïṡľíďe"/>
          <p:cNvSpPr/>
          <p:nvPr/>
        </p:nvSpPr>
        <p:spPr bwMode="auto">
          <a:xfrm>
            <a:off x="9561143" y="2306524"/>
            <a:ext cx="765017" cy="689864"/>
          </a:xfrm>
          <a:custGeom>
            <a:avLst/>
            <a:gdLst>
              <a:gd name="connsiteX0" fmla="*/ 521432 w 608344"/>
              <a:gd name="connsiteY0" fmla="*/ 370453 h 548582"/>
              <a:gd name="connsiteX1" fmla="*/ 465737 w 608344"/>
              <a:gd name="connsiteY1" fmla="*/ 425787 h 548582"/>
              <a:gd name="connsiteX2" fmla="*/ 442491 w 608344"/>
              <a:gd name="connsiteY2" fmla="*/ 402479 h 548582"/>
              <a:gd name="connsiteX3" fmla="*/ 418201 w 608344"/>
              <a:gd name="connsiteY3" fmla="*/ 426545 h 548582"/>
              <a:gd name="connsiteX4" fmla="*/ 441447 w 608344"/>
              <a:gd name="connsiteY4" fmla="*/ 449948 h 548582"/>
              <a:gd name="connsiteX5" fmla="*/ 465642 w 608344"/>
              <a:gd name="connsiteY5" fmla="*/ 474204 h 548582"/>
              <a:gd name="connsiteX6" fmla="*/ 489932 w 608344"/>
              <a:gd name="connsiteY6" fmla="*/ 450043 h 548582"/>
              <a:gd name="connsiteX7" fmla="*/ 545532 w 608344"/>
              <a:gd name="connsiteY7" fmla="*/ 394709 h 548582"/>
              <a:gd name="connsiteX8" fmla="*/ 481962 w 608344"/>
              <a:gd name="connsiteY8" fmla="*/ 296170 h 548582"/>
              <a:gd name="connsiteX9" fmla="*/ 608344 w 608344"/>
              <a:gd name="connsiteY9" fmla="*/ 422376 h 548582"/>
              <a:gd name="connsiteX10" fmla="*/ 481962 w 608344"/>
              <a:gd name="connsiteY10" fmla="*/ 548582 h 548582"/>
              <a:gd name="connsiteX11" fmla="*/ 355579 w 608344"/>
              <a:gd name="connsiteY11" fmla="*/ 422376 h 548582"/>
              <a:gd name="connsiteX12" fmla="*/ 481962 w 608344"/>
              <a:gd name="connsiteY12" fmla="*/ 296170 h 548582"/>
              <a:gd name="connsiteX13" fmla="*/ 255835 w 608344"/>
              <a:gd name="connsiteY13" fmla="*/ 446 h 548582"/>
              <a:gd name="connsiteX14" fmla="*/ 317801 w 608344"/>
              <a:gd name="connsiteY14" fmla="*/ 13616 h 548582"/>
              <a:gd name="connsiteX15" fmla="*/ 348072 w 608344"/>
              <a:gd name="connsiteY15" fmla="*/ 41661 h 548582"/>
              <a:gd name="connsiteX16" fmla="*/ 381190 w 608344"/>
              <a:gd name="connsiteY16" fmla="*/ 146831 h 548582"/>
              <a:gd name="connsiteX17" fmla="*/ 378913 w 608344"/>
              <a:gd name="connsiteY17" fmla="*/ 156211 h 548582"/>
              <a:gd name="connsiteX18" fmla="*/ 387833 w 608344"/>
              <a:gd name="connsiteY18" fmla="*/ 200458 h 548582"/>
              <a:gd name="connsiteX19" fmla="*/ 366387 w 608344"/>
              <a:gd name="connsiteY19" fmla="*/ 237694 h 548582"/>
              <a:gd name="connsiteX20" fmla="*/ 351393 w 608344"/>
              <a:gd name="connsiteY20" fmla="*/ 278720 h 548582"/>
              <a:gd name="connsiteX21" fmla="*/ 351393 w 608344"/>
              <a:gd name="connsiteY21" fmla="*/ 322873 h 548582"/>
              <a:gd name="connsiteX22" fmla="*/ 317611 w 608344"/>
              <a:gd name="connsiteY22" fmla="*/ 422358 h 548582"/>
              <a:gd name="connsiteX23" fmla="*/ 376635 w 608344"/>
              <a:gd name="connsiteY23" fmla="*/ 548088 h 548582"/>
              <a:gd name="connsiteX24" fmla="*/ 26855 w 608344"/>
              <a:gd name="connsiteY24" fmla="*/ 548088 h 548582"/>
              <a:gd name="connsiteX25" fmla="*/ 0 w 608344"/>
              <a:gd name="connsiteY25" fmla="*/ 521274 h 548582"/>
              <a:gd name="connsiteX26" fmla="*/ 0 w 608344"/>
              <a:gd name="connsiteY26" fmla="*/ 473806 h 548582"/>
              <a:gd name="connsiteX27" fmla="*/ 19453 w 608344"/>
              <a:gd name="connsiteY27" fmla="*/ 432969 h 548582"/>
              <a:gd name="connsiteX28" fmla="*/ 173751 w 608344"/>
              <a:gd name="connsiteY28" fmla="*/ 334242 h 548582"/>
              <a:gd name="connsiteX29" fmla="*/ 176408 w 608344"/>
              <a:gd name="connsiteY29" fmla="*/ 329884 h 548582"/>
              <a:gd name="connsiteX30" fmla="*/ 176408 w 608344"/>
              <a:gd name="connsiteY30" fmla="*/ 278720 h 548582"/>
              <a:gd name="connsiteX31" fmla="*/ 161320 w 608344"/>
              <a:gd name="connsiteY31" fmla="*/ 237694 h 548582"/>
              <a:gd name="connsiteX32" fmla="*/ 139969 w 608344"/>
              <a:gd name="connsiteY32" fmla="*/ 200458 h 548582"/>
              <a:gd name="connsiteX33" fmla="*/ 148320 w 608344"/>
              <a:gd name="connsiteY33" fmla="*/ 156211 h 548582"/>
              <a:gd name="connsiteX34" fmla="*/ 146042 w 608344"/>
              <a:gd name="connsiteY34" fmla="*/ 146736 h 548582"/>
              <a:gd name="connsiteX35" fmla="*/ 145758 w 608344"/>
              <a:gd name="connsiteY35" fmla="*/ 95099 h 548582"/>
              <a:gd name="connsiteX36" fmla="*/ 176029 w 608344"/>
              <a:gd name="connsiteY36" fmla="*/ 42135 h 548582"/>
              <a:gd name="connsiteX37" fmla="*/ 203928 w 608344"/>
              <a:gd name="connsiteY37" fmla="*/ 19017 h 548582"/>
              <a:gd name="connsiteX38" fmla="*/ 231162 w 608344"/>
              <a:gd name="connsiteY38" fmla="*/ 5089 h 548582"/>
              <a:gd name="connsiteX39" fmla="*/ 255835 w 608344"/>
              <a:gd name="connsiteY39" fmla="*/ 446 h 54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8344" h="548582">
                <a:moveTo>
                  <a:pt x="521432" y="370453"/>
                </a:moveTo>
                <a:lnTo>
                  <a:pt x="465737" y="425787"/>
                </a:lnTo>
                <a:lnTo>
                  <a:pt x="442491" y="402479"/>
                </a:lnTo>
                <a:lnTo>
                  <a:pt x="418201" y="426545"/>
                </a:lnTo>
                <a:lnTo>
                  <a:pt x="441447" y="449948"/>
                </a:lnTo>
                <a:lnTo>
                  <a:pt x="465642" y="474204"/>
                </a:lnTo>
                <a:lnTo>
                  <a:pt x="489932" y="450043"/>
                </a:lnTo>
                <a:lnTo>
                  <a:pt x="545532" y="394709"/>
                </a:lnTo>
                <a:close/>
                <a:moveTo>
                  <a:pt x="481962" y="296170"/>
                </a:moveTo>
                <a:cubicBezTo>
                  <a:pt x="551795" y="296170"/>
                  <a:pt x="608344" y="352641"/>
                  <a:pt x="608344" y="422376"/>
                </a:cubicBezTo>
                <a:cubicBezTo>
                  <a:pt x="608344" y="492111"/>
                  <a:pt x="551795" y="548582"/>
                  <a:pt x="481962" y="548582"/>
                </a:cubicBezTo>
                <a:cubicBezTo>
                  <a:pt x="412129" y="548582"/>
                  <a:pt x="355579" y="492111"/>
                  <a:pt x="355579" y="422376"/>
                </a:cubicBezTo>
                <a:cubicBezTo>
                  <a:pt x="355579" y="352641"/>
                  <a:pt x="412129" y="296170"/>
                  <a:pt x="481962" y="296170"/>
                </a:cubicBezTo>
                <a:close/>
                <a:moveTo>
                  <a:pt x="255835" y="446"/>
                </a:moveTo>
                <a:cubicBezTo>
                  <a:pt x="282785" y="-1828"/>
                  <a:pt x="303187" y="4899"/>
                  <a:pt x="317801" y="13616"/>
                </a:cubicBezTo>
                <a:cubicBezTo>
                  <a:pt x="339721" y="25744"/>
                  <a:pt x="348072" y="41661"/>
                  <a:pt x="348072" y="41661"/>
                </a:cubicBezTo>
                <a:cubicBezTo>
                  <a:pt x="348072" y="41661"/>
                  <a:pt x="398176" y="45167"/>
                  <a:pt x="381190" y="146831"/>
                </a:cubicBezTo>
                <a:cubicBezTo>
                  <a:pt x="380621" y="149863"/>
                  <a:pt x="379862" y="153085"/>
                  <a:pt x="378913" y="156211"/>
                </a:cubicBezTo>
                <a:cubicBezTo>
                  <a:pt x="388592" y="156211"/>
                  <a:pt x="398271" y="163507"/>
                  <a:pt x="387833" y="200458"/>
                </a:cubicBezTo>
                <a:cubicBezTo>
                  <a:pt x="379672" y="229262"/>
                  <a:pt x="372080" y="237221"/>
                  <a:pt x="366387" y="237694"/>
                </a:cubicBezTo>
                <a:cubicBezTo>
                  <a:pt x="364394" y="250675"/>
                  <a:pt x="359175" y="265076"/>
                  <a:pt x="351393" y="278720"/>
                </a:cubicBezTo>
                <a:lnTo>
                  <a:pt x="351393" y="322873"/>
                </a:lnTo>
                <a:cubicBezTo>
                  <a:pt x="330232" y="350539"/>
                  <a:pt x="317611" y="385027"/>
                  <a:pt x="317611" y="422358"/>
                </a:cubicBezTo>
                <a:cubicBezTo>
                  <a:pt x="317611" y="472764"/>
                  <a:pt x="340480" y="518053"/>
                  <a:pt x="376635" y="548088"/>
                </a:cubicBezTo>
                <a:lnTo>
                  <a:pt x="26855" y="548088"/>
                </a:lnTo>
                <a:cubicBezTo>
                  <a:pt x="12052" y="548088"/>
                  <a:pt x="0" y="536055"/>
                  <a:pt x="0" y="521274"/>
                </a:cubicBezTo>
                <a:lnTo>
                  <a:pt x="0" y="473806"/>
                </a:lnTo>
                <a:cubicBezTo>
                  <a:pt x="0" y="457983"/>
                  <a:pt x="7212" y="443013"/>
                  <a:pt x="19453" y="432969"/>
                </a:cubicBezTo>
                <a:cubicBezTo>
                  <a:pt x="86638" y="377921"/>
                  <a:pt x="159043" y="341443"/>
                  <a:pt x="173751" y="334242"/>
                </a:cubicBezTo>
                <a:cubicBezTo>
                  <a:pt x="175365" y="333484"/>
                  <a:pt x="176408" y="331779"/>
                  <a:pt x="176408" y="329884"/>
                </a:cubicBezTo>
                <a:lnTo>
                  <a:pt x="176408" y="278720"/>
                </a:lnTo>
                <a:cubicBezTo>
                  <a:pt x="168437" y="265076"/>
                  <a:pt x="163313" y="250675"/>
                  <a:pt x="161320" y="237694"/>
                </a:cubicBezTo>
                <a:cubicBezTo>
                  <a:pt x="155627" y="237221"/>
                  <a:pt x="148035" y="229072"/>
                  <a:pt x="139969" y="200458"/>
                </a:cubicBezTo>
                <a:cubicBezTo>
                  <a:pt x="129531" y="164170"/>
                  <a:pt x="138925" y="156496"/>
                  <a:pt x="148320" y="156211"/>
                </a:cubicBezTo>
                <a:cubicBezTo>
                  <a:pt x="147371" y="153085"/>
                  <a:pt x="146612" y="149863"/>
                  <a:pt x="146042" y="146736"/>
                </a:cubicBezTo>
                <a:cubicBezTo>
                  <a:pt x="142436" y="128450"/>
                  <a:pt x="141487" y="111396"/>
                  <a:pt x="145758" y="95099"/>
                </a:cubicBezTo>
                <a:cubicBezTo>
                  <a:pt x="150787" y="73212"/>
                  <a:pt x="162744" y="55684"/>
                  <a:pt x="176029" y="42135"/>
                </a:cubicBezTo>
                <a:cubicBezTo>
                  <a:pt x="184379" y="33134"/>
                  <a:pt x="193869" y="25459"/>
                  <a:pt x="203928" y="19017"/>
                </a:cubicBezTo>
                <a:cubicBezTo>
                  <a:pt x="212183" y="13332"/>
                  <a:pt x="221293" y="8405"/>
                  <a:pt x="231162" y="5089"/>
                </a:cubicBezTo>
                <a:cubicBezTo>
                  <a:pt x="238849" y="2625"/>
                  <a:pt x="247105" y="825"/>
                  <a:pt x="255835" y="446"/>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20" name="i$ḷïďe"/>
          <p:cNvSpPr/>
          <p:nvPr/>
        </p:nvSpPr>
        <p:spPr>
          <a:xfrm>
            <a:off x="6352496" y="4083265"/>
            <a:ext cx="4464414" cy="1262373"/>
          </a:xfrm>
          <a:prstGeom prst="rect">
            <a:avLst/>
          </a:prstGeom>
          <a:blipFill rotWithShape="1">
            <a:blip r:embed="rId1"/>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22" name="îṧļïdê"/>
          <p:cNvSpPr/>
          <p:nvPr/>
        </p:nvSpPr>
        <p:spPr>
          <a:xfrm>
            <a:off x="9049499" y="4080255"/>
            <a:ext cx="1768044" cy="1265041"/>
          </a:xfrm>
          <a:prstGeom prst="rect">
            <a:avLst/>
          </a:prstGeom>
          <a:gradFill>
            <a:gsLst>
              <a:gs pos="0">
                <a:srgbClr val="008AD3"/>
              </a:gs>
              <a:gs pos="100000">
                <a:srgbClr val="014E9E"/>
              </a:gs>
            </a:gsLst>
            <a:lin ang="13500000" scaled="0"/>
          </a:gra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sz="2000" b="1">
              <a:solidFill>
                <a:schemeClr val="bg1"/>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25" name="íşḷiḓé"/>
          <p:cNvSpPr/>
          <p:nvPr/>
        </p:nvSpPr>
        <p:spPr bwMode="auto">
          <a:xfrm>
            <a:off x="9551011" y="4318614"/>
            <a:ext cx="765017" cy="689864"/>
          </a:xfrm>
          <a:custGeom>
            <a:avLst/>
            <a:gdLst>
              <a:gd name="connsiteX0" fmla="*/ 521432 w 608344"/>
              <a:gd name="connsiteY0" fmla="*/ 370453 h 548582"/>
              <a:gd name="connsiteX1" fmla="*/ 465737 w 608344"/>
              <a:gd name="connsiteY1" fmla="*/ 425787 h 548582"/>
              <a:gd name="connsiteX2" fmla="*/ 442491 w 608344"/>
              <a:gd name="connsiteY2" fmla="*/ 402479 h 548582"/>
              <a:gd name="connsiteX3" fmla="*/ 418201 w 608344"/>
              <a:gd name="connsiteY3" fmla="*/ 426545 h 548582"/>
              <a:gd name="connsiteX4" fmla="*/ 441447 w 608344"/>
              <a:gd name="connsiteY4" fmla="*/ 449948 h 548582"/>
              <a:gd name="connsiteX5" fmla="*/ 465642 w 608344"/>
              <a:gd name="connsiteY5" fmla="*/ 474204 h 548582"/>
              <a:gd name="connsiteX6" fmla="*/ 489932 w 608344"/>
              <a:gd name="connsiteY6" fmla="*/ 450043 h 548582"/>
              <a:gd name="connsiteX7" fmla="*/ 545532 w 608344"/>
              <a:gd name="connsiteY7" fmla="*/ 394709 h 548582"/>
              <a:gd name="connsiteX8" fmla="*/ 481962 w 608344"/>
              <a:gd name="connsiteY8" fmla="*/ 296170 h 548582"/>
              <a:gd name="connsiteX9" fmla="*/ 608344 w 608344"/>
              <a:gd name="connsiteY9" fmla="*/ 422376 h 548582"/>
              <a:gd name="connsiteX10" fmla="*/ 481962 w 608344"/>
              <a:gd name="connsiteY10" fmla="*/ 548582 h 548582"/>
              <a:gd name="connsiteX11" fmla="*/ 355579 w 608344"/>
              <a:gd name="connsiteY11" fmla="*/ 422376 h 548582"/>
              <a:gd name="connsiteX12" fmla="*/ 481962 w 608344"/>
              <a:gd name="connsiteY12" fmla="*/ 296170 h 548582"/>
              <a:gd name="connsiteX13" fmla="*/ 255835 w 608344"/>
              <a:gd name="connsiteY13" fmla="*/ 446 h 548582"/>
              <a:gd name="connsiteX14" fmla="*/ 317801 w 608344"/>
              <a:gd name="connsiteY14" fmla="*/ 13616 h 548582"/>
              <a:gd name="connsiteX15" fmla="*/ 348072 w 608344"/>
              <a:gd name="connsiteY15" fmla="*/ 41661 h 548582"/>
              <a:gd name="connsiteX16" fmla="*/ 381190 w 608344"/>
              <a:gd name="connsiteY16" fmla="*/ 146831 h 548582"/>
              <a:gd name="connsiteX17" fmla="*/ 378913 w 608344"/>
              <a:gd name="connsiteY17" fmla="*/ 156211 h 548582"/>
              <a:gd name="connsiteX18" fmla="*/ 387833 w 608344"/>
              <a:gd name="connsiteY18" fmla="*/ 200458 h 548582"/>
              <a:gd name="connsiteX19" fmla="*/ 366387 w 608344"/>
              <a:gd name="connsiteY19" fmla="*/ 237694 h 548582"/>
              <a:gd name="connsiteX20" fmla="*/ 351393 w 608344"/>
              <a:gd name="connsiteY20" fmla="*/ 278720 h 548582"/>
              <a:gd name="connsiteX21" fmla="*/ 351393 w 608344"/>
              <a:gd name="connsiteY21" fmla="*/ 322873 h 548582"/>
              <a:gd name="connsiteX22" fmla="*/ 317611 w 608344"/>
              <a:gd name="connsiteY22" fmla="*/ 422358 h 548582"/>
              <a:gd name="connsiteX23" fmla="*/ 376635 w 608344"/>
              <a:gd name="connsiteY23" fmla="*/ 548088 h 548582"/>
              <a:gd name="connsiteX24" fmla="*/ 26855 w 608344"/>
              <a:gd name="connsiteY24" fmla="*/ 548088 h 548582"/>
              <a:gd name="connsiteX25" fmla="*/ 0 w 608344"/>
              <a:gd name="connsiteY25" fmla="*/ 521274 h 548582"/>
              <a:gd name="connsiteX26" fmla="*/ 0 w 608344"/>
              <a:gd name="connsiteY26" fmla="*/ 473806 h 548582"/>
              <a:gd name="connsiteX27" fmla="*/ 19453 w 608344"/>
              <a:gd name="connsiteY27" fmla="*/ 432969 h 548582"/>
              <a:gd name="connsiteX28" fmla="*/ 173751 w 608344"/>
              <a:gd name="connsiteY28" fmla="*/ 334242 h 548582"/>
              <a:gd name="connsiteX29" fmla="*/ 176408 w 608344"/>
              <a:gd name="connsiteY29" fmla="*/ 329884 h 548582"/>
              <a:gd name="connsiteX30" fmla="*/ 176408 w 608344"/>
              <a:gd name="connsiteY30" fmla="*/ 278720 h 548582"/>
              <a:gd name="connsiteX31" fmla="*/ 161320 w 608344"/>
              <a:gd name="connsiteY31" fmla="*/ 237694 h 548582"/>
              <a:gd name="connsiteX32" fmla="*/ 139969 w 608344"/>
              <a:gd name="connsiteY32" fmla="*/ 200458 h 548582"/>
              <a:gd name="connsiteX33" fmla="*/ 148320 w 608344"/>
              <a:gd name="connsiteY33" fmla="*/ 156211 h 548582"/>
              <a:gd name="connsiteX34" fmla="*/ 146042 w 608344"/>
              <a:gd name="connsiteY34" fmla="*/ 146736 h 548582"/>
              <a:gd name="connsiteX35" fmla="*/ 145758 w 608344"/>
              <a:gd name="connsiteY35" fmla="*/ 95099 h 548582"/>
              <a:gd name="connsiteX36" fmla="*/ 176029 w 608344"/>
              <a:gd name="connsiteY36" fmla="*/ 42135 h 548582"/>
              <a:gd name="connsiteX37" fmla="*/ 203928 w 608344"/>
              <a:gd name="connsiteY37" fmla="*/ 19017 h 548582"/>
              <a:gd name="connsiteX38" fmla="*/ 231162 w 608344"/>
              <a:gd name="connsiteY38" fmla="*/ 5089 h 548582"/>
              <a:gd name="connsiteX39" fmla="*/ 255835 w 608344"/>
              <a:gd name="connsiteY39" fmla="*/ 446 h 54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8344" h="548582">
                <a:moveTo>
                  <a:pt x="521432" y="370453"/>
                </a:moveTo>
                <a:lnTo>
                  <a:pt x="465737" y="425787"/>
                </a:lnTo>
                <a:lnTo>
                  <a:pt x="442491" y="402479"/>
                </a:lnTo>
                <a:lnTo>
                  <a:pt x="418201" y="426545"/>
                </a:lnTo>
                <a:lnTo>
                  <a:pt x="441447" y="449948"/>
                </a:lnTo>
                <a:lnTo>
                  <a:pt x="465642" y="474204"/>
                </a:lnTo>
                <a:lnTo>
                  <a:pt x="489932" y="450043"/>
                </a:lnTo>
                <a:lnTo>
                  <a:pt x="545532" y="394709"/>
                </a:lnTo>
                <a:close/>
                <a:moveTo>
                  <a:pt x="481962" y="296170"/>
                </a:moveTo>
                <a:cubicBezTo>
                  <a:pt x="551795" y="296170"/>
                  <a:pt x="608344" y="352641"/>
                  <a:pt x="608344" y="422376"/>
                </a:cubicBezTo>
                <a:cubicBezTo>
                  <a:pt x="608344" y="492111"/>
                  <a:pt x="551795" y="548582"/>
                  <a:pt x="481962" y="548582"/>
                </a:cubicBezTo>
                <a:cubicBezTo>
                  <a:pt x="412129" y="548582"/>
                  <a:pt x="355579" y="492111"/>
                  <a:pt x="355579" y="422376"/>
                </a:cubicBezTo>
                <a:cubicBezTo>
                  <a:pt x="355579" y="352641"/>
                  <a:pt x="412129" y="296170"/>
                  <a:pt x="481962" y="296170"/>
                </a:cubicBezTo>
                <a:close/>
                <a:moveTo>
                  <a:pt x="255835" y="446"/>
                </a:moveTo>
                <a:cubicBezTo>
                  <a:pt x="282785" y="-1828"/>
                  <a:pt x="303187" y="4899"/>
                  <a:pt x="317801" y="13616"/>
                </a:cubicBezTo>
                <a:cubicBezTo>
                  <a:pt x="339721" y="25744"/>
                  <a:pt x="348072" y="41661"/>
                  <a:pt x="348072" y="41661"/>
                </a:cubicBezTo>
                <a:cubicBezTo>
                  <a:pt x="348072" y="41661"/>
                  <a:pt x="398176" y="45167"/>
                  <a:pt x="381190" y="146831"/>
                </a:cubicBezTo>
                <a:cubicBezTo>
                  <a:pt x="380621" y="149863"/>
                  <a:pt x="379862" y="153085"/>
                  <a:pt x="378913" y="156211"/>
                </a:cubicBezTo>
                <a:cubicBezTo>
                  <a:pt x="388592" y="156211"/>
                  <a:pt x="398271" y="163507"/>
                  <a:pt x="387833" y="200458"/>
                </a:cubicBezTo>
                <a:cubicBezTo>
                  <a:pt x="379672" y="229262"/>
                  <a:pt x="372080" y="237221"/>
                  <a:pt x="366387" y="237694"/>
                </a:cubicBezTo>
                <a:cubicBezTo>
                  <a:pt x="364394" y="250675"/>
                  <a:pt x="359175" y="265076"/>
                  <a:pt x="351393" y="278720"/>
                </a:cubicBezTo>
                <a:lnTo>
                  <a:pt x="351393" y="322873"/>
                </a:lnTo>
                <a:cubicBezTo>
                  <a:pt x="330232" y="350539"/>
                  <a:pt x="317611" y="385027"/>
                  <a:pt x="317611" y="422358"/>
                </a:cubicBezTo>
                <a:cubicBezTo>
                  <a:pt x="317611" y="472764"/>
                  <a:pt x="340480" y="518053"/>
                  <a:pt x="376635" y="548088"/>
                </a:cubicBezTo>
                <a:lnTo>
                  <a:pt x="26855" y="548088"/>
                </a:lnTo>
                <a:cubicBezTo>
                  <a:pt x="12052" y="548088"/>
                  <a:pt x="0" y="536055"/>
                  <a:pt x="0" y="521274"/>
                </a:cubicBezTo>
                <a:lnTo>
                  <a:pt x="0" y="473806"/>
                </a:lnTo>
                <a:cubicBezTo>
                  <a:pt x="0" y="457983"/>
                  <a:pt x="7212" y="443013"/>
                  <a:pt x="19453" y="432969"/>
                </a:cubicBezTo>
                <a:cubicBezTo>
                  <a:pt x="86638" y="377921"/>
                  <a:pt x="159043" y="341443"/>
                  <a:pt x="173751" y="334242"/>
                </a:cubicBezTo>
                <a:cubicBezTo>
                  <a:pt x="175365" y="333484"/>
                  <a:pt x="176408" y="331779"/>
                  <a:pt x="176408" y="329884"/>
                </a:cubicBezTo>
                <a:lnTo>
                  <a:pt x="176408" y="278720"/>
                </a:lnTo>
                <a:cubicBezTo>
                  <a:pt x="168437" y="265076"/>
                  <a:pt x="163313" y="250675"/>
                  <a:pt x="161320" y="237694"/>
                </a:cubicBezTo>
                <a:cubicBezTo>
                  <a:pt x="155627" y="237221"/>
                  <a:pt x="148035" y="229072"/>
                  <a:pt x="139969" y="200458"/>
                </a:cubicBezTo>
                <a:cubicBezTo>
                  <a:pt x="129531" y="164170"/>
                  <a:pt x="138925" y="156496"/>
                  <a:pt x="148320" y="156211"/>
                </a:cubicBezTo>
                <a:cubicBezTo>
                  <a:pt x="147371" y="153085"/>
                  <a:pt x="146612" y="149863"/>
                  <a:pt x="146042" y="146736"/>
                </a:cubicBezTo>
                <a:cubicBezTo>
                  <a:pt x="142436" y="128450"/>
                  <a:pt x="141487" y="111396"/>
                  <a:pt x="145758" y="95099"/>
                </a:cubicBezTo>
                <a:cubicBezTo>
                  <a:pt x="150787" y="73212"/>
                  <a:pt x="162744" y="55684"/>
                  <a:pt x="176029" y="42135"/>
                </a:cubicBezTo>
                <a:cubicBezTo>
                  <a:pt x="184379" y="33134"/>
                  <a:pt x="193869" y="25459"/>
                  <a:pt x="203928" y="19017"/>
                </a:cubicBezTo>
                <a:cubicBezTo>
                  <a:pt x="212183" y="13332"/>
                  <a:pt x="221293" y="8405"/>
                  <a:pt x="231162" y="5089"/>
                </a:cubicBezTo>
                <a:cubicBezTo>
                  <a:pt x="238849" y="2625"/>
                  <a:pt x="247105" y="825"/>
                  <a:pt x="255835" y="446"/>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latin typeface="Arial" panose="020B0604020202020204" pitchFamily="34" charset="0"/>
              <a:ea typeface="思源黑体 CN Normal" panose="020B0400000000000000" pitchFamily="34" charset="-122"/>
              <a:cs typeface="+mn-ea"/>
              <a:sym typeface="Arial" panose="020B0604020202020204" pitchFamily="34" charset="0"/>
            </a:endParaRPr>
          </a:p>
        </p:txBody>
      </p:sp>
      <p:cxnSp>
        <p:nvCxnSpPr>
          <p:cNvPr id="29" name="直接连接符 28"/>
          <p:cNvCxnSpPr/>
          <p:nvPr/>
        </p:nvCxnSpPr>
        <p:spPr>
          <a:xfrm>
            <a:off x="1442552" y="4444885"/>
            <a:ext cx="3660775"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442552" y="4444885"/>
            <a:ext cx="1533717" cy="0"/>
          </a:xfrm>
          <a:prstGeom prst="line">
            <a:avLst/>
          </a:prstGeom>
          <a:ln w="19050" cap="rnd">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1396045" y="3836670"/>
            <a:ext cx="2443736" cy="523220"/>
          </a:xfrm>
          <a:prstGeom prst="rect">
            <a:avLst/>
          </a:prstGeom>
          <a:noFill/>
        </p:spPr>
        <p:txBody>
          <a:bodyPr wrap="square" rtlCol="0">
            <a:spAutoFit/>
          </a:bodyPr>
          <a:lstStyle/>
          <a:p>
            <a:r>
              <a:rPr lang="zh-CN" altLang="en-US" sz="2800" dirty="0">
                <a:latin typeface="Arial" panose="020B0604020202020204" pitchFamily="34" charset="0"/>
                <a:ea typeface="思源黑体 CN Normal" panose="020B0400000000000000" pitchFamily="34" charset="-122"/>
                <a:cs typeface="+mn-ea"/>
                <a:sym typeface="Arial" panose="020B0604020202020204" pitchFamily="34" charset="0"/>
              </a:rPr>
              <a:t>单击添加标题</a:t>
            </a:r>
            <a:endParaRPr lang="zh-CN" altLang="en-US" sz="2800" dirty="0">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26" name="文本框 25"/>
          <p:cNvSpPr txBox="1"/>
          <p:nvPr/>
        </p:nvSpPr>
        <p:spPr>
          <a:xfrm>
            <a:off x="1396045" y="4629647"/>
            <a:ext cx="3655037" cy="1198880"/>
          </a:xfrm>
          <a:prstGeom prst="rect">
            <a:avLst/>
          </a:prstGeom>
          <a:noFill/>
        </p:spPr>
        <p:txBody>
          <a:bodyPr wrap="square" rtlCol="0">
            <a:spAutoFit/>
          </a:bodyPr>
          <a:lstStyle/>
          <a:p>
            <a:pPr>
              <a:lnSpc>
                <a:spcPct val="150000"/>
              </a:lnSpc>
            </a:pPr>
            <a:r>
              <a:rPr lang="zh-CN" altLang="en-US" sz="1600" dirty="0">
                <a:solidFill>
                  <a:schemeClr val="tx1">
                    <a:lumMod val="65000"/>
                    <a:lumOff val="35000"/>
                  </a:schemeClr>
                </a:solidFill>
                <a:latin typeface="Arial" panose="020B0604020202020204" pitchFamily="34" charset="0"/>
                <a:ea typeface="思源黑体 CN Normal" panose="020B0400000000000000" pitchFamily="34" charset="-122"/>
                <a:cs typeface="+mn-ea"/>
                <a:sym typeface="Arial" panose="020B0604020202020204" pitchFamily="34" charset="0"/>
              </a:rPr>
              <a:t>在此编辑文本内容在此编辑文本内容在此编辑文本内容在此编辑文本在此编辑文本内容</a:t>
            </a:r>
            <a:endParaRPr lang="zh-CN" altLang="en-US" sz="1600" dirty="0">
              <a:solidFill>
                <a:schemeClr val="tx1">
                  <a:lumMod val="65000"/>
                  <a:lumOff val="3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21" name="文本框 20"/>
          <p:cNvSpPr txBox="1"/>
          <p:nvPr/>
        </p:nvSpPr>
        <p:spPr>
          <a:xfrm>
            <a:off x="4402137" y="585152"/>
            <a:ext cx="3387725" cy="645160"/>
          </a:xfrm>
          <a:prstGeom prst="rect">
            <a:avLst/>
          </a:prstGeom>
          <a:noFill/>
        </p:spPr>
        <p:txBody>
          <a:bodyPr wrap="none" rtlCol="0">
            <a:spAutoFit/>
          </a:bodyPr>
          <a:lstStyle/>
          <a:p>
            <a:pPr algn="ctr"/>
            <a:r>
              <a:rPr lang="zh-CN" altLang="en-US" sz="3600" b="1" dirty="0">
                <a:latin typeface="思源黑体 CN Medium" panose="020B0600000000000000" pitchFamily="34" charset="-122"/>
                <a:ea typeface="思源黑体 CN Medium" panose="020B0600000000000000" pitchFamily="34" charset="-122"/>
                <a:cs typeface="+mn-ea"/>
                <a:sym typeface="Arial" panose="020B0604020202020204" pitchFamily="34" charset="0"/>
              </a:rPr>
              <a:t>请输入标题文字</a:t>
            </a:r>
            <a:endParaRPr lang="zh-CN" altLang="en-US" sz="3600" b="1" dirty="0">
              <a:latin typeface="思源黑体 CN Medium" panose="020B0600000000000000" pitchFamily="34" charset="-122"/>
              <a:ea typeface="思源黑体 CN Medium" panose="020B0600000000000000" pitchFamily="34" charset="-122"/>
              <a:cs typeface="+mn-ea"/>
              <a:sym typeface="Arial" panose="020B0604020202020204" pitchFamily="34" charset="0"/>
            </a:endParaRPr>
          </a:p>
        </p:txBody>
      </p:sp>
    </p:spTree>
  </p:cSld>
  <p:clrMapOvr>
    <a:masterClrMapping/>
  </p:clrMapOvr>
  <p:transition spd="slow" advClick="0" advTm="2000"/>
  <p:timing>
    <p:tnLst>
      <p:par>
        <p:cTn id="1" dur="indefinite" restart="never" nodeType="tmRoot"/>
      </p:par>
    </p:tnLst>
    <p:bldLst>
      <p:bldP spid="23" grpId="0" bldLvl="0" animBg="1"/>
      <p:bldP spid="15" grpId="0" bldLvl="0" animBg="1"/>
      <p:bldP spid="27" grpId="0" bldLvl="0" animBg="1"/>
      <p:bldP spid="17" grpId="0" bldLvl="0" animBg="1"/>
      <p:bldP spid="18" grpId="0" bldLvl="0" animBg="1"/>
      <p:bldP spid="19" grpId="0" bldLvl="0" animBg="1"/>
      <p:bldP spid="20" grpId="0" bldLvl="0" animBg="1"/>
      <p:bldP spid="22" grpId="0" bldLvl="0" animBg="1"/>
      <p:bldP spid="2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313170" y="1915174"/>
            <a:ext cx="5749615" cy="2398389"/>
            <a:chOff x="753085" y="1818738"/>
            <a:chExt cx="5749615" cy="2398389"/>
          </a:xfrm>
        </p:grpSpPr>
        <p:sp>
          <p:nvSpPr>
            <p:cNvPr id="11" name="矩形 10"/>
            <p:cNvSpPr/>
            <p:nvPr/>
          </p:nvSpPr>
          <p:spPr>
            <a:xfrm rot="5400000">
              <a:off x="632921" y="3338031"/>
              <a:ext cx="501347" cy="64779"/>
            </a:xfrm>
            <a:prstGeom prst="rect">
              <a:avLst/>
            </a:prstGeom>
            <a:gradFill>
              <a:gsLst>
                <a:gs pos="0">
                  <a:srgbClr val="008AD3"/>
                </a:gs>
                <a:gs pos="100000">
                  <a:srgbClr val="146293"/>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2" name="文本框 11"/>
            <p:cNvSpPr txBox="1"/>
            <p:nvPr/>
          </p:nvSpPr>
          <p:spPr>
            <a:xfrm>
              <a:off x="753085" y="1818738"/>
              <a:ext cx="2394858" cy="707886"/>
            </a:xfrm>
            <a:prstGeom prst="rect">
              <a:avLst/>
            </a:prstGeom>
            <a:noFill/>
          </p:spPr>
          <p:txBody>
            <a:bodyPr wrap="square" rtlCol="0">
              <a:spAutoFit/>
            </a:bodyPr>
            <a:lstStyle/>
            <a:p>
              <a:r>
                <a:rPr lang="zh-CN" altLang="en-US" sz="4000" spc="3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rPr>
                <a:t>输入标题</a:t>
              </a:r>
              <a:endParaRPr lang="zh-CN" altLang="en-US" sz="4000" spc="3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4" name="文本框 13"/>
            <p:cNvSpPr txBox="1"/>
            <p:nvPr/>
          </p:nvSpPr>
          <p:spPr>
            <a:xfrm>
              <a:off x="1033460" y="3018247"/>
              <a:ext cx="5469240" cy="1198880"/>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rPr>
                <a:t>在此编辑文本内容在此编辑文本内容在此编辑文本内容在此编辑文本在此编辑文本内容在此编辑文本内容在此编辑文本内容在此编辑文本内容在此编辑文本在此编辑文本内容在此编辑文本内容在此编辑文本内容在此编辑文本内容在此编辑文本在此编辑文本内容</a:t>
              </a:r>
              <a:endParaRPr lang="zh-CN" altLang="en-US" sz="12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5" name="文本框 14"/>
            <p:cNvSpPr txBox="1"/>
            <p:nvPr/>
          </p:nvSpPr>
          <p:spPr>
            <a:xfrm>
              <a:off x="753085" y="2526624"/>
              <a:ext cx="2855566" cy="307777"/>
            </a:xfrm>
            <a:prstGeom prst="rect">
              <a:avLst/>
            </a:prstGeom>
            <a:noFill/>
          </p:spPr>
          <p:txBody>
            <a:bodyPr wrap="square" rtlCol="0">
              <a:spAutoFit/>
            </a:bodyPr>
            <a:lstStyle/>
            <a:p>
              <a:r>
                <a:rPr lang="en-US" altLang="zh-CN" sz="1400" spc="300" dirty="0">
                  <a:solidFill>
                    <a:schemeClr val="bg1">
                      <a:lumMod val="50000"/>
                    </a:schemeClr>
                  </a:solidFill>
                  <a:latin typeface="Arial" panose="020B0604020202020204" pitchFamily="34" charset="0"/>
                  <a:ea typeface="思源黑体 CN Normal" panose="020B0400000000000000" pitchFamily="34" charset="-122"/>
                  <a:cs typeface="+mn-ea"/>
                  <a:sym typeface="Arial" panose="020B0604020202020204" pitchFamily="34" charset="0"/>
                </a:rPr>
                <a:t>ADD TITLE HERE</a:t>
              </a:r>
              <a:endParaRPr lang="zh-CN" altLang="en-US" sz="1400" spc="300" dirty="0">
                <a:solidFill>
                  <a:schemeClr val="bg1">
                    <a:lumMod val="50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grpSp>
        <p:nvGrpSpPr>
          <p:cNvPr id="16" name="组合 15"/>
          <p:cNvGrpSpPr/>
          <p:nvPr/>
        </p:nvGrpSpPr>
        <p:grpSpPr>
          <a:xfrm>
            <a:off x="1568455" y="4743450"/>
            <a:ext cx="1365245" cy="952500"/>
            <a:chOff x="1263655" y="4591050"/>
            <a:chExt cx="1365245" cy="952500"/>
          </a:xfrm>
        </p:grpSpPr>
        <p:sp>
          <p:nvSpPr>
            <p:cNvPr id="17" name="圆角矩形 16"/>
            <p:cNvSpPr/>
            <p:nvPr/>
          </p:nvSpPr>
          <p:spPr>
            <a:xfrm>
              <a:off x="1263655" y="4591050"/>
              <a:ext cx="1365245" cy="952500"/>
            </a:xfrm>
            <a:prstGeom prst="roundRect">
              <a:avLst>
                <a:gd name="adj" fmla="val 8667"/>
              </a:avLst>
            </a:prstGeom>
            <a:noFill/>
            <a:ln w="31750">
              <a:solidFill>
                <a:srgbClr val="63666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18" name="文本框 17"/>
            <p:cNvSpPr txBox="1"/>
            <p:nvPr/>
          </p:nvSpPr>
          <p:spPr>
            <a:xfrm>
              <a:off x="1391294" y="4774912"/>
              <a:ext cx="1109966" cy="584775"/>
            </a:xfrm>
            <a:prstGeom prst="rect">
              <a:avLst/>
            </a:prstGeom>
            <a:noFill/>
          </p:spPr>
          <p:txBody>
            <a:bodyPr wrap="square" rtlCol="0">
              <a:spAutoFit/>
            </a:bodyPr>
            <a:lstStyle/>
            <a:p>
              <a:pPr algn="ctr"/>
              <a:r>
                <a:rPr lang="en-US" altLang="zh-CN" sz="3200" spc="3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rPr>
                <a:t>299</a:t>
              </a:r>
              <a:endParaRPr lang="en-US" altLang="zh-CN" sz="3200" spc="3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grpSp>
        <p:nvGrpSpPr>
          <p:cNvPr id="19" name="组合 18"/>
          <p:cNvGrpSpPr/>
          <p:nvPr/>
        </p:nvGrpSpPr>
        <p:grpSpPr>
          <a:xfrm>
            <a:off x="3061542" y="4743450"/>
            <a:ext cx="1365245" cy="952500"/>
            <a:chOff x="1263655" y="4591050"/>
            <a:chExt cx="1365245" cy="952500"/>
          </a:xfrm>
        </p:grpSpPr>
        <p:sp>
          <p:nvSpPr>
            <p:cNvPr id="20" name="圆角矩形 19"/>
            <p:cNvSpPr/>
            <p:nvPr/>
          </p:nvSpPr>
          <p:spPr>
            <a:xfrm>
              <a:off x="1263655" y="4591050"/>
              <a:ext cx="1365245" cy="952500"/>
            </a:xfrm>
            <a:prstGeom prst="roundRect">
              <a:avLst>
                <a:gd name="adj" fmla="val 8667"/>
              </a:avLst>
            </a:prstGeom>
            <a:noFill/>
            <a:ln w="31750">
              <a:solidFill>
                <a:srgbClr val="63666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22" name="文本框 21"/>
            <p:cNvSpPr txBox="1"/>
            <p:nvPr/>
          </p:nvSpPr>
          <p:spPr>
            <a:xfrm>
              <a:off x="1391294" y="4774912"/>
              <a:ext cx="1109966" cy="584775"/>
            </a:xfrm>
            <a:prstGeom prst="rect">
              <a:avLst/>
            </a:prstGeom>
            <a:noFill/>
          </p:spPr>
          <p:txBody>
            <a:bodyPr wrap="square" rtlCol="0">
              <a:spAutoFit/>
            </a:bodyPr>
            <a:lstStyle/>
            <a:p>
              <a:pPr algn="ctr"/>
              <a:r>
                <a:rPr lang="en-US" altLang="zh-CN" sz="3200" spc="3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rPr>
                <a:t>365</a:t>
              </a:r>
              <a:endParaRPr lang="en-US" altLang="zh-CN" sz="3200" spc="3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grpSp>
        <p:nvGrpSpPr>
          <p:cNvPr id="23" name="组合 22"/>
          <p:cNvGrpSpPr/>
          <p:nvPr/>
        </p:nvGrpSpPr>
        <p:grpSpPr>
          <a:xfrm>
            <a:off x="4554629" y="4743449"/>
            <a:ext cx="1365245" cy="952500"/>
            <a:chOff x="1263655" y="4591050"/>
            <a:chExt cx="1365245" cy="952500"/>
          </a:xfrm>
        </p:grpSpPr>
        <p:sp>
          <p:nvSpPr>
            <p:cNvPr id="24" name="圆角矩形 23"/>
            <p:cNvSpPr/>
            <p:nvPr/>
          </p:nvSpPr>
          <p:spPr>
            <a:xfrm>
              <a:off x="1263655" y="4591050"/>
              <a:ext cx="1365245" cy="952500"/>
            </a:xfrm>
            <a:prstGeom prst="roundRect">
              <a:avLst>
                <a:gd name="adj" fmla="val 8667"/>
              </a:avLst>
            </a:prstGeom>
            <a:noFill/>
            <a:ln w="31750">
              <a:solidFill>
                <a:srgbClr val="63666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25" name="文本框 24"/>
            <p:cNvSpPr txBox="1"/>
            <p:nvPr/>
          </p:nvSpPr>
          <p:spPr>
            <a:xfrm>
              <a:off x="1391294" y="4774912"/>
              <a:ext cx="1109966" cy="584775"/>
            </a:xfrm>
            <a:prstGeom prst="rect">
              <a:avLst/>
            </a:prstGeom>
            <a:noFill/>
          </p:spPr>
          <p:txBody>
            <a:bodyPr wrap="square" rtlCol="0">
              <a:spAutoFit/>
            </a:bodyPr>
            <a:lstStyle/>
            <a:p>
              <a:pPr algn="ctr"/>
              <a:r>
                <a:rPr lang="en-US" altLang="zh-CN" sz="3200" spc="3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rPr>
                <a:t>520</a:t>
              </a:r>
              <a:endParaRPr lang="en-US" altLang="zh-CN" sz="3200" spc="3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grpSp>
        <p:nvGrpSpPr>
          <p:cNvPr id="26" name="组合 25"/>
          <p:cNvGrpSpPr/>
          <p:nvPr/>
        </p:nvGrpSpPr>
        <p:grpSpPr>
          <a:xfrm>
            <a:off x="6047716" y="4743448"/>
            <a:ext cx="1365245" cy="952500"/>
            <a:chOff x="1263655" y="4591050"/>
            <a:chExt cx="1365245" cy="952500"/>
          </a:xfrm>
        </p:grpSpPr>
        <p:sp>
          <p:nvSpPr>
            <p:cNvPr id="27" name="圆角矩形 26"/>
            <p:cNvSpPr/>
            <p:nvPr/>
          </p:nvSpPr>
          <p:spPr>
            <a:xfrm>
              <a:off x="1263655" y="4591050"/>
              <a:ext cx="1365245" cy="952500"/>
            </a:xfrm>
            <a:prstGeom prst="roundRect">
              <a:avLst>
                <a:gd name="adj" fmla="val 8667"/>
              </a:avLst>
            </a:prstGeom>
            <a:noFill/>
            <a:ln w="31750">
              <a:solidFill>
                <a:srgbClr val="63666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28" name="文本框 27"/>
            <p:cNvSpPr txBox="1"/>
            <p:nvPr/>
          </p:nvSpPr>
          <p:spPr>
            <a:xfrm>
              <a:off x="1391294" y="4774912"/>
              <a:ext cx="1109966" cy="584775"/>
            </a:xfrm>
            <a:prstGeom prst="rect">
              <a:avLst/>
            </a:prstGeom>
            <a:noFill/>
          </p:spPr>
          <p:txBody>
            <a:bodyPr wrap="square" rtlCol="0">
              <a:spAutoFit/>
            </a:bodyPr>
            <a:lstStyle/>
            <a:p>
              <a:pPr algn="ctr"/>
              <a:r>
                <a:rPr lang="en-US" altLang="zh-CN" sz="3200" spc="3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rPr>
                <a:t>948</a:t>
              </a:r>
              <a:endParaRPr lang="en-US" altLang="zh-CN" sz="3200" spc="3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grpSp>
        <p:nvGrpSpPr>
          <p:cNvPr id="29" name="组合 28"/>
          <p:cNvGrpSpPr/>
          <p:nvPr/>
        </p:nvGrpSpPr>
        <p:grpSpPr>
          <a:xfrm>
            <a:off x="8030497" y="1518948"/>
            <a:ext cx="2724150" cy="4114800"/>
            <a:chOff x="8030497" y="1518948"/>
            <a:chExt cx="2724150" cy="4114800"/>
          </a:xfrm>
        </p:grpSpPr>
        <p:sp>
          <p:nvSpPr>
            <p:cNvPr id="30" name="矩形 29"/>
            <p:cNvSpPr/>
            <p:nvPr/>
          </p:nvSpPr>
          <p:spPr>
            <a:xfrm>
              <a:off x="8030497" y="1518948"/>
              <a:ext cx="2724150" cy="4114800"/>
            </a:xfrm>
            <a:prstGeom prst="rect">
              <a:avLst/>
            </a:prstGeom>
            <a:noFill/>
            <a:ln w="69850">
              <a:gradFill>
                <a:gsLst>
                  <a:gs pos="0">
                    <a:srgbClr val="008AD3"/>
                  </a:gs>
                  <a:gs pos="100000">
                    <a:srgbClr val="014E9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31" name="fingerprint_149283"/>
            <p:cNvSpPr>
              <a:spLocks noChangeAspect="1"/>
            </p:cNvSpPr>
            <p:nvPr/>
          </p:nvSpPr>
          <p:spPr bwMode="auto">
            <a:xfrm>
              <a:off x="8265798" y="2999657"/>
              <a:ext cx="924616" cy="923330"/>
            </a:xfrm>
            <a:custGeom>
              <a:avLst/>
              <a:gdLst>
                <a:gd name="connsiteX0" fmla="*/ 113399 w 608697"/>
                <a:gd name="connsiteY0" fmla="*/ 462557 h 607851"/>
                <a:gd name="connsiteX1" fmla="*/ 330105 w 608697"/>
                <a:gd name="connsiteY1" fmla="*/ 462557 h 607851"/>
                <a:gd name="connsiteX2" fmla="*/ 224848 w 608697"/>
                <a:gd name="connsiteY2" fmla="*/ 538979 h 607851"/>
                <a:gd name="connsiteX3" fmla="*/ 113399 w 608697"/>
                <a:gd name="connsiteY3" fmla="*/ 462557 h 607851"/>
                <a:gd name="connsiteX4" fmla="*/ 418665 w 608697"/>
                <a:gd name="connsiteY4" fmla="*/ 417183 h 607851"/>
                <a:gd name="connsiteX5" fmla="*/ 378446 w 608697"/>
                <a:gd name="connsiteY5" fmla="*/ 540800 h 607851"/>
                <a:gd name="connsiteX6" fmla="*/ 243239 w 608697"/>
                <a:gd name="connsiteY6" fmla="*/ 544452 h 607851"/>
                <a:gd name="connsiteX7" fmla="*/ 418665 w 608697"/>
                <a:gd name="connsiteY7" fmla="*/ 417183 h 607851"/>
                <a:gd name="connsiteX8" fmla="*/ 463491 w 608697"/>
                <a:gd name="connsiteY8" fmla="*/ 328482 h 607851"/>
                <a:gd name="connsiteX9" fmla="*/ 503696 w 608697"/>
                <a:gd name="connsiteY9" fmla="*/ 452075 h 607851"/>
                <a:gd name="connsiteX10" fmla="*/ 396507 w 608697"/>
                <a:gd name="connsiteY10" fmla="*/ 534321 h 607851"/>
                <a:gd name="connsiteX11" fmla="*/ 463491 w 608697"/>
                <a:gd name="connsiteY11" fmla="*/ 328482 h 607851"/>
                <a:gd name="connsiteX12" fmla="*/ 56382 w 608697"/>
                <a:gd name="connsiteY12" fmla="*/ 320226 h 607851"/>
                <a:gd name="connsiteX13" fmla="*/ 231808 w 608697"/>
                <a:gd name="connsiteY13" fmla="*/ 447456 h 607851"/>
                <a:gd name="connsiteX14" fmla="*/ 101675 w 608697"/>
                <a:gd name="connsiteY14" fmla="*/ 447456 h 607851"/>
                <a:gd name="connsiteX15" fmla="*/ 56382 w 608697"/>
                <a:gd name="connsiteY15" fmla="*/ 320226 h 607851"/>
                <a:gd name="connsiteX16" fmla="*/ 447526 w 608697"/>
                <a:gd name="connsiteY16" fmla="*/ 230396 h 607851"/>
                <a:gd name="connsiteX17" fmla="*/ 552810 w 608697"/>
                <a:gd name="connsiteY17" fmla="*/ 306756 h 607851"/>
                <a:gd name="connsiteX18" fmla="*/ 514484 w 608697"/>
                <a:gd name="connsiteY18" fmla="*/ 436306 h 607851"/>
                <a:gd name="connsiteX19" fmla="*/ 447526 w 608697"/>
                <a:gd name="connsiteY19" fmla="*/ 230396 h 607851"/>
                <a:gd name="connsiteX20" fmla="*/ 94214 w 608697"/>
                <a:gd name="connsiteY20" fmla="*/ 171545 h 607851"/>
                <a:gd name="connsiteX21" fmla="*/ 161172 w 608697"/>
                <a:gd name="connsiteY21" fmla="*/ 377455 h 607851"/>
                <a:gd name="connsiteX22" fmla="*/ 55888 w 608697"/>
                <a:gd name="connsiteY22" fmla="*/ 301095 h 607851"/>
                <a:gd name="connsiteX23" fmla="*/ 94214 w 608697"/>
                <a:gd name="connsiteY23" fmla="*/ 171545 h 607851"/>
                <a:gd name="connsiteX24" fmla="*/ 376960 w 608697"/>
                <a:gd name="connsiteY24" fmla="*/ 160395 h 607851"/>
                <a:gd name="connsiteX25" fmla="*/ 507041 w 608697"/>
                <a:gd name="connsiteY25" fmla="*/ 160395 h 607851"/>
                <a:gd name="connsiteX26" fmla="*/ 552315 w 608697"/>
                <a:gd name="connsiteY26" fmla="*/ 287625 h 607851"/>
                <a:gd name="connsiteX27" fmla="*/ 376960 w 608697"/>
                <a:gd name="connsiteY27" fmla="*/ 160395 h 607851"/>
                <a:gd name="connsiteX28" fmla="*/ 212260 w 608697"/>
                <a:gd name="connsiteY28" fmla="*/ 73529 h 607851"/>
                <a:gd name="connsiteX29" fmla="*/ 145233 w 608697"/>
                <a:gd name="connsiteY29" fmla="*/ 279298 h 607851"/>
                <a:gd name="connsiteX30" fmla="*/ 105001 w 608697"/>
                <a:gd name="connsiteY30" fmla="*/ 155747 h 607851"/>
                <a:gd name="connsiteX31" fmla="*/ 212260 w 608697"/>
                <a:gd name="connsiteY31" fmla="*/ 73529 h 607851"/>
                <a:gd name="connsiteX32" fmla="*/ 383849 w 608697"/>
                <a:gd name="connsiteY32" fmla="*/ 68801 h 607851"/>
                <a:gd name="connsiteX33" fmla="*/ 495298 w 608697"/>
                <a:gd name="connsiteY33" fmla="*/ 145223 h 607851"/>
                <a:gd name="connsiteX34" fmla="*/ 278592 w 608697"/>
                <a:gd name="connsiteY34" fmla="*/ 145223 h 607851"/>
                <a:gd name="connsiteX35" fmla="*/ 383849 w 608697"/>
                <a:gd name="connsiteY35" fmla="*/ 68801 h 607851"/>
                <a:gd name="connsiteX36" fmla="*/ 297630 w 608697"/>
                <a:gd name="connsiteY36" fmla="*/ 55890 h 607851"/>
                <a:gd name="connsiteX37" fmla="*/ 365458 w 608697"/>
                <a:gd name="connsiteY37" fmla="*/ 63394 h 607851"/>
                <a:gd name="connsiteX38" fmla="*/ 190103 w 608697"/>
                <a:gd name="connsiteY38" fmla="*/ 190597 h 607851"/>
                <a:gd name="connsiteX39" fmla="*/ 230306 w 608697"/>
                <a:gd name="connsiteY39" fmla="*/ 67043 h 607851"/>
                <a:gd name="connsiteX40" fmla="*/ 297630 w 608697"/>
                <a:gd name="connsiteY40" fmla="*/ 55890 h 607851"/>
                <a:gd name="connsiteX41" fmla="*/ 304349 w 608697"/>
                <a:gd name="connsiteY41" fmla="*/ 24806 h 607851"/>
                <a:gd name="connsiteX42" fmla="*/ 106746 w 608697"/>
                <a:gd name="connsiteY42" fmla="*/ 106597 h 607851"/>
                <a:gd name="connsiteX43" fmla="*/ 24840 w 608697"/>
                <a:gd name="connsiteY43" fmla="*/ 303926 h 607851"/>
                <a:gd name="connsiteX44" fmla="*/ 106746 w 608697"/>
                <a:gd name="connsiteY44" fmla="*/ 501254 h 607851"/>
                <a:gd name="connsiteX45" fmla="*/ 304349 w 608697"/>
                <a:gd name="connsiteY45" fmla="*/ 583045 h 607851"/>
                <a:gd name="connsiteX46" fmla="*/ 501951 w 608697"/>
                <a:gd name="connsiteY46" fmla="*/ 501254 h 607851"/>
                <a:gd name="connsiteX47" fmla="*/ 583857 w 608697"/>
                <a:gd name="connsiteY47" fmla="*/ 303926 h 607851"/>
                <a:gd name="connsiteX48" fmla="*/ 501951 w 608697"/>
                <a:gd name="connsiteY48" fmla="*/ 106597 h 607851"/>
                <a:gd name="connsiteX49" fmla="*/ 304349 w 608697"/>
                <a:gd name="connsiteY49" fmla="*/ 24806 h 607851"/>
                <a:gd name="connsiteX50" fmla="*/ 304349 w 608697"/>
                <a:gd name="connsiteY50" fmla="*/ 0 h 607851"/>
                <a:gd name="connsiteX51" fmla="*/ 608697 w 608697"/>
                <a:gd name="connsiteY51" fmla="*/ 303926 h 607851"/>
                <a:gd name="connsiteX52" fmla="*/ 304349 w 608697"/>
                <a:gd name="connsiteY52" fmla="*/ 607851 h 607851"/>
                <a:gd name="connsiteX53" fmla="*/ 0 w 608697"/>
                <a:gd name="connsiteY53" fmla="*/ 303926 h 607851"/>
                <a:gd name="connsiteX54" fmla="*/ 304349 w 608697"/>
                <a:gd name="connsiteY54" fmla="*/ 0 h 60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08697" h="607851">
                  <a:moveTo>
                    <a:pt x="113399" y="462557"/>
                  </a:moveTo>
                  <a:lnTo>
                    <a:pt x="330105" y="462557"/>
                  </a:lnTo>
                  <a:cubicBezTo>
                    <a:pt x="295044" y="488031"/>
                    <a:pt x="259983" y="513505"/>
                    <a:pt x="224848" y="538979"/>
                  </a:cubicBezTo>
                  <a:cubicBezTo>
                    <a:pt x="181358" y="524305"/>
                    <a:pt x="142716" y="497863"/>
                    <a:pt x="113399" y="462557"/>
                  </a:cubicBezTo>
                  <a:close/>
                  <a:moveTo>
                    <a:pt x="418665" y="417183"/>
                  </a:moveTo>
                  <a:cubicBezTo>
                    <a:pt x="405234" y="458389"/>
                    <a:pt x="391803" y="499595"/>
                    <a:pt x="378446" y="540800"/>
                  </a:cubicBezTo>
                  <a:cubicBezTo>
                    <a:pt x="334571" y="554436"/>
                    <a:pt x="287786" y="555703"/>
                    <a:pt x="243239" y="544452"/>
                  </a:cubicBezTo>
                  <a:cubicBezTo>
                    <a:pt x="301665" y="501979"/>
                    <a:pt x="360165" y="459581"/>
                    <a:pt x="418665" y="417183"/>
                  </a:cubicBezTo>
                  <a:close/>
                  <a:moveTo>
                    <a:pt x="463491" y="328482"/>
                  </a:moveTo>
                  <a:cubicBezTo>
                    <a:pt x="476918" y="369680"/>
                    <a:pt x="490270" y="410877"/>
                    <a:pt x="503696" y="452075"/>
                  </a:cubicBezTo>
                  <a:cubicBezTo>
                    <a:pt x="476246" y="488877"/>
                    <a:pt x="439174" y="517335"/>
                    <a:pt x="396507" y="534321"/>
                  </a:cubicBezTo>
                  <a:cubicBezTo>
                    <a:pt x="418810" y="465708"/>
                    <a:pt x="441188" y="397095"/>
                    <a:pt x="463491" y="328482"/>
                  </a:cubicBezTo>
                  <a:close/>
                  <a:moveTo>
                    <a:pt x="56382" y="320226"/>
                  </a:moveTo>
                  <a:cubicBezTo>
                    <a:pt x="114882" y="362611"/>
                    <a:pt x="173383" y="404996"/>
                    <a:pt x="231808" y="447456"/>
                  </a:cubicBezTo>
                  <a:lnTo>
                    <a:pt x="101675" y="447456"/>
                  </a:lnTo>
                  <a:cubicBezTo>
                    <a:pt x="75111" y="409987"/>
                    <a:pt x="59441" y="365963"/>
                    <a:pt x="56382" y="320226"/>
                  </a:cubicBezTo>
                  <a:close/>
                  <a:moveTo>
                    <a:pt x="447526" y="230396"/>
                  </a:moveTo>
                  <a:cubicBezTo>
                    <a:pt x="482646" y="255874"/>
                    <a:pt x="517691" y="281352"/>
                    <a:pt x="552810" y="306756"/>
                  </a:cubicBezTo>
                  <a:cubicBezTo>
                    <a:pt x="552214" y="352646"/>
                    <a:pt x="539016" y="397493"/>
                    <a:pt x="514484" y="436306"/>
                  </a:cubicBezTo>
                  <a:cubicBezTo>
                    <a:pt x="492190" y="367694"/>
                    <a:pt x="469895" y="299008"/>
                    <a:pt x="447526" y="230396"/>
                  </a:cubicBezTo>
                  <a:close/>
                  <a:moveTo>
                    <a:pt x="94214" y="171545"/>
                  </a:moveTo>
                  <a:cubicBezTo>
                    <a:pt x="116508" y="240157"/>
                    <a:pt x="138803" y="308843"/>
                    <a:pt x="161172" y="377455"/>
                  </a:cubicBezTo>
                  <a:cubicBezTo>
                    <a:pt x="126053" y="351977"/>
                    <a:pt x="91008" y="326499"/>
                    <a:pt x="55888" y="301095"/>
                  </a:cubicBezTo>
                  <a:cubicBezTo>
                    <a:pt x="56410" y="255205"/>
                    <a:pt x="69682" y="210358"/>
                    <a:pt x="94214" y="171545"/>
                  </a:cubicBezTo>
                  <a:close/>
                  <a:moveTo>
                    <a:pt x="376960" y="160395"/>
                  </a:moveTo>
                  <a:lnTo>
                    <a:pt x="507041" y="160395"/>
                  </a:lnTo>
                  <a:cubicBezTo>
                    <a:pt x="533594" y="197864"/>
                    <a:pt x="549257" y="241888"/>
                    <a:pt x="552315" y="287625"/>
                  </a:cubicBezTo>
                  <a:cubicBezTo>
                    <a:pt x="493839" y="245240"/>
                    <a:pt x="435362" y="202855"/>
                    <a:pt x="376960" y="160395"/>
                  </a:cubicBezTo>
                  <a:close/>
                  <a:moveTo>
                    <a:pt x="212260" y="73529"/>
                  </a:moveTo>
                  <a:cubicBezTo>
                    <a:pt x="189942" y="142119"/>
                    <a:pt x="167550" y="210708"/>
                    <a:pt x="145233" y="279298"/>
                  </a:cubicBezTo>
                  <a:cubicBezTo>
                    <a:pt x="131797" y="238114"/>
                    <a:pt x="118436" y="196931"/>
                    <a:pt x="105001" y="155747"/>
                  </a:cubicBezTo>
                  <a:cubicBezTo>
                    <a:pt x="132469" y="118958"/>
                    <a:pt x="169566" y="90509"/>
                    <a:pt x="212260" y="73529"/>
                  </a:cubicBezTo>
                  <a:close/>
                  <a:moveTo>
                    <a:pt x="383849" y="68801"/>
                  </a:moveTo>
                  <a:cubicBezTo>
                    <a:pt x="427340" y="83475"/>
                    <a:pt x="465981" y="109917"/>
                    <a:pt x="495298" y="145223"/>
                  </a:cubicBezTo>
                  <a:lnTo>
                    <a:pt x="278592" y="145223"/>
                  </a:lnTo>
                  <a:cubicBezTo>
                    <a:pt x="313653" y="119749"/>
                    <a:pt x="348714" y="94275"/>
                    <a:pt x="383849" y="68801"/>
                  </a:cubicBezTo>
                  <a:close/>
                  <a:moveTo>
                    <a:pt x="297630" y="55890"/>
                  </a:moveTo>
                  <a:cubicBezTo>
                    <a:pt x="320370" y="55276"/>
                    <a:pt x="343194" y="57771"/>
                    <a:pt x="365458" y="63394"/>
                  </a:cubicBezTo>
                  <a:cubicBezTo>
                    <a:pt x="307056" y="105844"/>
                    <a:pt x="248580" y="148221"/>
                    <a:pt x="190103" y="190597"/>
                  </a:cubicBezTo>
                  <a:cubicBezTo>
                    <a:pt x="203529" y="149412"/>
                    <a:pt x="216955" y="108228"/>
                    <a:pt x="230306" y="67043"/>
                  </a:cubicBezTo>
                  <a:cubicBezTo>
                    <a:pt x="252234" y="60229"/>
                    <a:pt x="274890" y="56505"/>
                    <a:pt x="297630" y="55890"/>
                  </a:cubicBezTo>
                  <a:close/>
                  <a:moveTo>
                    <a:pt x="304349" y="24806"/>
                  </a:moveTo>
                  <a:cubicBezTo>
                    <a:pt x="229679" y="24806"/>
                    <a:pt x="159485" y="53857"/>
                    <a:pt x="106746" y="106597"/>
                  </a:cubicBezTo>
                  <a:cubicBezTo>
                    <a:pt x="53932" y="159263"/>
                    <a:pt x="24840" y="229359"/>
                    <a:pt x="24840" y="303926"/>
                  </a:cubicBezTo>
                  <a:cubicBezTo>
                    <a:pt x="24840" y="378492"/>
                    <a:pt x="53932" y="448588"/>
                    <a:pt x="106746" y="501254"/>
                  </a:cubicBezTo>
                  <a:cubicBezTo>
                    <a:pt x="159485" y="553994"/>
                    <a:pt x="229679" y="583045"/>
                    <a:pt x="304349" y="583045"/>
                  </a:cubicBezTo>
                  <a:cubicBezTo>
                    <a:pt x="379018" y="583045"/>
                    <a:pt x="449213" y="553994"/>
                    <a:pt x="501951" y="501254"/>
                  </a:cubicBezTo>
                  <a:cubicBezTo>
                    <a:pt x="554765" y="448588"/>
                    <a:pt x="583857" y="378492"/>
                    <a:pt x="583857" y="303926"/>
                  </a:cubicBezTo>
                  <a:cubicBezTo>
                    <a:pt x="583857" y="229359"/>
                    <a:pt x="554765" y="159263"/>
                    <a:pt x="501951" y="106597"/>
                  </a:cubicBezTo>
                  <a:cubicBezTo>
                    <a:pt x="449213" y="53857"/>
                    <a:pt x="379018" y="24806"/>
                    <a:pt x="304349" y="24806"/>
                  </a:cubicBezTo>
                  <a:close/>
                  <a:moveTo>
                    <a:pt x="304349" y="0"/>
                  </a:moveTo>
                  <a:cubicBezTo>
                    <a:pt x="472412" y="0"/>
                    <a:pt x="608697" y="136096"/>
                    <a:pt x="608697" y="303926"/>
                  </a:cubicBezTo>
                  <a:cubicBezTo>
                    <a:pt x="608697" y="471755"/>
                    <a:pt x="472412" y="607851"/>
                    <a:pt x="304349" y="607851"/>
                  </a:cubicBezTo>
                  <a:cubicBezTo>
                    <a:pt x="136286" y="607851"/>
                    <a:pt x="0" y="471755"/>
                    <a:pt x="0" y="303926"/>
                  </a:cubicBezTo>
                  <a:cubicBezTo>
                    <a:pt x="0" y="136096"/>
                    <a:pt x="136286" y="0"/>
                    <a:pt x="304349" y="0"/>
                  </a:cubicBezTo>
                  <a:close/>
                </a:path>
              </a:pathLst>
            </a:custGeom>
            <a:gradFill>
              <a:gsLst>
                <a:gs pos="0">
                  <a:srgbClr val="008AD3"/>
                </a:gs>
                <a:gs pos="100000">
                  <a:srgbClr val="014E9E"/>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32" name="文本框 31"/>
            <p:cNvSpPr txBox="1"/>
            <p:nvPr/>
          </p:nvSpPr>
          <p:spPr>
            <a:xfrm>
              <a:off x="8223508" y="4088752"/>
              <a:ext cx="2333964"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spc="3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rPr>
                <a:t>输入标题</a:t>
              </a:r>
              <a:endParaRPr lang="zh-CN" altLang="en-US" sz="2400" spc="3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33" name="文本框 32"/>
            <p:cNvSpPr txBox="1"/>
            <p:nvPr/>
          </p:nvSpPr>
          <p:spPr>
            <a:xfrm>
              <a:off x="8223508" y="4488501"/>
              <a:ext cx="2303469" cy="922020"/>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rPr>
                <a:t>在此编辑文本内容在此编辑文本内容在此编辑文本内容在此编辑文本在此编辑文本内容</a:t>
              </a:r>
              <a:endParaRPr lang="zh-CN" altLang="en-US" sz="1200" dirty="0">
                <a:solidFill>
                  <a:schemeClr val="tx1">
                    <a:lumMod val="75000"/>
                    <a:lumOff val="25000"/>
                  </a:schemeClr>
                </a:solidFill>
                <a:latin typeface="Arial" panose="020B0604020202020204" pitchFamily="34" charset="0"/>
                <a:ea typeface="思源黑体 CN Normal" panose="020B0400000000000000" pitchFamily="34" charset="-122"/>
                <a:cs typeface="+mn-ea"/>
                <a:sym typeface="Arial" panose="020B0604020202020204" pitchFamily="34" charset="0"/>
              </a:endParaRPr>
            </a:p>
          </p:txBody>
        </p:sp>
      </p:grpSp>
      <p:sp>
        <p:nvSpPr>
          <p:cNvPr id="34" name="文本框 33"/>
          <p:cNvSpPr txBox="1"/>
          <p:nvPr/>
        </p:nvSpPr>
        <p:spPr>
          <a:xfrm>
            <a:off x="4402137" y="585152"/>
            <a:ext cx="3387725" cy="645160"/>
          </a:xfrm>
          <a:prstGeom prst="rect">
            <a:avLst/>
          </a:prstGeom>
          <a:noFill/>
        </p:spPr>
        <p:txBody>
          <a:bodyPr wrap="none" rtlCol="0">
            <a:spAutoFit/>
          </a:bodyPr>
          <a:lstStyle/>
          <a:p>
            <a:pPr algn="ctr"/>
            <a:r>
              <a:rPr lang="zh-CN" altLang="en-US" sz="3600" b="1" dirty="0">
                <a:latin typeface="思源黑体 CN Medium" panose="020B0600000000000000" pitchFamily="34" charset="-122"/>
                <a:ea typeface="思源黑体 CN Medium" panose="020B0600000000000000" pitchFamily="34" charset="-122"/>
                <a:cs typeface="+mn-ea"/>
                <a:sym typeface="Arial" panose="020B0604020202020204" pitchFamily="34" charset="0"/>
              </a:rPr>
              <a:t>请输入标题文字</a:t>
            </a:r>
            <a:endParaRPr lang="zh-CN" altLang="en-US" sz="3600" b="1" dirty="0">
              <a:latin typeface="思源黑体 CN Medium" panose="020B0600000000000000" pitchFamily="34" charset="-122"/>
              <a:ea typeface="思源黑体 CN Medium" panose="020B0600000000000000" pitchFamily="34" charset="-122"/>
              <a:cs typeface="+mn-ea"/>
              <a:sym typeface="Arial" panose="020B0604020202020204" pitchFamily="34" charset="0"/>
            </a:endParaRPr>
          </a:p>
        </p:txBody>
      </p:sp>
    </p:spTree>
  </p:cSld>
  <p:clrMapOvr>
    <a:masterClrMapping/>
  </p:clrMapOvr>
  <p:transition spd="slow" advClick="0" advTm="2000"/>
  <p:timing>
    <p:tnLst>
      <p:par>
        <p:cTn id="1" dur="indefinite" restart="never" fill="hold"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6"/>
          <p:cNvSpPr/>
          <p:nvPr/>
        </p:nvSpPr>
        <p:spPr>
          <a:xfrm>
            <a:off x="3641460" y="1496291"/>
            <a:ext cx="4909080" cy="3865418"/>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cs typeface="+mn-ea"/>
              <a:sym typeface="Arial" panose="020B0604020202020204" pitchFamily="34" charset="0"/>
            </a:endParaRPr>
          </a:p>
        </p:txBody>
      </p:sp>
      <p:sp>
        <p:nvSpPr>
          <p:cNvPr id="9" name="文本框 8"/>
          <p:cNvSpPr txBox="1"/>
          <p:nvPr/>
        </p:nvSpPr>
        <p:spPr>
          <a:xfrm>
            <a:off x="4478971" y="3844193"/>
            <a:ext cx="3234055" cy="829945"/>
          </a:xfrm>
          <a:prstGeom prst="rect">
            <a:avLst/>
          </a:prstGeom>
          <a:noFill/>
        </p:spPr>
        <p:txBody>
          <a:bodyPr wrap="none" rtlCol="0">
            <a:spAutoFit/>
          </a:bodyPr>
          <a:lstStyle/>
          <a:p>
            <a:pPr algn="ctr"/>
            <a:r>
              <a:rPr lang="zh-CN" altLang="en-US" sz="4800" b="1" dirty="0">
                <a:solidFill>
                  <a:schemeClr val="bg1"/>
                </a:solidFill>
                <a:latin typeface="思源黑体 CN Medium" panose="020B0600000000000000" pitchFamily="34" charset="-122"/>
                <a:ea typeface="思源黑体 CN Medium" panose="020B0600000000000000" pitchFamily="34" charset="-122"/>
                <a:cs typeface="+mn-ea"/>
                <a:sym typeface="Arial" panose="020B0604020202020204" pitchFamily="34" charset="0"/>
              </a:rPr>
              <a:t>请输入标题</a:t>
            </a:r>
            <a:endParaRPr lang="zh-CN" altLang="en-US" sz="4800" b="1" dirty="0">
              <a:solidFill>
                <a:schemeClr val="bg1"/>
              </a:solidFill>
              <a:latin typeface="思源黑体 CN Medium" panose="020B0600000000000000" pitchFamily="34" charset="-122"/>
              <a:ea typeface="思源黑体 CN Medium" panose="020B0600000000000000" pitchFamily="34" charset="-122"/>
              <a:cs typeface="+mn-ea"/>
              <a:sym typeface="Arial" panose="020B0604020202020204" pitchFamily="34" charset="0"/>
            </a:endParaRPr>
          </a:p>
        </p:txBody>
      </p:sp>
      <p:sp>
        <p:nvSpPr>
          <p:cNvPr id="10" name="文本框 9"/>
          <p:cNvSpPr txBox="1"/>
          <p:nvPr/>
        </p:nvSpPr>
        <p:spPr>
          <a:xfrm>
            <a:off x="4794266" y="2182810"/>
            <a:ext cx="2603470" cy="830997"/>
          </a:xfrm>
          <a:prstGeom prst="rect">
            <a:avLst/>
          </a:prstGeom>
          <a:noFill/>
        </p:spPr>
        <p:txBody>
          <a:bodyPr wrap="none" rtlCol="0">
            <a:spAutoFit/>
          </a:bodyPr>
          <a:lstStyle/>
          <a:p>
            <a:pPr algn="ctr"/>
            <a:r>
              <a:rPr lang="en-US" altLang="zh-CN" sz="4800" b="1" dirty="0">
                <a:solidFill>
                  <a:schemeClr val="bg1"/>
                </a:solidFill>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rPr>
              <a:t>PART.02</a:t>
            </a:r>
            <a:endParaRPr lang="zh-CN" altLang="en-US" sz="4800" b="1" dirty="0">
              <a:solidFill>
                <a:schemeClr val="bg1"/>
              </a:solidFill>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endParaRPr>
          </a:p>
        </p:txBody>
      </p:sp>
      <p:cxnSp>
        <p:nvCxnSpPr>
          <p:cNvPr id="3" name="直接连接符 2"/>
          <p:cNvCxnSpPr/>
          <p:nvPr/>
        </p:nvCxnSpPr>
        <p:spPr>
          <a:xfrm>
            <a:off x="5725391" y="3383781"/>
            <a:ext cx="74121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2000"/>
  <p:timing>
    <p:tnLst>
      <p:par>
        <p:cTn id="1" dur="indefinite" restart="never" nodeType="tmRoot"/>
      </p:par>
    </p:tnLst>
    <p:bldLst>
      <p:bldP spid="7" grpId="0" animBg="1"/>
      <p:bldP spid="9" grpId="0"/>
      <p:bldP spid="10" grpId="0"/>
    </p:bldLst>
  </p:timing>
</p:sld>
</file>

<file path=ppt/tags/tag1.xml><?xml version="1.0" encoding="utf-8"?>
<p:tagLst xmlns:p="http://schemas.openxmlformats.org/presentationml/2006/main">
  <p:tag name="PA" val="v5.2.5"/>
</p:tagLst>
</file>

<file path=ppt/tags/tag2.xml><?xml version="1.0" encoding="utf-8"?>
<p:tagLst xmlns:p="http://schemas.openxmlformats.org/presentationml/2006/main">
  <p:tag name="ISPRING_PRESENTATION_TITLE" val="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思源黑体 CN Normal">
      <a:majorFont>
        <a:latin typeface="Arial"/>
        <a:ea typeface="思源黑体 CN Normal"/>
        <a:cs typeface=""/>
      </a:majorFont>
      <a:minorFont>
        <a:latin typeface="Ari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3438</Words>
  <Application>WPS 演示</Application>
  <PresentationFormat>自定义</PresentationFormat>
  <Paragraphs>385</Paragraphs>
  <Slides>24</Slides>
  <Notes>24</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24</vt:i4>
      </vt:variant>
    </vt:vector>
  </HeadingPairs>
  <TitlesOfParts>
    <vt:vector size="45" baseType="lpstr">
      <vt:lpstr>Arial</vt:lpstr>
      <vt:lpstr>宋体</vt:lpstr>
      <vt:lpstr>Wingdings</vt:lpstr>
      <vt:lpstr>Lato Bold</vt:lpstr>
      <vt:lpstr>Segoe Print</vt:lpstr>
      <vt:lpstr>Open Sans</vt:lpstr>
      <vt:lpstr>Exo Light</vt:lpstr>
      <vt:lpstr>微软雅黑</vt:lpstr>
      <vt:lpstr>Segoe UI</vt:lpstr>
      <vt:lpstr>Wingdings</vt:lpstr>
      <vt:lpstr>思源黑体 CN Bold</vt:lpstr>
      <vt:lpstr>黑体</vt:lpstr>
      <vt:lpstr>思源黑体 CN Normal</vt:lpstr>
      <vt:lpstr>思源黑体 CN Medium</vt:lpstr>
      <vt:lpstr>Helvetica Neue Light</vt:lpstr>
      <vt:lpstr>Gill Sans</vt:lpstr>
      <vt:lpstr>等线</vt:lpstr>
      <vt:lpstr>Gill Sans MT</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3.2</dc:title>
  <dc:creator>.</dc:creator>
  <cp:lastModifiedBy>需求描述</cp:lastModifiedBy>
  <cp:revision>107</cp:revision>
  <dcterms:created xsi:type="dcterms:W3CDTF">2018-11-28T10:34:00Z</dcterms:created>
  <dcterms:modified xsi:type="dcterms:W3CDTF">2021-08-19T10:48:33Z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2052-11.1.0.10503</vt:lpwstr>
  </property>
  <property fmtid="{D5CDD505-2E9C-101B-9397-08002B2CF9AE}" pid="3" name="ICV">
    <vt:lpwstr>529000C40D184EB08495F7DC199E6742</vt:lpwstr>
  </property>
</Properties>
</file>