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345" r:id="rId3"/>
    <p:sldId id="329" r:id="rId5"/>
    <p:sldId id="340" r:id="rId6"/>
    <p:sldId id="262" r:id="rId7"/>
    <p:sldId id="291" r:id="rId8"/>
    <p:sldId id="266" r:id="rId9"/>
    <p:sldId id="293" r:id="rId10"/>
    <p:sldId id="347" r:id="rId11"/>
    <p:sldId id="287" r:id="rId12"/>
    <p:sldId id="268" r:id="rId13"/>
    <p:sldId id="270" r:id="rId14"/>
    <p:sldId id="346" r:id="rId15"/>
    <p:sldId id="285" r:id="rId16"/>
    <p:sldId id="330" r:id="rId17"/>
    <p:sldId id="273" r:id="rId18"/>
    <p:sldId id="348" r:id="rId19"/>
    <p:sldId id="274" r:id="rId20"/>
    <p:sldId id="286" r:id="rId21"/>
    <p:sldId id="294" r:id="rId22"/>
    <p:sldId id="295" r:id="rId23"/>
    <p:sldId id="349" r:id="rId24"/>
  </p:sldIdLst>
  <p:sldSz cx="9144000" cy="5143500" type="screen16x9"/>
  <p:notesSz cx="6858000" cy="9144000"/>
  <p:embeddedFontLst>
    <p:embeddedFont>
      <p:font typeface="微软雅黑" panose="020B0503020204020204" charset="-122"/>
      <p:regular r:id="rId28"/>
    </p:embeddedFont>
    <p:embeddedFont>
      <p:font typeface="方正兰亭细黑_GBK_M" panose="02010600010101010101" pitchFamily="2" charset="2"/>
      <p:regular r:id="rId29"/>
    </p:embeddedFont>
    <p:embeddedFont>
      <p:font typeface="Calibri" panose="020F0502020204030204" pitchFamily="34" charset="0"/>
      <p:regular r:id="rId30"/>
      <p:bold r:id="rId31"/>
      <p:italic r:id="rId32"/>
      <p:boldItalic r:id="rId33"/>
    </p:embeddedFont>
    <p:embeddedFont>
      <p:font typeface="Arial Unicode MS" panose="020B0604020202020204" pitchFamily="34" charset="-122"/>
      <p:regular r:id="rId34"/>
    </p:embeddedFont>
  </p:embeddedFontLst>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0D09"/>
    <a:srgbClr val="B60007"/>
    <a:srgbClr val="F91914"/>
    <a:srgbClr val="E82925"/>
    <a:srgbClr val="005A9E"/>
    <a:srgbClr val="0070C6"/>
    <a:srgbClr val="0070C0"/>
    <a:srgbClr val="0066FF"/>
    <a:srgbClr val="0066CC"/>
    <a:srgbClr val="3C3C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8" d="100"/>
          <a:sy n="148" d="100"/>
        </p:scale>
        <p:origin x="-557" y="-62"/>
      </p:cViewPr>
      <p:guideLst>
        <p:guide orient="horz" pos="1652"/>
        <p:guide pos="288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gs" Target="tags/tag7.xml"/><Relationship Id="rId34" Type="http://schemas.openxmlformats.org/officeDocument/2006/relationships/font" Target="fonts/font7.fntdata"/><Relationship Id="rId33" Type="http://schemas.openxmlformats.org/officeDocument/2006/relationships/font" Target="fonts/font6.fntdata"/><Relationship Id="rId32" Type="http://schemas.openxmlformats.org/officeDocument/2006/relationships/font" Target="fonts/font5.fntdata"/><Relationship Id="rId31" Type="http://schemas.openxmlformats.org/officeDocument/2006/relationships/font" Target="fonts/font4.fntdata"/><Relationship Id="rId30" Type="http://schemas.openxmlformats.org/officeDocument/2006/relationships/font" Target="fonts/font3.fntdata"/><Relationship Id="rId3" Type="http://schemas.openxmlformats.org/officeDocument/2006/relationships/slide" Target="slides/slide1.xml"/><Relationship Id="rId29" Type="http://schemas.openxmlformats.org/officeDocument/2006/relationships/font" Target="fonts/font2.fntdata"/><Relationship Id="rId28" Type="http://schemas.openxmlformats.org/officeDocument/2006/relationships/font" Target="fonts/font1.fntdata"/><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36A364-F56D-418B-92EA-B8A9C286C7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1F41D1-EB0D-4857-8E93-8C1C831E615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advClick="0" advTm="3000">
        <p14:vortex dir="r"/>
      </p:transition>
    </mc:Choice>
    <mc:Fallback>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advClick="0" advTm="3000">
        <p14:vortex dir="r"/>
      </p:transition>
    </mc:Choice>
    <mc:Fallback>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advClick="0" advTm="3000">
        <p14:vortex dir="r"/>
      </p:transition>
    </mc:Choice>
    <mc:Fallback>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advClick="0" advTm="3000">
        <p14:vortex dir="r"/>
      </p:transition>
    </mc:Choice>
    <mc:Fallback>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advClick="0" advTm="3000">
        <p14:vortex dir="r"/>
      </p:transition>
    </mc:Choice>
    <mc:Fallback>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advClick="0" advTm="3000">
        <p14:vortex dir="r"/>
      </p:transition>
    </mc:Choice>
    <mc:Fallback>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advClick="0" advTm="3000">
        <p14:vortex dir="r"/>
      </p:transition>
    </mc:Choice>
    <mc:Fallback>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3E0B0C53-5EA7-4A7B-B035-0D740D79EBF9}" type="datetimeFigureOut">
              <a:rPr lang="zh-CN" altLang="en-US" smtClean="0"/>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fld id="{CF79AE4B-7E0F-4952-BF6F-01DE59CE7ED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advClick="0" advTm="3000">
        <p14:vortex dir="r"/>
      </p:transition>
    </mc:Choice>
    <mc:Fallback>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mc:Choice xmlns:p14="http://schemas.microsoft.com/office/powerpoint/2010/main" Requires="p14">
      <p:transition spd="slow" p14:dur="4000" advClick="0" advTm="3000">
        <p14:vortex dir="r"/>
      </p:transition>
    </mc:Choice>
    <mc:Fallback>
      <p:transition spd="slow" advClick="0" advTm="3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8.xml"/><Relationship Id="rId2" Type="http://schemas.microsoft.com/office/2007/relationships/hdphoto" Target="../media/image3.wdp"/><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4.xml"/><Relationship Id="rId5" Type="http://schemas.openxmlformats.org/officeDocument/2006/relationships/tags" Target="../tags/tag3.xml"/><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6.png"/><Relationship Id="rId2" Type="http://schemas.microsoft.com/office/2007/relationships/hdphoto" Target="../media/image5.wdp"/><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4.xml"/><Relationship Id="rId7" Type="http://schemas.openxmlformats.org/officeDocument/2006/relationships/image" Target="../media/image18.png"/><Relationship Id="rId6" Type="http://schemas.openxmlformats.org/officeDocument/2006/relationships/image" Target="../media/image13.jpe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6.png"/><Relationship Id="rId2" Type="http://schemas.microsoft.com/office/2007/relationships/hdphoto" Target="../media/image5.wdp"/><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8.xml"/><Relationship Id="rId2" Type="http://schemas.microsoft.com/office/2007/relationships/hdphoto" Target="../media/image3.wdp"/><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6.png"/><Relationship Id="rId2" Type="http://schemas.microsoft.com/office/2007/relationships/hdphoto" Target="../media/image5.wdp"/><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6.png"/><Relationship Id="rId2" Type="http://schemas.microsoft.com/office/2007/relationships/hdphoto" Target="../media/image5.wdp"/><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1706138" y="1557199"/>
            <a:ext cx="8118088" cy="2169848"/>
            <a:chOff x="304800" y="673100"/>
            <a:chExt cx="4000500" cy="4000500"/>
          </a:xfrm>
          <a:effectLst>
            <a:outerShdw blurRad="444500" dist="254000" dir="8100000" algn="tr" rotWithShape="0">
              <a:prstClr val="black">
                <a:alpha val="50000"/>
              </a:prstClr>
            </a:outerShdw>
          </a:effectLst>
        </p:grpSpPr>
        <p:sp>
          <p:nvSpPr>
            <p:cNvPr id="73" name="同心圆 166"/>
            <p:cNvSpPr/>
            <p:nvPr/>
          </p:nvSpPr>
          <p:spPr>
            <a:xfrm>
              <a:off x="304800" y="673100"/>
              <a:ext cx="4000500" cy="4000500"/>
            </a:xfrm>
            <a:prstGeom prst="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74" name="椭圆 73"/>
            <p:cNvSpPr/>
            <p:nvPr/>
          </p:nvSpPr>
          <p:spPr>
            <a:xfrm>
              <a:off x="392113" y="760413"/>
              <a:ext cx="3825874" cy="3825874"/>
            </a:xfrm>
            <a:prstGeom prst="rect">
              <a:avLst/>
            </a:prstGeom>
            <a:solidFill>
              <a:srgbClr val="DE0D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Arial" panose="020B0604020202020204" pitchFamily="34" charset="0"/>
                <a:ea typeface="思源黑体 CN Normal" panose="020B0400000000000000" pitchFamily="34" charset="-122"/>
                <a:sym typeface="Arial" panose="020B0604020202020204" pitchFamily="34" charset="0"/>
              </a:endParaRPr>
            </a:p>
          </p:txBody>
        </p:sp>
      </p:grpSp>
      <p:pic>
        <p:nvPicPr>
          <p:cNvPr id="71" name="图片 70"/>
          <p:cNvPicPr>
            <a:picLocks noChangeAspect="1"/>
          </p:cNvPicPr>
          <p:nvPr/>
        </p:nvPicPr>
        <p:blipFill rotWithShape="1">
          <a:blip r:embed="rId1">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rcRect l="3854" t="1" r="21107" b="31170"/>
          <a:stretch>
            <a:fillRect/>
          </a:stretch>
        </p:blipFill>
        <p:spPr>
          <a:xfrm>
            <a:off x="196609" y="902586"/>
            <a:ext cx="3338328" cy="3338328"/>
          </a:xfrm>
          <a:prstGeom prst="rect">
            <a:avLst/>
          </a:prstGeom>
        </p:spPr>
      </p:pic>
      <p:sp>
        <p:nvSpPr>
          <p:cNvPr id="80" name="TextBox 417"/>
          <p:cNvSpPr txBox="1"/>
          <p:nvPr/>
        </p:nvSpPr>
        <p:spPr>
          <a:xfrm>
            <a:off x="3513253" y="2010777"/>
            <a:ext cx="5340816" cy="798830"/>
          </a:xfrm>
          <a:prstGeom prst="rect">
            <a:avLst/>
          </a:prstGeom>
          <a:noFill/>
        </p:spPr>
        <p:txBody>
          <a:bodyPr wrap="square" rtlCol="0">
            <a:spAutoFit/>
          </a:bodyPr>
          <a:lstStyle/>
          <a:p>
            <a:r>
              <a:rPr lang="zh-CN" altLang="en-US" sz="4600" b="1" dirty="0">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工作汇报</a:t>
            </a:r>
            <a:r>
              <a:rPr lang="en-US" altLang="zh-CN" sz="4600" b="1" dirty="0">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PPT</a:t>
            </a:r>
            <a:r>
              <a:rPr lang="zh-CN" altLang="en-US" sz="4600" b="1" dirty="0">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模板</a:t>
            </a:r>
            <a:endParaRPr lang="zh-CN" altLang="en-US" sz="4600" b="1" dirty="0">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81" name="TextBox 418"/>
          <p:cNvSpPr txBox="1"/>
          <p:nvPr/>
        </p:nvSpPr>
        <p:spPr>
          <a:xfrm>
            <a:off x="3534937" y="2876009"/>
            <a:ext cx="4860032" cy="307777"/>
          </a:xfrm>
          <a:prstGeom prst="rect">
            <a:avLst/>
          </a:prstGeom>
          <a:noFill/>
        </p:spPr>
        <p:txBody>
          <a:bodyPr wrap="square" rtlCol="0">
            <a:spAutoFit/>
          </a:bodyPr>
          <a:lstStyle/>
          <a:p>
            <a:r>
              <a:rPr lang="zh-CN" altLang="en-US" sz="1400"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适用于年终总结</a:t>
            </a:r>
            <a:r>
              <a:rPr lang="en-US" altLang="zh-CN" sz="1400"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a:t>
            </a:r>
            <a:r>
              <a:rPr lang="zh-CN" altLang="en-US" sz="1400"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工作总结</a:t>
            </a:r>
            <a:r>
              <a:rPr lang="en-US" altLang="zh-CN" sz="1400"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a:t>
            </a:r>
            <a:r>
              <a:rPr lang="zh-CN" altLang="en-US" sz="1400"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个人述职</a:t>
            </a:r>
            <a:r>
              <a:rPr lang="en-US" altLang="zh-CN" sz="1400"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a:t>
            </a:r>
            <a:r>
              <a:rPr lang="zh-CN" altLang="en-US" sz="1400"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新年计划等等</a:t>
            </a:r>
            <a:endParaRPr lang="zh-CN" altLang="en-US" sz="1400" dirty="0">
              <a:solidFill>
                <a:schemeClr val="bg1"/>
              </a:solidFill>
              <a:latin typeface="Arial" panose="020B0604020202020204" pitchFamily="34" charset="0"/>
              <a:ea typeface="思源黑体 CN Normal" panose="020B0400000000000000" pitchFamily="34" charset="-122"/>
              <a:sym typeface="Arial" panose="020B0604020202020204" pitchFamily="34" charset="0"/>
            </a:endParaRPr>
          </a:p>
        </p:txBody>
      </p:sp>
      <p:grpSp>
        <p:nvGrpSpPr>
          <p:cNvPr id="109" name="组合 108"/>
          <p:cNvGrpSpPr/>
          <p:nvPr/>
        </p:nvGrpSpPr>
        <p:grpSpPr>
          <a:xfrm>
            <a:off x="4044612" y="4240914"/>
            <a:ext cx="312703" cy="312701"/>
            <a:chOff x="891974" y="4415843"/>
            <a:chExt cx="450443" cy="450443"/>
          </a:xfrm>
        </p:grpSpPr>
        <p:sp>
          <p:nvSpPr>
            <p:cNvPr id="110" name="椭圆 109"/>
            <p:cNvSpPr/>
            <p:nvPr/>
          </p:nvSpPr>
          <p:spPr>
            <a:xfrm>
              <a:off x="891974" y="4415843"/>
              <a:ext cx="450443" cy="450443"/>
            </a:xfrm>
            <a:prstGeom prst="ellipse">
              <a:avLst/>
            </a:prstGeom>
            <a:solidFill>
              <a:srgbClr val="DE0D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sz="1350">
                <a:solidFill>
                  <a:schemeClr val="tx1">
                    <a:lumMod val="75000"/>
                    <a:lumOff val="2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11" name="椭圆 39"/>
            <p:cNvSpPr/>
            <p:nvPr/>
          </p:nvSpPr>
          <p:spPr>
            <a:xfrm>
              <a:off x="993275" y="4502064"/>
              <a:ext cx="247839" cy="27800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sz="1350">
                <a:solidFill>
                  <a:schemeClr val="tx1">
                    <a:lumMod val="75000"/>
                    <a:lumOff val="2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112" name="文本框 11"/>
          <p:cNvSpPr txBox="1"/>
          <p:nvPr/>
        </p:nvSpPr>
        <p:spPr>
          <a:xfrm>
            <a:off x="4411210" y="4270307"/>
            <a:ext cx="1151890" cy="251460"/>
          </a:xfrm>
          <a:prstGeom prst="rect">
            <a:avLst/>
          </a:prstGeom>
          <a:noFill/>
        </p:spPr>
        <p:txBody>
          <a:bodyPr wrap="none" lIns="68517" tIns="34289" rIns="68517" bIns="34289" rtlCol="0">
            <a:spAutoFit/>
            <a:scene3d>
              <a:camera prst="orthographicFront"/>
              <a:lightRig rig="threePt" dir="t"/>
            </a:scene3d>
            <a:sp3d contourW="12700"/>
          </a:bodyPr>
          <a:lstStyle/>
          <a:p>
            <a:pPr defTabSz="684530"/>
            <a:r>
              <a:rPr lang="zh-CN" altLang="en-US" sz="1200" dirty="0">
                <a:solidFill>
                  <a:schemeClr val="tx1">
                    <a:lumMod val="75000"/>
                    <a:lumOff val="25000"/>
                  </a:schemeClr>
                </a:solidFill>
                <a:latin typeface="Arial" panose="020B0604020202020204" pitchFamily="34" charset="0"/>
                <a:ea typeface="思源黑体 CN Normal" panose="020B0400000000000000" pitchFamily="34" charset="-122"/>
                <a:cs typeface="Arial" panose="020B0604020202020204" pitchFamily="34" charset="0"/>
                <a:sym typeface="思源黑体 CN Normal" panose="020B0400000000000000" pitchFamily="34" charset="-122"/>
              </a:rPr>
              <a:t>汇报人：</a:t>
            </a:r>
            <a:r>
              <a:rPr lang="en-US" sz="1200" dirty="0">
                <a:solidFill>
                  <a:schemeClr val="tx1">
                    <a:lumMod val="75000"/>
                    <a:lumOff val="25000"/>
                  </a:schemeClr>
                </a:solidFill>
                <a:latin typeface="Arial" panose="020B0604020202020204" pitchFamily="34" charset="0"/>
                <a:ea typeface="思源黑体 CN Normal" panose="020B0400000000000000" pitchFamily="34" charset="-122"/>
                <a:cs typeface="Arial" panose="020B0604020202020204" pitchFamily="34" charset="0"/>
                <a:sym typeface="思源黑体 CN Normal" panose="020B0400000000000000" pitchFamily="34" charset="-122"/>
              </a:rPr>
              <a:t>XXXX</a:t>
            </a:r>
            <a:endParaRPr lang="en-US" sz="1200" dirty="0">
              <a:solidFill>
                <a:schemeClr val="tx1">
                  <a:lumMod val="75000"/>
                  <a:lumOff val="25000"/>
                </a:schemeClr>
              </a:solidFill>
              <a:latin typeface="Arial" panose="020B0604020202020204" pitchFamily="34" charset="0"/>
              <a:ea typeface="思源黑体 CN Normal" panose="020B0400000000000000" pitchFamily="34" charset="-122"/>
              <a:cs typeface="Arial" panose="020B0604020202020204" pitchFamily="34" charset="0"/>
              <a:sym typeface="思源黑体 CN Normal" panose="020B0400000000000000" pitchFamily="34" charset="-122"/>
            </a:endParaRPr>
          </a:p>
        </p:txBody>
      </p:sp>
      <p:grpSp>
        <p:nvGrpSpPr>
          <p:cNvPr id="117" name="组合 116"/>
          <p:cNvGrpSpPr/>
          <p:nvPr/>
        </p:nvGrpSpPr>
        <p:grpSpPr>
          <a:xfrm>
            <a:off x="6310003" y="4240914"/>
            <a:ext cx="312703" cy="312701"/>
            <a:chOff x="891974" y="4415843"/>
            <a:chExt cx="450443" cy="450443"/>
          </a:xfrm>
        </p:grpSpPr>
        <p:sp>
          <p:nvSpPr>
            <p:cNvPr id="118" name="椭圆 117"/>
            <p:cNvSpPr/>
            <p:nvPr/>
          </p:nvSpPr>
          <p:spPr>
            <a:xfrm>
              <a:off x="891974" y="4415843"/>
              <a:ext cx="450443" cy="450443"/>
            </a:xfrm>
            <a:prstGeom prst="ellipse">
              <a:avLst/>
            </a:prstGeom>
            <a:solidFill>
              <a:srgbClr val="DE0D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sz="1350">
                <a:solidFill>
                  <a:schemeClr val="tx1">
                    <a:lumMod val="75000"/>
                    <a:lumOff val="2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19" name="椭圆 44"/>
            <p:cNvSpPr/>
            <p:nvPr/>
          </p:nvSpPr>
          <p:spPr>
            <a:xfrm>
              <a:off x="978196" y="4510710"/>
              <a:ext cx="278000" cy="260708"/>
            </a:xfrm>
            <a:custGeom>
              <a:avLst/>
              <a:gdLst>
                <a:gd name="connsiteX0" fmla="*/ 249749 w 331788"/>
                <a:gd name="connsiteY0" fmla="*/ 163513 h 311151"/>
                <a:gd name="connsiteX1" fmla="*/ 243291 w 331788"/>
                <a:gd name="connsiteY1" fmla="*/ 171424 h 311151"/>
                <a:gd name="connsiteX2" fmla="*/ 243291 w 331788"/>
                <a:gd name="connsiteY2" fmla="*/ 218888 h 311151"/>
                <a:gd name="connsiteX3" fmla="*/ 238125 w 331788"/>
                <a:gd name="connsiteY3" fmla="*/ 229435 h 311151"/>
                <a:gd name="connsiteX4" fmla="*/ 249749 w 331788"/>
                <a:gd name="connsiteY4" fmla="*/ 241301 h 311151"/>
                <a:gd name="connsiteX5" fmla="*/ 260081 w 331788"/>
                <a:gd name="connsiteY5" fmla="*/ 236027 h 311151"/>
                <a:gd name="connsiteX6" fmla="*/ 288495 w 331788"/>
                <a:gd name="connsiteY6" fmla="*/ 236027 h 311151"/>
                <a:gd name="connsiteX7" fmla="*/ 307868 w 331788"/>
                <a:gd name="connsiteY7" fmla="*/ 236027 h 311151"/>
                <a:gd name="connsiteX8" fmla="*/ 314325 w 331788"/>
                <a:gd name="connsiteY8" fmla="*/ 229435 h 311151"/>
                <a:gd name="connsiteX9" fmla="*/ 307868 w 331788"/>
                <a:gd name="connsiteY9" fmla="*/ 221525 h 311151"/>
                <a:gd name="connsiteX10" fmla="*/ 260081 w 331788"/>
                <a:gd name="connsiteY10" fmla="*/ 221525 h 311151"/>
                <a:gd name="connsiteX11" fmla="*/ 257498 w 331788"/>
                <a:gd name="connsiteY11" fmla="*/ 218888 h 311151"/>
                <a:gd name="connsiteX12" fmla="*/ 257498 w 331788"/>
                <a:gd name="connsiteY12" fmla="*/ 171424 h 311151"/>
                <a:gd name="connsiteX13" fmla="*/ 249749 w 331788"/>
                <a:gd name="connsiteY13" fmla="*/ 163513 h 311151"/>
                <a:gd name="connsiteX14" fmla="*/ 250178 w 331788"/>
                <a:gd name="connsiteY14" fmla="*/ 147638 h 311151"/>
                <a:gd name="connsiteX15" fmla="*/ 289040 w 331788"/>
                <a:gd name="connsiteY15" fmla="*/ 158020 h 311151"/>
                <a:gd name="connsiteX16" fmla="*/ 331788 w 331788"/>
                <a:gd name="connsiteY16" fmla="*/ 229395 h 311151"/>
                <a:gd name="connsiteX17" fmla="*/ 250178 w 331788"/>
                <a:gd name="connsiteY17" fmla="*/ 311151 h 311151"/>
                <a:gd name="connsiteX18" fmla="*/ 175044 w 331788"/>
                <a:gd name="connsiteY18" fmla="*/ 260540 h 311151"/>
                <a:gd name="connsiteX19" fmla="*/ 169863 w 331788"/>
                <a:gd name="connsiteY19" fmla="*/ 229395 h 311151"/>
                <a:gd name="connsiteX20" fmla="*/ 250178 w 331788"/>
                <a:gd name="connsiteY20" fmla="*/ 147638 h 311151"/>
                <a:gd name="connsiteX21" fmla="*/ 22336 w 331788"/>
                <a:gd name="connsiteY21" fmla="*/ 44450 h 311151"/>
                <a:gd name="connsiteX22" fmla="*/ 15875 w 331788"/>
                <a:gd name="connsiteY22" fmla="*/ 49630 h 311151"/>
                <a:gd name="connsiteX23" fmla="*/ 15875 w 331788"/>
                <a:gd name="connsiteY23" fmla="*/ 93663 h 311151"/>
                <a:gd name="connsiteX24" fmla="*/ 273050 w 331788"/>
                <a:gd name="connsiteY24" fmla="*/ 93663 h 311151"/>
                <a:gd name="connsiteX25" fmla="*/ 273050 w 331788"/>
                <a:gd name="connsiteY25" fmla="*/ 49630 h 311151"/>
                <a:gd name="connsiteX26" fmla="*/ 267881 w 331788"/>
                <a:gd name="connsiteY26" fmla="*/ 44450 h 311151"/>
                <a:gd name="connsiteX27" fmla="*/ 245911 w 331788"/>
                <a:gd name="connsiteY27" fmla="*/ 44450 h 311151"/>
                <a:gd name="connsiteX28" fmla="*/ 245911 w 331788"/>
                <a:gd name="connsiteY28" fmla="*/ 53515 h 311151"/>
                <a:gd name="connsiteX29" fmla="*/ 231695 w 331788"/>
                <a:gd name="connsiteY29" fmla="*/ 67761 h 311151"/>
                <a:gd name="connsiteX30" fmla="*/ 212310 w 331788"/>
                <a:gd name="connsiteY30" fmla="*/ 67761 h 311151"/>
                <a:gd name="connsiteX31" fmla="*/ 198094 w 331788"/>
                <a:gd name="connsiteY31" fmla="*/ 53515 h 311151"/>
                <a:gd name="connsiteX32" fmla="*/ 198094 w 331788"/>
                <a:gd name="connsiteY32" fmla="*/ 44450 h 311151"/>
                <a:gd name="connsiteX33" fmla="*/ 168370 w 331788"/>
                <a:gd name="connsiteY33" fmla="*/ 44450 h 311151"/>
                <a:gd name="connsiteX34" fmla="*/ 168370 w 331788"/>
                <a:gd name="connsiteY34" fmla="*/ 53515 h 311151"/>
                <a:gd name="connsiteX35" fmla="*/ 154155 w 331788"/>
                <a:gd name="connsiteY35" fmla="*/ 67761 h 311151"/>
                <a:gd name="connsiteX36" fmla="*/ 134770 w 331788"/>
                <a:gd name="connsiteY36" fmla="*/ 67761 h 311151"/>
                <a:gd name="connsiteX37" fmla="*/ 120554 w 331788"/>
                <a:gd name="connsiteY37" fmla="*/ 53515 h 311151"/>
                <a:gd name="connsiteX38" fmla="*/ 120554 w 331788"/>
                <a:gd name="connsiteY38" fmla="*/ 44450 h 311151"/>
                <a:gd name="connsiteX39" fmla="*/ 92123 w 331788"/>
                <a:gd name="connsiteY39" fmla="*/ 44450 h 311151"/>
                <a:gd name="connsiteX40" fmla="*/ 92123 w 331788"/>
                <a:gd name="connsiteY40" fmla="*/ 53515 h 311151"/>
                <a:gd name="connsiteX41" fmla="*/ 77907 w 331788"/>
                <a:gd name="connsiteY41" fmla="*/ 67761 h 311151"/>
                <a:gd name="connsiteX42" fmla="*/ 58522 w 331788"/>
                <a:gd name="connsiteY42" fmla="*/ 67761 h 311151"/>
                <a:gd name="connsiteX43" fmla="*/ 44306 w 331788"/>
                <a:gd name="connsiteY43" fmla="*/ 53515 h 311151"/>
                <a:gd name="connsiteX44" fmla="*/ 44306 w 331788"/>
                <a:gd name="connsiteY44" fmla="*/ 44450 h 311151"/>
                <a:gd name="connsiteX45" fmla="*/ 22336 w 331788"/>
                <a:gd name="connsiteY45" fmla="*/ 44450 h 311151"/>
                <a:gd name="connsiteX46" fmla="*/ 58303 w 331788"/>
                <a:gd name="connsiteY46" fmla="*/ 0 h 311151"/>
                <a:gd name="connsiteX47" fmla="*/ 77737 w 331788"/>
                <a:gd name="connsiteY47" fmla="*/ 0 h 311151"/>
                <a:gd name="connsiteX48" fmla="*/ 91989 w 331788"/>
                <a:gd name="connsiteY48" fmla="*/ 14248 h 311151"/>
                <a:gd name="connsiteX49" fmla="*/ 91989 w 331788"/>
                <a:gd name="connsiteY49" fmla="*/ 29791 h 311151"/>
                <a:gd name="connsiteX50" fmla="*/ 120493 w 331788"/>
                <a:gd name="connsiteY50" fmla="*/ 29791 h 311151"/>
                <a:gd name="connsiteX51" fmla="*/ 120493 w 331788"/>
                <a:gd name="connsiteY51" fmla="*/ 14248 h 311151"/>
                <a:gd name="connsiteX52" fmla="*/ 134745 w 331788"/>
                <a:gd name="connsiteY52" fmla="*/ 0 h 311151"/>
                <a:gd name="connsiteX53" fmla="*/ 154179 w 331788"/>
                <a:gd name="connsiteY53" fmla="*/ 0 h 311151"/>
                <a:gd name="connsiteX54" fmla="*/ 168431 w 331788"/>
                <a:gd name="connsiteY54" fmla="*/ 14248 h 311151"/>
                <a:gd name="connsiteX55" fmla="*/ 168431 w 331788"/>
                <a:gd name="connsiteY55" fmla="*/ 29791 h 311151"/>
                <a:gd name="connsiteX56" fmla="*/ 198231 w 331788"/>
                <a:gd name="connsiteY56" fmla="*/ 29791 h 311151"/>
                <a:gd name="connsiteX57" fmla="*/ 198231 w 331788"/>
                <a:gd name="connsiteY57" fmla="*/ 14248 h 311151"/>
                <a:gd name="connsiteX58" fmla="*/ 212483 w 331788"/>
                <a:gd name="connsiteY58" fmla="*/ 0 h 311151"/>
                <a:gd name="connsiteX59" fmla="*/ 231917 w 331788"/>
                <a:gd name="connsiteY59" fmla="*/ 0 h 311151"/>
                <a:gd name="connsiteX60" fmla="*/ 246170 w 331788"/>
                <a:gd name="connsiteY60" fmla="*/ 14248 h 311151"/>
                <a:gd name="connsiteX61" fmla="*/ 246170 w 331788"/>
                <a:gd name="connsiteY61" fmla="*/ 29791 h 311151"/>
                <a:gd name="connsiteX62" fmla="*/ 268195 w 331788"/>
                <a:gd name="connsiteY62" fmla="*/ 29791 h 311151"/>
                <a:gd name="connsiteX63" fmla="*/ 288925 w 331788"/>
                <a:gd name="connsiteY63" fmla="*/ 50516 h 311151"/>
                <a:gd name="connsiteX64" fmla="*/ 288925 w 331788"/>
                <a:gd name="connsiteY64" fmla="*/ 146366 h 311151"/>
                <a:gd name="connsiteX65" fmla="*/ 286334 w 331788"/>
                <a:gd name="connsiteY65" fmla="*/ 143775 h 311151"/>
                <a:gd name="connsiteX66" fmla="*/ 250056 w 331788"/>
                <a:gd name="connsiteY66" fmla="*/ 137299 h 311151"/>
                <a:gd name="connsiteX67" fmla="*/ 215074 w 331788"/>
                <a:gd name="connsiteY67" fmla="*/ 143775 h 311151"/>
                <a:gd name="connsiteX68" fmla="*/ 185275 w 331788"/>
                <a:gd name="connsiteY68" fmla="*/ 164500 h 311151"/>
                <a:gd name="connsiteX69" fmla="*/ 165840 w 331788"/>
                <a:gd name="connsiteY69" fmla="*/ 192996 h 311151"/>
                <a:gd name="connsiteX70" fmla="*/ 158066 w 331788"/>
                <a:gd name="connsiteY70" fmla="*/ 229264 h 311151"/>
                <a:gd name="connsiteX71" fmla="*/ 163249 w 331788"/>
                <a:gd name="connsiteY71" fmla="*/ 260350 h 311151"/>
                <a:gd name="connsiteX72" fmla="*/ 22025 w 331788"/>
                <a:gd name="connsiteY72" fmla="*/ 260350 h 311151"/>
                <a:gd name="connsiteX73" fmla="*/ 0 w 331788"/>
                <a:gd name="connsiteY73" fmla="*/ 238330 h 311151"/>
                <a:gd name="connsiteX74" fmla="*/ 0 w 331788"/>
                <a:gd name="connsiteY74" fmla="*/ 50516 h 311151"/>
                <a:gd name="connsiteX75" fmla="*/ 22025 w 331788"/>
                <a:gd name="connsiteY75" fmla="*/ 29791 h 311151"/>
                <a:gd name="connsiteX76" fmla="*/ 44051 w 331788"/>
                <a:gd name="connsiteY76" fmla="*/ 29791 h 311151"/>
                <a:gd name="connsiteX77" fmla="*/ 44051 w 331788"/>
                <a:gd name="connsiteY77" fmla="*/ 14248 h 311151"/>
                <a:gd name="connsiteX78" fmla="*/ 58303 w 331788"/>
                <a:gd name="connsiteY78" fmla="*/ 0 h 31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1788" h="311151">
                  <a:moveTo>
                    <a:pt x="249749" y="163513"/>
                  </a:moveTo>
                  <a:cubicBezTo>
                    <a:pt x="245874" y="163513"/>
                    <a:pt x="243291" y="167468"/>
                    <a:pt x="243291" y="171424"/>
                  </a:cubicBezTo>
                  <a:cubicBezTo>
                    <a:pt x="243291" y="171424"/>
                    <a:pt x="243291" y="171424"/>
                    <a:pt x="243291" y="218888"/>
                  </a:cubicBezTo>
                  <a:cubicBezTo>
                    <a:pt x="239417" y="221525"/>
                    <a:pt x="238125" y="225480"/>
                    <a:pt x="238125" y="229435"/>
                  </a:cubicBezTo>
                  <a:cubicBezTo>
                    <a:pt x="238125" y="236027"/>
                    <a:pt x="243291" y="241301"/>
                    <a:pt x="249749" y="241301"/>
                  </a:cubicBezTo>
                  <a:cubicBezTo>
                    <a:pt x="253624" y="241301"/>
                    <a:pt x="257498" y="239983"/>
                    <a:pt x="260081" y="236027"/>
                  </a:cubicBezTo>
                  <a:cubicBezTo>
                    <a:pt x="260081" y="236027"/>
                    <a:pt x="260081" y="236027"/>
                    <a:pt x="288495" y="236027"/>
                  </a:cubicBezTo>
                  <a:lnTo>
                    <a:pt x="307868" y="236027"/>
                  </a:lnTo>
                  <a:cubicBezTo>
                    <a:pt x="311742" y="236027"/>
                    <a:pt x="314325" y="233390"/>
                    <a:pt x="314325" y="229435"/>
                  </a:cubicBezTo>
                  <a:cubicBezTo>
                    <a:pt x="314325" y="225480"/>
                    <a:pt x="311742" y="221525"/>
                    <a:pt x="307868" y="221525"/>
                  </a:cubicBezTo>
                  <a:cubicBezTo>
                    <a:pt x="307868" y="221525"/>
                    <a:pt x="307868" y="221525"/>
                    <a:pt x="260081" y="221525"/>
                  </a:cubicBezTo>
                  <a:cubicBezTo>
                    <a:pt x="258790" y="221525"/>
                    <a:pt x="257498" y="220206"/>
                    <a:pt x="257498" y="218888"/>
                  </a:cubicBezTo>
                  <a:cubicBezTo>
                    <a:pt x="257498" y="218888"/>
                    <a:pt x="257498" y="218888"/>
                    <a:pt x="257498" y="171424"/>
                  </a:cubicBezTo>
                  <a:cubicBezTo>
                    <a:pt x="257498" y="167468"/>
                    <a:pt x="253624" y="163513"/>
                    <a:pt x="249749" y="163513"/>
                  </a:cubicBezTo>
                  <a:close/>
                  <a:moveTo>
                    <a:pt x="250178" y="147638"/>
                  </a:moveTo>
                  <a:cubicBezTo>
                    <a:pt x="264427" y="147638"/>
                    <a:pt x="277381" y="151531"/>
                    <a:pt x="289040" y="158020"/>
                  </a:cubicBezTo>
                  <a:cubicBezTo>
                    <a:pt x="314948" y="172295"/>
                    <a:pt x="331788" y="198249"/>
                    <a:pt x="331788" y="229395"/>
                  </a:cubicBezTo>
                  <a:cubicBezTo>
                    <a:pt x="331788" y="274815"/>
                    <a:pt x="295517" y="311151"/>
                    <a:pt x="250178" y="311151"/>
                  </a:cubicBezTo>
                  <a:cubicBezTo>
                    <a:pt x="216497" y="311151"/>
                    <a:pt x="186703" y="289090"/>
                    <a:pt x="175044" y="260540"/>
                  </a:cubicBezTo>
                  <a:cubicBezTo>
                    <a:pt x="171158" y="250158"/>
                    <a:pt x="169863" y="239776"/>
                    <a:pt x="169863" y="229395"/>
                  </a:cubicBezTo>
                  <a:cubicBezTo>
                    <a:pt x="169863" y="183974"/>
                    <a:pt x="206134" y="147638"/>
                    <a:pt x="250178" y="147638"/>
                  </a:cubicBezTo>
                  <a:close/>
                  <a:moveTo>
                    <a:pt x="22336" y="44450"/>
                  </a:moveTo>
                  <a:cubicBezTo>
                    <a:pt x="18459" y="44450"/>
                    <a:pt x="15875" y="47040"/>
                    <a:pt x="15875" y="49630"/>
                  </a:cubicBezTo>
                  <a:lnTo>
                    <a:pt x="15875" y="93663"/>
                  </a:lnTo>
                  <a:cubicBezTo>
                    <a:pt x="15875" y="93663"/>
                    <a:pt x="15875" y="93663"/>
                    <a:pt x="273050" y="93663"/>
                  </a:cubicBezTo>
                  <a:cubicBezTo>
                    <a:pt x="273050" y="93663"/>
                    <a:pt x="273050" y="93663"/>
                    <a:pt x="273050" y="49630"/>
                  </a:cubicBezTo>
                  <a:cubicBezTo>
                    <a:pt x="273050" y="47040"/>
                    <a:pt x="270466" y="44450"/>
                    <a:pt x="267881" y="44450"/>
                  </a:cubicBezTo>
                  <a:cubicBezTo>
                    <a:pt x="267881" y="44450"/>
                    <a:pt x="267881" y="44450"/>
                    <a:pt x="245911" y="44450"/>
                  </a:cubicBezTo>
                  <a:cubicBezTo>
                    <a:pt x="245911" y="44450"/>
                    <a:pt x="245911" y="44450"/>
                    <a:pt x="245911" y="53515"/>
                  </a:cubicBezTo>
                  <a:cubicBezTo>
                    <a:pt x="245911" y="61286"/>
                    <a:pt x="239449" y="67761"/>
                    <a:pt x="231695" y="67761"/>
                  </a:cubicBezTo>
                  <a:cubicBezTo>
                    <a:pt x="231695" y="67761"/>
                    <a:pt x="231695" y="67761"/>
                    <a:pt x="212310" y="67761"/>
                  </a:cubicBezTo>
                  <a:cubicBezTo>
                    <a:pt x="204556" y="67761"/>
                    <a:pt x="198094" y="61286"/>
                    <a:pt x="198094" y="53515"/>
                  </a:cubicBezTo>
                  <a:cubicBezTo>
                    <a:pt x="198094" y="53515"/>
                    <a:pt x="198094" y="53515"/>
                    <a:pt x="198094" y="44450"/>
                  </a:cubicBezTo>
                  <a:cubicBezTo>
                    <a:pt x="198094" y="44450"/>
                    <a:pt x="198094" y="44450"/>
                    <a:pt x="168370" y="44450"/>
                  </a:cubicBezTo>
                  <a:cubicBezTo>
                    <a:pt x="168370" y="44450"/>
                    <a:pt x="168370" y="44450"/>
                    <a:pt x="168370" y="53515"/>
                  </a:cubicBezTo>
                  <a:cubicBezTo>
                    <a:pt x="168370" y="61286"/>
                    <a:pt x="161909" y="67761"/>
                    <a:pt x="154155" y="67761"/>
                  </a:cubicBezTo>
                  <a:cubicBezTo>
                    <a:pt x="154155" y="67761"/>
                    <a:pt x="154155" y="67761"/>
                    <a:pt x="134770" y="67761"/>
                  </a:cubicBezTo>
                  <a:cubicBezTo>
                    <a:pt x="127016" y="67761"/>
                    <a:pt x="120554" y="61286"/>
                    <a:pt x="120554" y="53515"/>
                  </a:cubicBezTo>
                  <a:cubicBezTo>
                    <a:pt x="120554" y="53515"/>
                    <a:pt x="120554" y="53515"/>
                    <a:pt x="120554" y="44450"/>
                  </a:cubicBezTo>
                  <a:cubicBezTo>
                    <a:pt x="120554" y="44450"/>
                    <a:pt x="120554" y="44450"/>
                    <a:pt x="92123" y="44450"/>
                  </a:cubicBezTo>
                  <a:cubicBezTo>
                    <a:pt x="92123" y="44450"/>
                    <a:pt x="92123" y="44450"/>
                    <a:pt x="92123" y="53515"/>
                  </a:cubicBezTo>
                  <a:cubicBezTo>
                    <a:pt x="92123" y="61286"/>
                    <a:pt x="85661" y="67761"/>
                    <a:pt x="77907" y="67761"/>
                  </a:cubicBezTo>
                  <a:cubicBezTo>
                    <a:pt x="77907" y="67761"/>
                    <a:pt x="77907" y="67761"/>
                    <a:pt x="58522" y="67761"/>
                  </a:cubicBezTo>
                  <a:cubicBezTo>
                    <a:pt x="50768" y="67761"/>
                    <a:pt x="44306" y="61286"/>
                    <a:pt x="44306" y="53515"/>
                  </a:cubicBezTo>
                  <a:cubicBezTo>
                    <a:pt x="44306" y="53515"/>
                    <a:pt x="44306" y="53515"/>
                    <a:pt x="44306" y="44450"/>
                  </a:cubicBezTo>
                  <a:cubicBezTo>
                    <a:pt x="44306" y="44450"/>
                    <a:pt x="44306" y="44450"/>
                    <a:pt x="22336" y="44450"/>
                  </a:cubicBezTo>
                  <a:close/>
                  <a:moveTo>
                    <a:pt x="58303" y="0"/>
                  </a:moveTo>
                  <a:cubicBezTo>
                    <a:pt x="58303" y="0"/>
                    <a:pt x="58303" y="0"/>
                    <a:pt x="77737" y="0"/>
                  </a:cubicBezTo>
                  <a:cubicBezTo>
                    <a:pt x="85511" y="0"/>
                    <a:pt x="91989" y="6476"/>
                    <a:pt x="91989" y="14248"/>
                  </a:cubicBezTo>
                  <a:cubicBezTo>
                    <a:pt x="91989" y="14248"/>
                    <a:pt x="91989" y="14248"/>
                    <a:pt x="91989" y="29791"/>
                  </a:cubicBezTo>
                  <a:cubicBezTo>
                    <a:pt x="91989" y="29791"/>
                    <a:pt x="91989" y="29791"/>
                    <a:pt x="120493" y="29791"/>
                  </a:cubicBezTo>
                  <a:cubicBezTo>
                    <a:pt x="120493" y="29791"/>
                    <a:pt x="120493" y="29791"/>
                    <a:pt x="120493" y="14248"/>
                  </a:cubicBezTo>
                  <a:cubicBezTo>
                    <a:pt x="120493" y="6476"/>
                    <a:pt x="126971" y="0"/>
                    <a:pt x="134745" y="0"/>
                  </a:cubicBezTo>
                  <a:cubicBezTo>
                    <a:pt x="134745" y="0"/>
                    <a:pt x="134745" y="0"/>
                    <a:pt x="154179" y="0"/>
                  </a:cubicBezTo>
                  <a:cubicBezTo>
                    <a:pt x="161953" y="0"/>
                    <a:pt x="168431" y="6476"/>
                    <a:pt x="168431" y="14248"/>
                  </a:cubicBezTo>
                  <a:cubicBezTo>
                    <a:pt x="168431" y="14248"/>
                    <a:pt x="168431" y="14248"/>
                    <a:pt x="168431" y="29791"/>
                  </a:cubicBezTo>
                  <a:cubicBezTo>
                    <a:pt x="168431" y="29791"/>
                    <a:pt x="168431" y="29791"/>
                    <a:pt x="198231" y="29791"/>
                  </a:cubicBezTo>
                  <a:cubicBezTo>
                    <a:pt x="198231" y="29791"/>
                    <a:pt x="198231" y="29791"/>
                    <a:pt x="198231" y="14248"/>
                  </a:cubicBezTo>
                  <a:cubicBezTo>
                    <a:pt x="198231" y="6476"/>
                    <a:pt x="204709" y="0"/>
                    <a:pt x="212483" y="0"/>
                  </a:cubicBezTo>
                  <a:cubicBezTo>
                    <a:pt x="212483" y="0"/>
                    <a:pt x="212483" y="0"/>
                    <a:pt x="231917" y="0"/>
                  </a:cubicBezTo>
                  <a:cubicBezTo>
                    <a:pt x="239691" y="0"/>
                    <a:pt x="246170" y="6476"/>
                    <a:pt x="246170" y="14248"/>
                  </a:cubicBezTo>
                  <a:cubicBezTo>
                    <a:pt x="246170" y="14248"/>
                    <a:pt x="246170" y="14248"/>
                    <a:pt x="246170" y="29791"/>
                  </a:cubicBezTo>
                  <a:cubicBezTo>
                    <a:pt x="246170" y="29791"/>
                    <a:pt x="246170" y="29791"/>
                    <a:pt x="268195" y="29791"/>
                  </a:cubicBezTo>
                  <a:cubicBezTo>
                    <a:pt x="279856" y="29791"/>
                    <a:pt x="288925" y="38858"/>
                    <a:pt x="288925" y="50516"/>
                  </a:cubicBezTo>
                  <a:cubicBezTo>
                    <a:pt x="288925" y="50516"/>
                    <a:pt x="288925" y="50516"/>
                    <a:pt x="288925" y="146366"/>
                  </a:cubicBezTo>
                  <a:cubicBezTo>
                    <a:pt x="288925" y="145071"/>
                    <a:pt x="287630" y="145071"/>
                    <a:pt x="286334" y="143775"/>
                  </a:cubicBezTo>
                  <a:cubicBezTo>
                    <a:pt x="274673" y="139889"/>
                    <a:pt x="263013" y="137299"/>
                    <a:pt x="250056" y="137299"/>
                  </a:cubicBezTo>
                  <a:cubicBezTo>
                    <a:pt x="238396" y="137299"/>
                    <a:pt x="225439" y="139889"/>
                    <a:pt x="215074" y="143775"/>
                  </a:cubicBezTo>
                  <a:cubicBezTo>
                    <a:pt x="203413" y="148956"/>
                    <a:pt x="194344" y="155433"/>
                    <a:pt x="185275" y="164500"/>
                  </a:cubicBezTo>
                  <a:cubicBezTo>
                    <a:pt x="177501" y="172272"/>
                    <a:pt x="169727" y="182634"/>
                    <a:pt x="165840" y="192996"/>
                  </a:cubicBezTo>
                  <a:cubicBezTo>
                    <a:pt x="160658" y="204653"/>
                    <a:pt x="158066" y="216311"/>
                    <a:pt x="158066" y="229264"/>
                  </a:cubicBezTo>
                  <a:cubicBezTo>
                    <a:pt x="158066" y="239626"/>
                    <a:pt x="160658" y="249988"/>
                    <a:pt x="163249" y="260350"/>
                  </a:cubicBezTo>
                  <a:cubicBezTo>
                    <a:pt x="163249" y="260350"/>
                    <a:pt x="163249" y="260350"/>
                    <a:pt x="22025" y="260350"/>
                  </a:cubicBezTo>
                  <a:cubicBezTo>
                    <a:pt x="9069" y="260350"/>
                    <a:pt x="0" y="249988"/>
                    <a:pt x="0" y="238330"/>
                  </a:cubicBezTo>
                  <a:cubicBezTo>
                    <a:pt x="0" y="238330"/>
                    <a:pt x="0" y="238330"/>
                    <a:pt x="0" y="50516"/>
                  </a:cubicBezTo>
                  <a:cubicBezTo>
                    <a:pt x="0" y="38858"/>
                    <a:pt x="9069" y="29791"/>
                    <a:pt x="22025" y="29791"/>
                  </a:cubicBezTo>
                  <a:cubicBezTo>
                    <a:pt x="22025" y="29791"/>
                    <a:pt x="22025" y="29791"/>
                    <a:pt x="44051" y="29791"/>
                  </a:cubicBezTo>
                  <a:cubicBezTo>
                    <a:pt x="44051" y="29791"/>
                    <a:pt x="44051" y="29791"/>
                    <a:pt x="44051" y="14248"/>
                  </a:cubicBezTo>
                  <a:cubicBezTo>
                    <a:pt x="44051" y="6476"/>
                    <a:pt x="50529" y="0"/>
                    <a:pt x="5830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sz="1350">
                <a:solidFill>
                  <a:schemeClr val="tx1">
                    <a:lumMod val="75000"/>
                    <a:lumOff val="2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120" name="文本框 15"/>
          <p:cNvSpPr txBox="1"/>
          <p:nvPr/>
        </p:nvSpPr>
        <p:spPr>
          <a:xfrm>
            <a:off x="6663011" y="4270307"/>
            <a:ext cx="1266886" cy="253914"/>
          </a:xfrm>
          <a:prstGeom prst="rect">
            <a:avLst/>
          </a:prstGeom>
          <a:noFill/>
        </p:spPr>
        <p:txBody>
          <a:bodyPr wrap="none" lIns="68517" tIns="34289" rIns="68517" bIns="34289" rtlCol="0">
            <a:spAutoFit/>
            <a:scene3d>
              <a:camera prst="orthographicFront"/>
              <a:lightRig rig="threePt" dir="t"/>
            </a:scene3d>
            <a:sp3d contourW="12700"/>
          </a:bodyPr>
          <a:lstStyle/>
          <a:p>
            <a:pPr defTabSz="684530"/>
            <a:r>
              <a:rPr lang="zh-CN" altLang="en-US" sz="1200" dirty="0">
                <a:solidFill>
                  <a:schemeClr val="tx1">
                    <a:lumMod val="75000"/>
                    <a:lumOff val="25000"/>
                  </a:schemeClr>
                </a:solidFill>
                <a:latin typeface="Arial" panose="020B0604020202020204" pitchFamily="34" charset="0"/>
                <a:ea typeface="思源黑体 CN Normal" panose="020B0400000000000000" pitchFamily="34" charset="-122"/>
                <a:cs typeface="Arial" panose="020B0604020202020204" pitchFamily="34" charset="0"/>
                <a:sym typeface="思源黑体 CN Normal" panose="020B0400000000000000" pitchFamily="34" charset="-122"/>
              </a:rPr>
              <a:t>时间：</a:t>
            </a:r>
            <a:r>
              <a:rPr lang="en-US" altLang="zh-CN" sz="1200" dirty="0">
                <a:solidFill>
                  <a:schemeClr val="tx1">
                    <a:lumMod val="75000"/>
                    <a:lumOff val="25000"/>
                  </a:schemeClr>
                </a:solidFill>
                <a:latin typeface="Arial" panose="020B0604020202020204" pitchFamily="34" charset="0"/>
                <a:ea typeface="思源黑体 CN Normal" panose="020B0400000000000000" pitchFamily="34" charset="-122"/>
                <a:cs typeface="Arial" panose="020B0604020202020204" pitchFamily="34" charset="0"/>
                <a:sym typeface="思源黑体 CN Normal" panose="020B0400000000000000" pitchFamily="34" charset="-122"/>
              </a:rPr>
              <a:t>20XX.X.X</a:t>
            </a:r>
            <a:endParaRPr lang="en-US" altLang="zh-CN" sz="1200" dirty="0">
              <a:solidFill>
                <a:schemeClr val="tx1">
                  <a:lumMod val="75000"/>
                  <a:lumOff val="25000"/>
                </a:schemeClr>
              </a:solidFill>
              <a:latin typeface="Arial" panose="020B0604020202020204" pitchFamily="34" charset="0"/>
              <a:ea typeface="思源黑体 CN Normal" panose="020B0400000000000000" pitchFamily="34" charset="-122"/>
              <a:cs typeface="Arial" panose="020B0604020202020204" pitchFamily="34" charset="0"/>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3000"/>
    </mc:Choice>
    <mc:Fallback>
      <p:transition spd="slow" advClick="0" advTm="3000"/>
    </mc:Fallback>
  </mc:AlternateContent>
  <p:timing>
    <p:tnLst>
      <p:par>
        <p:cTn id="1" dur="indefinite" restart="never" nodeType="tmRoot"/>
      </p:par>
    </p:tnLst>
    <p:bldLst>
      <p:bldP spid="80" grpId="0"/>
      <p:bldP spid="81" grpId="0"/>
      <p:bldP spid="112" grpId="0"/>
      <p:bldP spid="1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10609990" y="6382589"/>
            <a:ext cx="877163" cy="369332"/>
          </a:xfrm>
          <a:prstGeom prst="rect">
            <a:avLst/>
          </a:prstGeom>
          <a:noFill/>
        </p:spPr>
        <p:txBody>
          <a:bodyPr wrap="none" rtlCol="0">
            <a:spAutoFit/>
          </a:bodyPr>
          <a:lstStyle/>
          <a:p>
            <a:r>
              <a:rPr lang="zh-CN" altLang="en-US" dirty="0">
                <a:latin typeface="Arial" panose="020B0604020202020204" pitchFamily="34" charset="0"/>
                <a:ea typeface="思源黑体 CN Normal" panose="020B0400000000000000" pitchFamily="34" charset="-122"/>
                <a:sym typeface="Arial" panose="020B0604020202020204" pitchFamily="34" charset="0"/>
              </a:rPr>
              <a:t>延时符</a:t>
            </a:r>
            <a:endParaRPr lang="zh-CN" altLang="en-US" dirty="0">
              <a:latin typeface="Arial" panose="020B0604020202020204" pitchFamily="34" charset="0"/>
              <a:ea typeface="思源黑体 CN Normal" panose="020B0400000000000000" pitchFamily="34" charset="-122"/>
              <a:sym typeface="Arial" panose="020B0604020202020204" pitchFamily="34" charset="0"/>
            </a:endParaRPr>
          </a:p>
        </p:txBody>
      </p:sp>
      <p:sp>
        <p:nvSpPr>
          <p:cNvPr id="124" name="圆角矩形 123"/>
          <p:cNvSpPr/>
          <p:nvPr/>
        </p:nvSpPr>
        <p:spPr>
          <a:xfrm>
            <a:off x="-8335" y="3286125"/>
            <a:ext cx="9152335" cy="470857"/>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nvGrpSpPr>
          <p:cNvPr id="126" name="组合 3"/>
          <p:cNvGrpSpPr/>
          <p:nvPr/>
        </p:nvGrpSpPr>
        <p:grpSpPr bwMode="auto">
          <a:xfrm>
            <a:off x="3245644" y="1609725"/>
            <a:ext cx="2652713" cy="1600200"/>
            <a:chOff x="0" y="0"/>
            <a:chExt cx="3536515" cy="2133600"/>
          </a:xfrm>
        </p:grpSpPr>
        <p:pic>
          <p:nvPicPr>
            <p:cNvPr id="127"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 name="Rectangle 18"/>
            <p:cNvSpPr>
              <a:spLocks noChangeArrowheads="1"/>
            </p:cNvSpPr>
            <p:nvPr/>
          </p:nvSpPr>
          <p:spPr bwMode="auto">
            <a:xfrm>
              <a:off x="519687" y="255892"/>
              <a:ext cx="2450592" cy="1530000"/>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29" name="组合 2"/>
          <p:cNvGrpSpPr/>
          <p:nvPr/>
        </p:nvGrpSpPr>
        <p:grpSpPr bwMode="auto">
          <a:xfrm>
            <a:off x="654844" y="1609725"/>
            <a:ext cx="2652713" cy="1600200"/>
            <a:chOff x="0" y="0"/>
            <a:chExt cx="3536515" cy="2133600"/>
          </a:xfrm>
        </p:grpSpPr>
        <p:pic>
          <p:nvPicPr>
            <p:cNvPr id="150"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 name="Rectangle 19"/>
            <p:cNvSpPr>
              <a:spLocks noChangeArrowheads="1"/>
            </p:cNvSpPr>
            <p:nvPr/>
          </p:nvSpPr>
          <p:spPr bwMode="auto">
            <a:xfrm>
              <a:off x="524581" y="255892"/>
              <a:ext cx="2450592" cy="1530000"/>
            </a:xfrm>
            <a:prstGeom prst="rect">
              <a:avLst/>
            </a:prstGeom>
            <a:blipFill dpi="0" rotWithShape="1">
              <a:blip r:embed="rId3"/>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52" name="组合 4"/>
          <p:cNvGrpSpPr/>
          <p:nvPr/>
        </p:nvGrpSpPr>
        <p:grpSpPr bwMode="auto">
          <a:xfrm>
            <a:off x="5836444" y="1609725"/>
            <a:ext cx="2651522" cy="1600200"/>
            <a:chOff x="0" y="0"/>
            <a:chExt cx="3536515" cy="2133600"/>
          </a:xfrm>
        </p:grpSpPr>
        <p:pic>
          <p:nvPicPr>
            <p:cNvPr id="153"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Rectangle 20"/>
            <p:cNvSpPr>
              <a:spLocks noChangeArrowheads="1"/>
            </p:cNvSpPr>
            <p:nvPr/>
          </p:nvSpPr>
          <p:spPr bwMode="auto">
            <a:xfrm>
              <a:off x="515715" y="255890"/>
              <a:ext cx="2450592" cy="1530000"/>
            </a:xfrm>
            <a:prstGeom prst="rect">
              <a:avLst/>
            </a:prstGeom>
            <a:blipFill dpi="0" rotWithShape="1">
              <a:blip r:embed="rId4"/>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155" name="矩形 37"/>
          <p:cNvSpPr>
            <a:spLocks noChangeArrowheads="1"/>
          </p:cNvSpPr>
          <p:nvPr/>
        </p:nvSpPr>
        <p:spPr bwMode="auto">
          <a:xfrm>
            <a:off x="872490" y="1092835"/>
            <a:ext cx="7393305"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latin typeface="Arial" panose="020B0604020202020204" pitchFamily="34" charset="0"/>
                <a:ea typeface="思源黑体 CN Normal" panose="020B0400000000000000" pitchFamily="34" charset="-122"/>
                <a:sym typeface="Arial" panose="020B0604020202020204" pitchFamily="34" charset="0"/>
              </a:rPr>
              <a:t>点击在此录入上述图表的综合描述说明，在此录入上述图表的综合描述说明。在此录入上述图表的综合描述说明，在此录入上述图表的综合描述说明，在此录入上述图表的综合描述说明。</a:t>
            </a:r>
            <a:endParaRPr lang="zh-CN" altLang="en-US" sz="1400" dirty="0">
              <a:latin typeface="Arial" panose="020B0604020202020204" pitchFamily="34" charset="0"/>
              <a:ea typeface="思源黑体 CN Normal" panose="020B0400000000000000" pitchFamily="34" charset="-122"/>
              <a:sym typeface="Arial" panose="020B0604020202020204" pitchFamily="34" charset="0"/>
            </a:endParaRPr>
          </a:p>
        </p:txBody>
      </p:sp>
      <p:sp>
        <p:nvSpPr>
          <p:cNvPr id="156" name="矩形 38"/>
          <p:cNvSpPr>
            <a:spLocks noChangeArrowheads="1"/>
          </p:cNvSpPr>
          <p:nvPr/>
        </p:nvSpPr>
        <p:spPr bwMode="auto">
          <a:xfrm>
            <a:off x="1258527" y="3368279"/>
            <a:ext cx="1446537"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添加项目名称</a:t>
            </a:r>
            <a:endParaRPr lang="en-US" altLang="zh-CN" sz="17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57" name="矩形 47"/>
          <p:cNvSpPr>
            <a:spLocks noChangeArrowheads="1"/>
          </p:cNvSpPr>
          <p:nvPr/>
        </p:nvSpPr>
        <p:spPr bwMode="auto">
          <a:xfrm>
            <a:off x="1108472" y="3846910"/>
            <a:ext cx="1746647" cy="94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olidFill>
                  <a:schemeClr val="tx1">
                    <a:lumMod val="85000"/>
                    <a:lumOff val="15000"/>
                  </a:schemeClr>
                </a:solidFill>
                <a:latin typeface="Arial" panose="020B0604020202020204" pitchFamily="34" charset="0"/>
                <a:ea typeface="思源黑体 CN Normal" panose="020B0400000000000000" pitchFamily="34" charset="-122"/>
                <a:sym typeface="Arial" panose="020B0604020202020204" pitchFamily="34" charset="0"/>
              </a:rPr>
              <a:t>在此录入上述图表的描述说明，在此录入上述图表的描述说明，在此录入上述图表的描述说明。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58" name="矩形 51"/>
          <p:cNvSpPr>
            <a:spLocks noChangeArrowheads="1"/>
          </p:cNvSpPr>
          <p:nvPr/>
        </p:nvSpPr>
        <p:spPr bwMode="auto">
          <a:xfrm>
            <a:off x="3849327" y="3368279"/>
            <a:ext cx="1446537"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添加项目名称</a:t>
            </a:r>
            <a:endParaRPr lang="en-US" altLang="zh-CN" sz="17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59" name="矩形 47"/>
          <p:cNvSpPr>
            <a:spLocks noChangeArrowheads="1"/>
          </p:cNvSpPr>
          <p:nvPr/>
        </p:nvSpPr>
        <p:spPr bwMode="auto">
          <a:xfrm>
            <a:off x="3698082" y="3846910"/>
            <a:ext cx="1746647" cy="94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a:solidFill>
                  <a:schemeClr val="tx1">
                    <a:lumMod val="85000"/>
                    <a:lumOff val="15000"/>
                  </a:schemeClr>
                </a:solidFill>
                <a:latin typeface="Arial" panose="020B0604020202020204" pitchFamily="34" charset="0"/>
                <a:ea typeface="思源黑体 CN Normal" panose="020B0400000000000000" pitchFamily="34" charset="-122"/>
                <a:sym typeface="Arial" panose="020B0604020202020204" pitchFamily="34" charset="0"/>
              </a:rPr>
              <a:t>在此录入上述图表的描述说明，在此录入上述图表的描述说明，在此录入上述图表的描述说明。</a:t>
            </a:r>
            <a:endParaRPr lang="zh-CN" altLang="en-US" sz="1400">
              <a:solidFill>
                <a:schemeClr val="tx1">
                  <a:lumMod val="85000"/>
                  <a:lumOff val="1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60" name="矩形 53"/>
          <p:cNvSpPr>
            <a:spLocks noChangeArrowheads="1"/>
          </p:cNvSpPr>
          <p:nvPr/>
        </p:nvSpPr>
        <p:spPr bwMode="auto">
          <a:xfrm>
            <a:off x="6438936" y="3368279"/>
            <a:ext cx="1446537"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添加项目名称</a:t>
            </a:r>
            <a:endParaRPr lang="en-US" altLang="zh-CN" sz="17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61" name="矩形 47"/>
          <p:cNvSpPr>
            <a:spLocks noChangeArrowheads="1"/>
          </p:cNvSpPr>
          <p:nvPr/>
        </p:nvSpPr>
        <p:spPr bwMode="auto">
          <a:xfrm>
            <a:off x="6288882" y="3846910"/>
            <a:ext cx="1746647" cy="94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a:solidFill>
                  <a:schemeClr val="tx1">
                    <a:lumMod val="85000"/>
                    <a:lumOff val="15000"/>
                  </a:schemeClr>
                </a:solidFill>
                <a:latin typeface="Arial" panose="020B0604020202020204" pitchFamily="34" charset="0"/>
                <a:ea typeface="思源黑体 CN Normal" panose="020B0400000000000000" pitchFamily="34" charset="-122"/>
                <a:sym typeface="Arial" panose="020B0604020202020204" pitchFamily="34" charset="0"/>
              </a:rPr>
              <a:t>在此录入上述图表的描述说明，在此录入上述图表的描述说明，在此录入上述图表的描述说明。</a:t>
            </a:r>
            <a:endParaRPr lang="zh-CN" altLang="en-US" sz="1400">
              <a:solidFill>
                <a:schemeClr val="tx1">
                  <a:lumMod val="85000"/>
                  <a:lumOff val="1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25" name="Rectangle 4"/>
          <p:cNvSpPr txBox="1">
            <a:spLocks noChangeArrowheads="1"/>
          </p:cNvSpPr>
          <p:nvPr/>
        </p:nvSpPr>
        <p:spPr bwMode="auto">
          <a:xfrm>
            <a:off x="2983363" y="117139"/>
            <a:ext cx="3177275" cy="796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0" tIns="34275" rIns="68550" bIns="3427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914400">
              <a:defRPr/>
            </a:pPr>
            <a:r>
              <a:rPr lang="zh-CN" altLang="en-US" sz="2800" kern="0" dirty="0">
                <a:solidFill>
                  <a:schemeClr val="tx1"/>
                </a:solidFill>
                <a:latin typeface="思源黑体 CN Bold" panose="020B0800000000000000" pitchFamily="34" charset="-122"/>
                <a:ea typeface="思源黑体 CN Bold" panose="020B0800000000000000" pitchFamily="34" charset="-122"/>
                <a:sym typeface="Arial" panose="020B0604020202020204" pitchFamily="34" charset="0"/>
              </a:rPr>
              <a:t>请添加标题文字</a:t>
            </a:r>
            <a:endParaRPr lang="zh-CN" altLang="en-US" sz="2800" kern="0" dirty="0">
              <a:solidFill>
                <a:schemeClr val="tx1"/>
              </a:solidFill>
              <a:latin typeface="思源黑体 CN Bold" panose="020B0800000000000000" pitchFamily="34" charset="-122"/>
              <a:ea typeface="思源黑体 CN Bold" panose="020B0800000000000000" pitchFamily="34" charset="-122"/>
              <a:sym typeface="Arial" panose="020B0604020202020204" pitchFamily="34" charset="0"/>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4000" advClick="0" advTm="3000"/>
    </mc:Choice>
    <mc:Fallback>
      <p:transition spd="slow" advClick="0" advTm="3000"/>
    </mc:Fallback>
  </mc:AlternateContent>
  <p:timing>
    <p:tnLst>
      <p:par>
        <p:cTn id="1" dur="indefinite" restart="never" nodeType="tmRoot"/>
      </p:par>
    </p:tnLst>
    <p:bldLst>
      <p:bldP spid="31" grpId="0"/>
      <p:bldP spid="124" grpId="0" animBg="1"/>
      <p:bldP spid="155" grpId="0"/>
      <p:bldP spid="156" grpId="0" bldLvl="0" autoUpdateAnimBg="0"/>
      <p:bldP spid="157" grpId="0" bldLvl="0" autoUpdateAnimBg="0"/>
      <p:bldP spid="158" grpId="0" bldLvl="0" autoUpdateAnimBg="0"/>
      <p:bldP spid="159" grpId="0" bldLvl="0" autoUpdateAnimBg="0"/>
      <p:bldP spid="160" grpId="0" bldLvl="0" autoUpdateAnimBg="0"/>
      <p:bldP spid="161"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0609990" y="6382589"/>
            <a:ext cx="877163" cy="369332"/>
          </a:xfrm>
          <a:prstGeom prst="rect">
            <a:avLst/>
          </a:prstGeom>
          <a:noFill/>
        </p:spPr>
        <p:txBody>
          <a:bodyPr wrap="none" rtlCol="0">
            <a:spAutoFit/>
          </a:bodyPr>
          <a:lstStyle/>
          <a:p>
            <a:r>
              <a:rPr lang="zh-CN" altLang="en-US" dirty="0">
                <a:latin typeface="Arial" panose="020B0604020202020204" pitchFamily="34" charset="0"/>
                <a:ea typeface="思源黑体 CN Normal" panose="020B0400000000000000" pitchFamily="34" charset="-122"/>
                <a:sym typeface="Arial" panose="020B0604020202020204" pitchFamily="34" charset="0"/>
              </a:rPr>
              <a:t>延时符</a:t>
            </a:r>
            <a:endParaRPr lang="zh-CN" altLang="en-US" dirty="0">
              <a:latin typeface="Arial" panose="020B0604020202020204" pitchFamily="34" charset="0"/>
              <a:ea typeface="思源黑体 CN Normal" panose="020B0400000000000000" pitchFamily="34" charset="-122"/>
              <a:sym typeface="Arial" panose="020B0604020202020204" pitchFamily="34" charset="0"/>
            </a:endParaRPr>
          </a:p>
        </p:txBody>
      </p:sp>
      <p:sp>
        <p:nvSpPr>
          <p:cNvPr id="101" name="圆角矩形 100"/>
          <p:cNvSpPr/>
          <p:nvPr/>
        </p:nvSpPr>
        <p:spPr>
          <a:xfrm>
            <a:off x="4572000" y="3536124"/>
            <a:ext cx="3437649" cy="864096"/>
          </a:xfrm>
          <a:prstGeom prst="round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102" name="圆角矩形 101"/>
          <p:cNvSpPr/>
          <p:nvPr/>
        </p:nvSpPr>
        <p:spPr>
          <a:xfrm>
            <a:off x="4572000" y="2491884"/>
            <a:ext cx="3437649" cy="864096"/>
          </a:xfrm>
          <a:prstGeom prst="round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103" name="圆角矩形 102"/>
          <p:cNvSpPr/>
          <p:nvPr/>
        </p:nvSpPr>
        <p:spPr>
          <a:xfrm>
            <a:off x="4572000" y="1447645"/>
            <a:ext cx="3437649" cy="864096"/>
          </a:xfrm>
          <a:prstGeom prst="round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nvGrpSpPr>
          <p:cNvPr id="104" name="组合 103"/>
          <p:cNvGrpSpPr/>
          <p:nvPr/>
        </p:nvGrpSpPr>
        <p:grpSpPr>
          <a:xfrm>
            <a:off x="4340937" y="1652080"/>
            <a:ext cx="466553" cy="472773"/>
            <a:chOff x="3321560" y="3740880"/>
            <a:chExt cx="726076" cy="735755"/>
          </a:xfrm>
        </p:grpSpPr>
        <p:grpSp>
          <p:nvGrpSpPr>
            <p:cNvPr id="105" name="组合 104"/>
            <p:cNvGrpSpPr/>
            <p:nvPr/>
          </p:nvGrpSpPr>
          <p:grpSpPr>
            <a:xfrm>
              <a:off x="3321560" y="3740880"/>
              <a:ext cx="726076" cy="735755"/>
              <a:chOff x="2097688" y="3921180"/>
              <a:chExt cx="2446337" cy="2478949"/>
            </a:xfrm>
          </p:grpSpPr>
          <p:sp>
            <p:nvSpPr>
              <p:cNvPr id="107"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08" name="Oval 62"/>
              <p:cNvSpPr>
                <a:spLocks noChangeArrowheads="1"/>
              </p:cNvSpPr>
              <p:nvPr/>
            </p:nvSpPr>
            <p:spPr bwMode="auto">
              <a:xfrm>
                <a:off x="2184215" y="3921180"/>
                <a:ext cx="2284415" cy="2284413"/>
              </a:xfrm>
              <a:prstGeom prst="ellipse">
                <a:avLst/>
              </a:prstGeom>
              <a:solidFill>
                <a:srgbClr val="DE0D09"/>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106" name="椭圆 105"/>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zh-CN" altLang="en-US" sz="1200" dirty="0">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09" name="组合 108"/>
          <p:cNvGrpSpPr/>
          <p:nvPr/>
        </p:nvGrpSpPr>
        <p:grpSpPr>
          <a:xfrm>
            <a:off x="4331826" y="2705097"/>
            <a:ext cx="466553" cy="472773"/>
            <a:chOff x="3321560" y="3740880"/>
            <a:chExt cx="726076" cy="735755"/>
          </a:xfrm>
        </p:grpSpPr>
        <p:grpSp>
          <p:nvGrpSpPr>
            <p:cNvPr id="110" name="组合 109"/>
            <p:cNvGrpSpPr/>
            <p:nvPr/>
          </p:nvGrpSpPr>
          <p:grpSpPr>
            <a:xfrm>
              <a:off x="3321560" y="3740880"/>
              <a:ext cx="726076" cy="735755"/>
              <a:chOff x="2097688" y="3921180"/>
              <a:chExt cx="2446337" cy="2478949"/>
            </a:xfrm>
          </p:grpSpPr>
          <p:sp>
            <p:nvSpPr>
              <p:cNvPr id="112"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13" name="Oval 62"/>
              <p:cNvSpPr>
                <a:spLocks noChangeArrowheads="1"/>
              </p:cNvSpPr>
              <p:nvPr/>
            </p:nvSpPr>
            <p:spPr bwMode="auto">
              <a:xfrm>
                <a:off x="2184215" y="3921180"/>
                <a:ext cx="2284415" cy="2284413"/>
              </a:xfrm>
              <a:prstGeom prst="ellipse">
                <a:avLst/>
              </a:prstGeom>
              <a:solidFill>
                <a:schemeClr val="bg1">
                  <a:lumMod val="50000"/>
                </a:schemeClr>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111" name="椭圆 110"/>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zh-CN" altLang="en-US" sz="1200" dirty="0">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14" name="组合 113"/>
          <p:cNvGrpSpPr/>
          <p:nvPr/>
        </p:nvGrpSpPr>
        <p:grpSpPr>
          <a:xfrm>
            <a:off x="4338723" y="3719754"/>
            <a:ext cx="466553" cy="465948"/>
            <a:chOff x="3321560" y="3751502"/>
            <a:chExt cx="726076" cy="725134"/>
          </a:xfrm>
        </p:grpSpPr>
        <p:grpSp>
          <p:nvGrpSpPr>
            <p:cNvPr id="115" name="组合 114"/>
            <p:cNvGrpSpPr/>
            <p:nvPr/>
          </p:nvGrpSpPr>
          <p:grpSpPr>
            <a:xfrm>
              <a:off x="3321560" y="3751502"/>
              <a:ext cx="726076" cy="725134"/>
              <a:chOff x="2097688" y="3956966"/>
              <a:chExt cx="2446337" cy="2443163"/>
            </a:xfrm>
          </p:grpSpPr>
          <p:sp>
            <p:nvSpPr>
              <p:cNvPr id="117"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18" name="Oval 62"/>
              <p:cNvSpPr>
                <a:spLocks noChangeArrowheads="1"/>
              </p:cNvSpPr>
              <p:nvPr/>
            </p:nvSpPr>
            <p:spPr bwMode="auto">
              <a:xfrm>
                <a:off x="2184214" y="4033556"/>
                <a:ext cx="2284414" cy="2284414"/>
              </a:xfrm>
              <a:prstGeom prst="ellipse">
                <a:avLst/>
              </a:prstGeom>
              <a:solidFill>
                <a:srgbClr val="DE0D09"/>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116" name="椭圆 115"/>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zh-CN" altLang="en-US" sz="1200" dirty="0">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19" name="组合 118"/>
          <p:cNvGrpSpPr/>
          <p:nvPr/>
        </p:nvGrpSpPr>
        <p:grpSpPr>
          <a:xfrm>
            <a:off x="1571915" y="2048970"/>
            <a:ext cx="1858899" cy="1602500"/>
            <a:chOff x="2030922" y="2327368"/>
            <a:chExt cx="1528342" cy="1317536"/>
          </a:xfrm>
        </p:grpSpPr>
        <p:sp>
          <p:nvSpPr>
            <p:cNvPr id="120" name="六边形 119"/>
            <p:cNvSpPr/>
            <p:nvPr/>
          </p:nvSpPr>
          <p:spPr>
            <a:xfrm>
              <a:off x="2030922" y="2327368"/>
              <a:ext cx="1528342" cy="1317536"/>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21" name="任意多边形 120"/>
            <p:cNvSpPr/>
            <p:nvPr/>
          </p:nvSpPr>
          <p:spPr>
            <a:xfrm>
              <a:off x="2105578" y="2390868"/>
              <a:ext cx="1381022" cy="1190535"/>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22" name="六边形 121"/>
            <p:cNvSpPr/>
            <p:nvPr/>
          </p:nvSpPr>
          <p:spPr>
            <a:xfrm>
              <a:off x="2298341" y="2557901"/>
              <a:ext cx="993503" cy="856467"/>
            </a:xfrm>
            <a:prstGeom prst="hexagon">
              <a:avLst/>
            </a:prstGeom>
            <a:solidFill>
              <a:srgbClr val="DE0D09"/>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23" name="梯形 122"/>
            <p:cNvSpPr/>
            <p:nvPr/>
          </p:nvSpPr>
          <p:spPr>
            <a:xfrm>
              <a:off x="2402684" y="3414367"/>
              <a:ext cx="785815" cy="167035"/>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24" name="梯形 71"/>
            <p:cNvSpPr/>
            <p:nvPr/>
          </p:nvSpPr>
          <p:spPr>
            <a:xfrm rot="14580000" flipH="1">
              <a:off x="2925227" y="2640055"/>
              <a:ext cx="667005" cy="171628"/>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25" name="任意多边形 124"/>
            <p:cNvSpPr/>
            <p:nvPr/>
          </p:nvSpPr>
          <p:spPr>
            <a:xfrm>
              <a:off x="2105964" y="2395147"/>
              <a:ext cx="413216" cy="595267"/>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26" name="梯形 125"/>
            <p:cNvSpPr/>
            <p:nvPr/>
          </p:nvSpPr>
          <p:spPr>
            <a:xfrm flipV="1">
              <a:off x="2402681" y="2390864"/>
              <a:ext cx="785814" cy="167035"/>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127" name="TextBox 126"/>
          <p:cNvSpPr txBox="1"/>
          <p:nvPr/>
        </p:nvSpPr>
        <p:spPr>
          <a:xfrm>
            <a:off x="2061451" y="2431169"/>
            <a:ext cx="882704" cy="861774"/>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algn="ctr">
              <a:lnSpc>
                <a:spcPct val="100000"/>
              </a:lnSpc>
            </a:pPr>
            <a:r>
              <a:rPr lang="zh-CN" altLang="en-US" sz="2800" b="1"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项目展示</a:t>
            </a:r>
            <a:endParaRPr lang="en-US" altLang="zh-CN" sz="2800" b="1" dirty="0">
              <a:solidFill>
                <a:schemeClr val="bg1"/>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28" name="TextBox 127"/>
          <p:cNvSpPr txBox="1"/>
          <p:nvPr/>
        </p:nvSpPr>
        <p:spPr>
          <a:xfrm>
            <a:off x="4501105" y="1710416"/>
            <a:ext cx="144016" cy="338554"/>
          </a:xfrm>
          <a:prstGeom prst="rect">
            <a:avLst/>
          </a:prstGeom>
          <a:noFill/>
        </p:spPr>
        <p:txBody>
          <a:bodyPr wrap="square" lIns="0" tIns="0" rIns="0" bIns="0" rtlCol="0">
            <a:spAutoFit/>
          </a:bodyPr>
          <a:lstStyle/>
          <a:p>
            <a:pPr algn="ctr"/>
            <a:r>
              <a:rPr lang="en-US" altLang="zh-CN" sz="2200" b="1"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1</a:t>
            </a:r>
            <a:endParaRPr lang="zh-CN" altLang="en-US" sz="2200" b="1" dirty="0">
              <a:solidFill>
                <a:schemeClr val="bg1"/>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29" name="TextBox 128"/>
          <p:cNvSpPr txBox="1"/>
          <p:nvPr/>
        </p:nvSpPr>
        <p:spPr>
          <a:xfrm>
            <a:off x="4501105" y="2754655"/>
            <a:ext cx="144016" cy="338554"/>
          </a:xfrm>
          <a:prstGeom prst="rect">
            <a:avLst/>
          </a:prstGeom>
          <a:noFill/>
        </p:spPr>
        <p:txBody>
          <a:bodyPr wrap="square" lIns="0" tIns="0" rIns="0" bIns="0" rtlCol="0">
            <a:spAutoFit/>
          </a:bodyPr>
          <a:lstStyle/>
          <a:p>
            <a:pPr algn="ctr"/>
            <a:r>
              <a:rPr lang="en-US" altLang="zh-CN" sz="2200" b="1"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2</a:t>
            </a:r>
            <a:endParaRPr lang="zh-CN" altLang="en-US" sz="2200" b="1" dirty="0">
              <a:solidFill>
                <a:schemeClr val="bg1"/>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30" name="TextBox 129"/>
          <p:cNvSpPr txBox="1"/>
          <p:nvPr/>
        </p:nvSpPr>
        <p:spPr>
          <a:xfrm>
            <a:off x="4501105" y="3798895"/>
            <a:ext cx="144016" cy="338554"/>
          </a:xfrm>
          <a:prstGeom prst="rect">
            <a:avLst/>
          </a:prstGeom>
          <a:noFill/>
        </p:spPr>
        <p:txBody>
          <a:bodyPr wrap="square" lIns="0" tIns="0" rIns="0" bIns="0" rtlCol="0">
            <a:spAutoFit/>
          </a:bodyPr>
          <a:lstStyle/>
          <a:p>
            <a:pPr algn="ctr"/>
            <a:r>
              <a:rPr lang="en-US" altLang="zh-CN" sz="2200" b="1"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3</a:t>
            </a:r>
            <a:endParaRPr lang="zh-CN" altLang="en-US" sz="2200" b="1" dirty="0">
              <a:solidFill>
                <a:schemeClr val="bg1"/>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31" name="TextBox 130"/>
          <p:cNvSpPr txBox="1"/>
          <p:nvPr/>
        </p:nvSpPr>
        <p:spPr>
          <a:xfrm>
            <a:off x="4862196" y="1530565"/>
            <a:ext cx="2941847" cy="69215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a:lnSpc>
                <a:spcPct val="150000"/>
              </a:lnSpc>
            </a:pPr>
            <a:r>
              <a:rPr lang="zh-CN" altLang="en-US" b="1" dirty="0">
                <a:latin typeface="Arial" panose="020B0604020202020204" pitchFamily="34" charset="0"/>
                <a:ea typeface="思源黑体 CN Normal" panose="020B0400000000000000" pitchFamily="34" charset="-122"/>
                <a:sym typeface="Arial" panose="020B0604020202020204" pitchFamily="34" charset="0"/>
              </a:rPr>
              <a:t>产品说明一</a:t>
            </a:r>
            <a:r>
              <a:rPr lang="en-US" altLang="zh-CN" dirty="0">
                <a:latin typeface="Arial" panose="020B0604020202020204" pitchFamily="34" charset="0"/>
                <a:ea typeface="思源黑体 CN Normal" panose="020B0400000000000000" pitchFamily="34" charset="-122"/>
                <a:sym typeface="Arial" panose="020B0604020202020204" pitchFamily="34" charset="0"/>
              </a:rPr>
              <a:t>……</a:t>
            </a:r>
            <a:r>
              <a:rPr lang="zh-CN" altLang="en-US" dirty="0">
                <a:latin typeface="Arial" panose="020B0604020202020204" pitchFamily="34" charset="0"/>
                <a:ea typeface="思源黑体 CN Normal" panose="020B0400000000000000" pitchFamily="34" charset="-122"/>
                <a:sym typeface="Arial" panose="020B0604020202020204" pitchFamily="34" charset="0"/>
              </a:rPr>
              <a:t>在此录入上述图表的描述说明在此录入上述图表的描述说明在此录入上述图表的描述说明在此录入上述图表的描述说明</a:t>
            </a:r>
            <a:endParaRPr lang="zh-CN" altLang="en-US" dirty="0">
              <a:latin typeface="Arial" panose="020B0604020202020204" pitchFamily="34" charset="0"/>
              <a:ea typeface="思源黑体 CN Normal" panose="020B0400000000000000" pitchFamily="34" charset="-122"/>
              <a:sym typeface="Arial" panose="020B0604020202020204" pitchFamily="34" charset="0"/>
            </a:endParaRPr>
          </a:p>
        </p:txBody>
      </p:sp>
      <p:sp>
        <p:nvSpPr>
          <p:cNvPr id="132" name="TextBox 131"/>
          <p:cNvSpPr txBox="1"/>
          <p:nvPr/>
        </p:nvSpPr>
        <p:spPr>
          <a:xfrm>
            <a:off x="4862196" y="2574804"/>
            <a:ext cx="2941847" cy="69215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a:lnSpc>
                <a:spcPct val="150000"/>
              </a:lnSpc>
            </a:pPr>
            <a:r>
              <a:rPr lang="zh-CN" altLang="en-US" b="1" dirty="0">
                <a:latin typeface="Arial" panose="020B0604020202020204" pitchFamily="34" charset="0"/>
                <a:ea typeface="思源黑体 CN Normal" panose="020B0400000000000000" pitchFamily="34" charset="-122"/>
                <a:sym typeface="Arial" panose="020B0604020202020204" pitchFamily="34" charset="0"/>
              </a:rPr>
              <a:t>产品说明二</a:t>
            </a:r>
            <a:r>
              <a:rPr lang="en-US" altLang="zh-CN" dirty="0">
                <a:latin typeface="Arial" panose="020B0604020202020204" pitchFamily="34" charset="0"/>
                <a:ea typeface="思源黑体 CN Normal" panose="020B0400000000000000" pitchFamily="34" charset="-122"/>
                <a:sym typeface="Arial" panose="020B0604020202020204" pitchFamily="34" charset="0"/>
              </a:rPr>
              <a:t>……</a:t>
            </a:r>
            <a:r>
              <a:rPr lang="zh-CN" altLang="en-US" dirty="0">
                <a:latin typeface="Arial" panose="020B0604020202020204" pitchFamily="34" charset="0"/>
                <a:ea typeface="思源黑体 CN Normal" panose="020B0400000000000000" pitchFamily="34" charset="-122"/>
                <a:sym typeface="Arial" panose="020B0604020202020204" pitchFamily="34" charset="0"/>
              </a:rPr>
              <a:t>在此录入上述图表的描述说明在此录入上述图表的描述说明在此录入上述图表的描述说明在此录入上述图表的描述说明</a:t>
            </a:r>
            <a:endParaRPr lang="zh-CN" altLang="en-US" dirty="0">
              <a:latin typeface="Arial" panose="020B0604020202020204" pitchFamily="34" charset="0"/>
              <a:ea typeface="思源黑体 CN Normal" panose="020B0400000000000000" pitchFamily="34" charset="-122"/>
              <a:sym typeface="Arial" panose="020B0604020202020204" pitchFamily="34" charset="0"/>
            </a:endParaRPr>
          </a:p>
        </p:txBody>
      </p:sp>
      <p:sp>
        <p:nvSpPr>
          <p:cNvPr id="133" name="TextBox 132"/>
          <p:cNvSpPr txBox="1"/>
          <p:nvPr/>
        </p:nvSpPr>
        <p:spPr>
          <a:xfrm>
            <a:off x="4862196" y="3619044"/>
            <a:ext cx="2941847" cy="69215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a:lnSpc>
                <a:spcPct val="150000"/>
              </a:lnSpc>
            </a:pPr>
            <a:r>
              <a:rPr lang="zh-CN" altLang="en-US" b="1" dirty="0">
                <a:latin typeface="Arial" panose="020B0604020202020204" pitchFamily="34" charset="0"/>
                <a:ea typeface="思源黑体 CN Normal" panose="020B0400000000000000" pitchFamily="34" charset="-122"/>
                <a:sym typeface="Arial" panose="020B0604020202020204" pitchFamily="34" charset="0"/>
              </a:rPr>
              <a:t>产品说明三</a:t>
            </a:r>
            <a:r>
              <a:rPr lang="en-US" altLang="zh-CN" dirty="0">
                <a:latin typeface="Arial" panose="020B0604020202020204" pitchFamily="34" charset="0"/>
                <a:ea typeface="思源黑体 CN Normal" panose="020B0400000000000000" pitchFamily="34" charset="-122"/>
                <a:sym typeface="Arial" panose="020B0604020202020204" pitchFamily="34" charset="0"/>
              </a:rPr>
              <a:t>……</a:t>
            </a:r>
            <a:r>
              <a:rPr lang="zh-CN" altLang="en-US" dirty="0">
                <a:latin typeface="Arial" panose="020B0604020202020204" pitchFamily="34" charset="0"/>
                <a:ea typeface="思源黑体 CN Normal" panose="020B0400000000000000" pitchFamily="34" charset="-122"/>
                <a:sym typeface="Arial" panose="020B0604020202020204" pitchFamily="34" charset="0"/>
              </a:rPr>
              <a:t>在此录入上述图表的描述说明在此录入上述图表的描述说明在此录入上述图表的描述说明在此录入上述图表的描述说明</a:t>
            </a:r>
            <a:endParaRPr lang="zh-CN" altLang="en-US" dirty="0">
              <a:latin typeface="Arial" panose="020B0604020202020204" pitchFamily="34" charset="0"/>
              <a:ea typeface="思源黑体 CN Normal" panose="020B0400000000000000" pitchFamily="34" charset="-122"/>
              <a:sym typeface="Arial" panose="020B0604020202020204" pitchFamily="34" charset="0"/>
            </a:endParaRPr>
          </a:p>
        </p:txBody>
      </p:sp>
      <p:grpSp>
        <p:nvGrpSpPr>
          <p:cNvPr id="134" name="组合 133"/>
          <p:cNvGrpSpPr/>
          <p:nvPr/>
        </p:nvGrpSpPr>
        <p:grpSpPr>
          <a:xfrm>
            <a:off x="1563975" y="3403779"/>
            <a:ext cx="726076" cy="725134"/>
            <a:chOff x="3321560" y="3751502"/>
            <a:chExt cx="726076" cy="725134"/>
          </a:xfrm>
        </p:grpSpPr>
        <p:grpSp>
          <p:nvGrpSpPr>
            <p:cNvPr id="135" name="组合 134"/>
            <p:cNvGrpSpPr/>
            <p:nvPr/>
          </p:nvGrpSpPr>
          <p:grpSpPr>
            <a:xfrm>
              <a:off x="3321560" y="3751502"/>
              <a:ext cx="726076" cy="725134"/>
              <a:chOff x="2097688" y="3956966"/>
              <a:chExt cx="2446337" cy="2443163"/>
            </a:xfrm>
          </p:grpSpPr>
          <p:sp>
            <p:nvSpPr>
              <p:cNvPr id="137"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38" name="Oval 62"/>
              <p:cNvSpPr>
                <a:spLocks noChangeArrowheads="1"/>
              </p:cNvSpPr>
              <p:nvPr/>
            </p:nvSpPr>
            <p:spPr bwMode="auto">
              <a:xfrm>
                <a:off x="2184214" y="4033556"/>
                <a:ext cx="2284414" cy="2284414"/>
              </a:xfrm>
              <a:prstGeom prst="ellipse">
                <a:avLst/>
              </a:prstGeom>
              <a:solidFill>
                <a:schemeClr val="bg1">
                  <a:lumMod val="50000"/>
                </a:schemeClr>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136" name="椭圆 135"/>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latin typeface="Arial" panose="020B0604020202020204" pitchFamily="34" charset="0"/>
                  <a:ea typeface="思源黑体 CN Normal" panose="020B0400000000000000" pitchFamily="34" charset="-122"/>
                  <a:sym typeface="Arial" panose="020B0604020202020204" pitchFamily="34" charset="0"/>
                </a:rPr>
                <a:t>子产品</a:t>
              </a:r>
              <a:endParaRPr lang="zh-CN" altLang="en-US" sz="1200" dirty="0">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39" name="组合 138"/>
          <p:cNvGrpSpPr/>
          <p:nvPr/>
        </p:nvGrpSpPr>
        <p:grpSpPr>
          <a:xfrm>
            <a:off x="2689203" y="3407461"/>
            <a:ext cx="726076" cy="725134"/>
            <a:chOff x="3321560" y="3751502"/>
            <a:chExt cx="726076" cy="725134"/>
          </a:xfrm>
        </p:grpSpPr>
        <p:grpSp>
          <p:nvGrpSpPr>
            <p:cNvPr id="140" name="组合 139"/>
            <p:cNvGrpSpPr/>
            <p:nvPr/>
          </p:nvGrpSpPr>
          <p:grpSpPr>
            <a:xfrm>
              <a:off x="3321560" y="3751502"/>
              <a:ext cx="726076" cy="725134"/>
              <a:chOff x="2097688" y="3956966"/>
              <a:chExt cx="2446337" cy="2443163"/>
            </a:xfrm>
          </p:grpSpPr>
          <p:sp>
            <p:nvSpPr>
              <p:cNvPr id="142"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43" name="Oval 62"/>
              <p:cNvSpPr>
                <a:spLocks noChangeArrowheads="1"/>
              </p:cNvSpPr>
              <p:nvPr/>
            </p:nvSpPr>
            <p:spPr bwMode="auto">
              <a:xfrm>
                <a:off x="2184214" y="4033556"/>
                <a:ext cx="2284414" cy="2284414"/>
              </a:xfrm>
              <a:prstGeom prst="ellipse">
                <a:avLst/>
              </a:prstGeom>
              <a:solidFill>
                <a:srgbClr val="DE0D09"/>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141" name="椭圆 140"/>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latin typeface="Arial" panose="020B0604020202020204" pitchFamily="34" charset="0"/>
                  <a:ea typeface="思源黑体 CN Normal" panose="020B0400000000000000" pitchFamily="34" charset="-122"/>
                  <a:sym typeface="Arial" panose="020B0604020202020204" pitchFamily="34" charset="0"/>
                </a:rPr>
                <a:t>子产品</a:t>
              </a:r>
              <a:endParaRPr lang="zh-CN" altLang="en-US" sz="1200" dirty="0">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44" name="组合 143"/>
          <p:cNvGrpSpPr/>
          <p:nvPr/>
        </p:nvGrpSpPr>
        <p:grpSpPr>
          <a:xfrm>
            <a:off x="3164300" y="2513363"/>
            <a:ext cx="726076" cy="725134"/>
            <a:chOff x="3321560" y="3751502"/>
            <a:chExt cx="726076" cy="725134"/>
          </a:xfrm>
        </p:grpSpPr>
        <p:grpSp>
          <p:nvGrpSpPr>
            <p:cNvPr id="145" name="组合 144"/>
            <p:cNvGrpSpPr/>
            <p:nvPr/>
          </p:nvGrpSpPr>
          <p:grpSpPr>
            <a:xfrm>
              <a:off x="3321560" y="3751502"/>
              <a:ext cx="726076" cy="725134"/>
              <a:chOff x="2097688" y="3956966"/>
              <a:chExt cx="2446337" cy="2443163"/>
            </a:xfrm>
          </p:grpSpPr>
          <p:sp>
            <p:nvSpPr>
              <p:cNvPr id="147"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48" name="Oval 62"/>
              <p:cNvSpPr>
                <a:spLocks noChangeArrowheads="1"/>
              </p:cNvSpPr>
              <p:nvPr/>
            </p:nvSpPr>
            <p:spPr bwMode="auto">
              <a:xfrm>
                <a:off x="2184214" y="4033556"/>
                <a:ext cx="2284414" cy="2284414"/>
              </a:xfrm>
              <a:prstGeom prst="ellipse">
                <a:avLst/>
              </a:prstGeom>
              <a:solidFill>
                <a:schemeClr val="bg1">
                  <a:lumMod val="50000"/>
                </a:schemeClr>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146" name="椭圆 145"/>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latin typeface="Arial" panose="020B0604020202020204" pitchFamily="34" charset="0"/>
                  <a:ea typeface="思源黑体 CN Normal" panose="020B0400000000000000" pitchFamily="34" charset="-122"/>
                  <a:sym typeface="Arial" panose="020B0604020202020204" pitchFamily="34" charset="0"/>
                </a:rPr>
                <a:t>子产品</a:t>
              </a:r>
              <a:endParaRPr lang="zh-CN" altLang="en-US" sz="1200" dirty="0">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49" name="组合 148"/>
          <p:cNvGrpSpPr/>
          <p:nvPr/>
        </p:nvGrpSpPr>
        <p:grpSpPr>
          <a:xfrm>
            <a:off x="2816907" y="1552436"/>
            <a:ext cx="726076" cy="725134"/>
            <a:chOff x="3321560" y="3751502"/>
            <a:chExt cx="726076" cy="725134"/>
          </a:xfrm>
        </p:grpSpPr>
        <p:grpSp>
          <p:nvGrpSpPr>
            <p:cNvPr id="150" name="组合 149"/>
            <p:cNvGrpSpPr/>
            <p:nvPr/>
          </p:nvGrpSpPr>
          <p:grpSpPr>
            <a:xfrm>
              <a:off x="3321560" y="3751502"/>
              <a:ext cx="726076" cy="725134"/>
              <a:chOff x="2097688" y="3956966"/>
              <a:chExt cx="2446337" cy="2443163"/>
            </a:xfrm>
          </p:grpSpPr>
          <p:sp>
            <p:nvSpPr>
              <p:cNvPr id="152"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53" name="Oval 62"/>
              <p:cNvSpPr>
                <a:spLocks noChangeArrowheads="1"/>
              </p:cNvSpPr>
              <p:nvPr/>
            </p:nvSpPr>
            <p:spPr bwMode="auto">
              <a:xfrm>
                <a:off x="2184214" y="4033556"/>
                <a:ext cx="2284414" cy="2284414"/>
              </a:xfrm>
              <a:prstGeom prst="ellipse">
                <a:avLst/>
              </a:prstGeom>
              <a:solidFill>
                <a:schemeClr val="bg1">
                  <a:lumMod val="50000"/>
                </a:schemeClr>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151" name="椭圆 150"/>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latin typeface="Arial" panose="020B0604020202020204" pitchFamily="34" charset="0"/>
                  <a:ea typeface="思源黑体 CN Normal" panose="020B0400000000000000" pitchFamily="34" charset="-122"/>
                  <a:sym typeface="Arial" panose="020B0604020202020204" pitchFamily="34" charset="0"/>
                </a:rPr>
                <a:t>子产品</a:t>
              </a:r>
              <a:endParaRPr lang="zh-CN" altLang="en-US" sz="1200" dirty="0">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54" name="组合 153"/>
          <p:cNvGrpSpPr/>
          <p:nvPr/>
        </p:nvGrpSpPr>
        <p:grpSpPr>
          <a:xfrm>
            <a:off x="1468274" y="1543343"/>
            <a:ext cx="726076" cy="725134"/>
            <a:chOff x="3321560" y="3751502"/>
            <a:chExt cx="726076" cy="725134"/>
          </a:xfrm>
        </p:grpSpPr>
        <p:grpSp>
          <p:nvGrpSpPr>
            <p:cNvPr id="155" name="组合 154"/>
            <p:cNvGrpSpPr/>
            <p:nvPr/>
          </p:nvGrpSpPr>
          <p:grpSpPr>
            <a:xfrm>
              <a:off x="3321560" y="3751502"/>
              <a:ext cx="726076" cy="725134"/>
              <a:chOff x="2097688" y="3956966"/>
              <a:chExt cx="2446337" cy="2443163"/>
            </a:xfrm>
          </p:grpSpPr>
          <p:sp>
            <p:nvSpPr>
              <p:cNvPr id="157"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58" name="Oval 62"/>
              <p:cNvSpPr>
                <a:spLocks noChangeArrowheads="1"/>
              </p:cNvSpPr>
              <p:nvPr/>
            </p:nvSpPr>
            <p:spPr bwMode="auto">
              <a:xfrm>
                <a:off x="2184214" y="4033556"/>
                <a:ext cx="2284414" cy="2284414"/>
              </a:xfrm>
              <a:prstGeom prst="ellipse">
                <a:avLst/>
              </a:prstGeom>
              <a:solidFill>
                <a:srgbClr val="DE0D09"/>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156" name="椭圆 155"/>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latin typeface="Arial" panose="020B0604020202020204" pitchFamily="34" charset="0"/>
                  <a:ea typeface="思源黑体 CN Normal" panose="020B0400000000000000" pitchFamily="34" charset="-122"/>
                  <a:sym typeface="Arial" panose="020B0604020202020204" pitchFamily="34" charset="0"/>
                </a:rPr>
                <a:t>子产品</a:t>
              </a:r>
              <a:endParaRPr lang="zh-CN" altLang="en-US" sz="1200" dirty="0">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59" name="组合 158"/>
          <p:cNvGrpSpPr/>
          <p:nvPr/>
        </p:nvGrpSpPr>
        <p:grpSpPr>
          <a:xfrm>
            <a:off x="1060711" y="2506017"/>
            <a:ext cx="726076" cy="725134"/>
            <a:chOff x="3321560" y="3751502"/>
            <a:chExt cx="726076" cy="725134"/>
          </a:xfrm>
        </p:grpSpPr>
        <p:grpSp>
          <p:nvGrpSpPr>
            <p:cNvPr id="160" name="组合 159"/>
            <p:cNvGrpSpPr/>
            <p:nvPr/>
          </p:nvGrpSpPr>
          <p:grpSpPr>
            <a:xfrm>
              <a:off x="3321560" y="3751502"/>
              <a:ext cx="726076" cy="725134"/>
              <a:chOff x="2097688" y="3956966"/>
              <a:chExt cx="2446337" cy="2443163"/>
            </a:xfrm>
          </p:grpSpPr>
          <p:sp>
            <p:nvSpPr>
              <p:cNvPr id="162"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63" name="Oval 62"/>
              <p:cNvSpPr>
                <a:spLocks noChangeArrowheads="1"/>
              </p:cNvSpPr>
              <p:nvPr/>
            </p:nvSpPr>
            <p:spPr bwMode="auto">
              <a:xfrm>
                <a:off x="2184214" y="4033556"/>
                <a:ext cx="2284414" cy="2284414"/>
              </a:xfrm>
              <a:prstGeom prst="ellipse">
                <a:avLst/>
              </a:prstGeom>
              <a:solidFill>
                <a:schemeClr val="bg1">
                  <a:lumMod val="50000"/>
                </a:schemeClr>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161" name="椭圆 160"/>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zh-CN" altLang="en-US" sz="1200" dirty="0">
                  <a:latin typeface="Arial" panose="020B0604020202020204" pitchFamily="34" charset="0"/>
                  <a:ea typeface="思源黑体 CN Normal" panose="020B0400000000000000" pitchFamily="34" charset="-122"/>
                  <a:sym typeface="Arial" panose="020B0604020202020204" pitchFamily="34" charset="0"/>
                </a:rPr>
                <a:t>子产品</a:t>
              </a:r>
              <a:endParaRPr lang="zh-CN" altLang="en-US" sz="1200" dirty="0">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70" name="Rectangle 4"/>
          <p:cNvSpPr txBox="1">
            <a:spLocks noChangeArrowheads="1"/>
          </p:cNvSpPr>
          <p:nvPr/>
        </p:nvSpPr>
        <p:spPr bwMode="auto">
          <a:xfrm>
            <a:off x="2983363" y="117139"/>
            <a:ext cx="3177275" cy="796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0" tIns="34275" rIns="68550" bIns="3427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914400">
              <a:defRPr/>
            </a:pPr>
            <a:r>
              <a:rPr lang="zh-CN" altLang="en-US" sz="2800" kern="0" dirty="0">
                <a:solidFill>
                  <a:schemeClr val="tx1"/>
                </a:solidFill>
                <a:latin typeface="思源黑体 CN Bold" panose="020B0800000000000000" pitchFamily="34" charset="-122"/>
                <a:ea typeface="思源黑体 CN Bold" panose="020B0800000000000000" pitchFamily="34" charset="-122"/>
                <a:sym typeface="Arial" panose="020B0604020202020204" pitchFamily="34" charset="0"/>
              </a:rPr>
              <a:t>请添加标题文字</a:t>
            </a:r>
            <a:endParaRPr lang="zh-CN" altLang="en-US" sz="2800" kern="0" dirty="0">
              <a:solidFill>
                <a:schemeClr val="tx1"/>
              </a:solidFill>
              <a:latin typeface="思源黑体 CN Bold" panose="020B0800000000000000" pitchFamily="34" charset="-122"/>
              <a:ea typeface="思源黑体 CN Bold" panose="020B0800000000000000"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4000" advClick="0" advTm="3000"/>
    </mc:Choice>
    <mc:Fallback>
      <p:transition spd="slow" advClick="0" advTm="3000"/>
    </mc:Fallback>
  </mc:AlternateContent>
  <p:timing>
    <p:tnLst>
      <p:par>
        <p:cTn id="1" dur="indefinite" restart="never" nodeType="tmRoot"/>
      </p:par>
    </p:tnLst>
    <p:bldLst>
      <p:bldP spid="25" grpId="0"/>
      <p:bldP spid="101" grpId="0" animBg="1"/>
      <p:bldP spid="102" grpId="0" animBg="1"/>
      <p:bldP spid="103" grpId="0" animBg="1"/>
      <p:bldP spid="127" grpId="0"/>
      <p:bldP spid="128" grpId="0"/>
      <p:bldP spid="129" grpId="0"/>
      <p:bldP spid="130" grpId="0"/>
      <p:bldP spid="131" grpId="0"/>
      <p:bldP spid="132" grpId="0"/>
      <p:bldP spid="1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组合 124"/>
          <p:cNvGrpSpPr/>
          <p:nvPr/>
        </p:nvGrpSpPr>
        <p:grpSpPr>
          <a:xfrm>
            <a:off x="6284904" y="4110382"/>
            <a:ext cx="1179076" cy="1178917"/>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27" name="椭圆 12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28" name="组合 127"/>
          <p:cNvGrpSpPr/>
          <p:nvPr/>
        </p:nvGrpSpPr>
        <p:grpSpPr>
          <a:xfrm>
            <a:off x="4758016" y="4605222"/>
            <a:ext cx="630121" cy="630035"/>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30" name="椭圆 1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31" name="组合 130"/>
          <p:cNvGrpSpPr/>
          <p:nvPr/>
        </p:nvGrpSpPr>
        <p:grpSpPr>
          <a:xfrm>
            <a:off x="5436689" y="4920241"/>
            <a:ext cx="890364" cy="890244"/>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34" name="组合 133"/>
          <p:cNvGrpSpPr/>
          <p:nvPr/>
        </p:nvGrpSpPr>
        <p:grpSpPr>
          <a:xfrm>
            <a:off x="7758788" y="4730422"/>
            <a:ext cx="685681" cy="685588"/>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37" name="组合 136"/>
          <p:cNvGrpSpPr/>
          <p:nvPr/>
        </p:nvGrpSpPr>
        <p:grpSpPr>
          <a:xfrm>
            <a:off x="766439" y="5038933"/>
            <a:ext cx="588755" cy="588675"/>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39" name="椭圆 1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40" name="组合 139"/>
          <p:cNvGrpSpPr/>
          <p:nvPr/>
        </p:nvGrpSpPr>
        <p:grpSpPr>
          <a:xfrm>
            <a:off x="3962506" y="4528454"/>
            <a:ext cx="252447" cy="252413"/>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43" name="组合 142"/>
          <p:cNvGrpSpPr/>
          <p:nvPr/>
        </p:nvGrpSpPr>
        <p:grpSpPr>
          <a:xfrm>
            <a:off x="3181252" y="4325716"/>
            <a:ext cx="528983" cy="528912"/>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45" name="椭圆 1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46" name="组合 145"/>
          <p:cNvGrpSpPr/>
          <p:nvPr/>
        </p:nvGrpSpPr>
        <p:grpSpPr>
          <a:xfrm>
            <a:off x="8463984" y="3830481"/>
            <a:ext cx="1179076" cy="1178917"/>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49" name="组合 148"/>
          <p:cNvGrpSpPr/>
          <p:nvPr/>
        </p:nvGrpSpPr>
        <p:grpSpPr>
          <a:xfrm>
            <a:off x="4419627" y="4323809"/>
            <a:ext cx="223041" cy="223011"/>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51" name="椭圆 1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52" name="组合 151"/>
          <p:cNvGrpSpPr/>
          <p:nvPr/>
        </p:nvGrpSpPr>
        <p:grpSpPr>
          <a:xfrm>
            <a:off x="1943138" y="4704692"/>
            <a:ext cx="1179076" cy="1178917"/>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55" name="组合 154"/>
          <p:cNvGrpSpPr/>
          <p:nvPr/>
        </p:nvGrpSpPr>
        <p:grpSpPr>
          <a:xfrm>
            <a:off x="1275194" y="4605223"/>
            <a:ext cx="520102" cy="520031"/>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57" name="椭圆 1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58" name="组合 157"/>
          <p:cNvGrpSpPr/>
          <p:nvPr/>
        </p:nvGrpSpPr>
        <p:grpSpPr>
          <a:xfrm>
            <a:off x="291078" y="4920241"/>
            <a:ext cx="316822" cy="316779"/>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61" name="组合 160"/>
          <p:cNvGrpSpPr/>
          <p:nvPr/>
        </p:nvGrpSpPr>
        <p:grpSpPr>
          <a:xfrm>
            <a:off x="117144" y="4736990"/>
            <a:ext cx="158410" cy="158389"/>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grpSp>
      <p:pic>
        <p:nvPicPr>
          <p:cNvPr id="64" name="Picture 2" descr="C:\Users\Administrator\Desktop\微立体创业计划\001.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2153334" y="1578134"/>
            <a:ext cx="1967244" cy="1966978"/>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65" name="组合 64"/>
          <p:cNvGrpSpPr/>
          <p:nvPr/>
        </p:nvGrpSpPr>
        <p:grpSpPr>
          <a:xfrm>
            <a:off x="2327644" y="1578132"/>
            <a:ext cx="1732456" cy="1863648"/>
            <a:chOff x="3963193" y="608611"/>
            <a:chExt cx="1732757" cy="1864223"/>
          </a:xfrm>
        </p:grpSpPr>
        <p:pic>
          <p:nvPicPr>
            <p:cNvPr id="66" name="Picture 3" descr="C:\Users\Administrator\Desktop\微立体创业计划\00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827" t="8625" r="10502" b="7811"/>
            <a:stretch>
              <a:fillRect/>
            </a:stretch>
          </p:blipFill>
          <p:spPr bwMode="auto">
            <a:xfrm>
              <a:off x="3963193" y="608611"/>
              <a:ext cx="1732757" cy="186422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67" name="Freeform 21"/>
            <p:cNvSpPr>
              <a:spLocks noEditPoints="1"/>
            </p:cNvSpPr>
            <p:nvPr/>
          </p:nvSpPr>
          <p:spPr bwMode="auto">
            <a:xfrm>
              <a:off x="4440317" y="1114025"/>
              <a:ext cx="732154" cy="757942"/>
            </a:xfrm>
            <a:custGeom>
              <a:avLst/>
              <a:gdLst>
                <a:gd name="T0" fmla="*/ 24 w 60"/>
                <a:gd name="T1" fmla="*/ 7 h 62"/>
                <a:gd name="T2" fmla="*/ 38 w 60"/>
                <a:gd name="T3" fmla="*/ 7 h 62"/>
                <a:gd name="T4" fmla="*/ 47 w 60"/>
                <a:gd name="T5" fmla="*/ 7 h 62"/>
                <a:gd name="T6" fmla="*/ 47 w 60"/>
                <a:gd name="T7" fmla="*/ 18 h 62"/>
                <a:gd name="T8" fmla="*/ 47 w 60"/>
                <a:gd name="T9" fmla="*/ 7 h 62"/>
                <a:gd name="T10" fmla="*/ 20 w 60"/>
                <a:gd name="T11" fmla="*/ 37 h 62"/>
                <a:gd name="T12" fmla="*/ 21 w 60"/>
                <a:gd name="T13" fmla="*/ 58 h 62"/>
                <a:gd name="T14" fmla="*/ 15 w 60"/>
                <a:gd name="T15" fmla="*/ 40 h 62"/>
                <a:gd name="T16" fmla="*/ 12 w 60"/>
                <a:gd name="T17" fmla="*/ 58 h 62"/>
                <a:gd name="T18" fmla="*/ 7 w 60"/>
                <a:gd name="T19" fmla="*/ 37 h 62"/>
                <a:gd name="T20" fmla="*/ 2 w 60"/>
                <a:gd name="T21" fmla="*/ 36 h 62"/>
                <a:gd name="T22" fmla="*/ 7 w 60"/>
                <a:gd name="T23" fmla="*/ 19 h 62"/>
                <a:gd name="T24" fmla="*/ 14 w 60"/>
                <a:gd name="T25" fmla="*/ 24 h 62"/>
                <a:gd name="T26" fmla="*/ 21 w 60"/>
                <a:gd name="T27" fmla="*/ 19 h 62"/>
                <a:gd name="T28" fmla="*/ 29 w 60"/>
                <a:gd name="T29" fmla="*/ 16 h 62"/>
                <a:gd name="T30" fmla="*/ 30 w 60"/>
                <a:gd name="T31" fmla="*/ 19 h 62"/>
                <a:gd name="T32" fmla="*/ 30 w 60"/>
                <a:gd name="T33" fmla="*/ 32 h 62"/>
                <a:gd name="T34" fmla="*/ 31 w 60"/>
                <a:gd name="T35" fmla="*/ 32 h 62"/>
                <a:gd name="T36" fmla="*/ 31 w 60"/>
                <a:gd name="T37" fmla="*/ 32 h 62"/>
                <a:gd name="T38" fmla="*/ 32 w 60"/>
                <a:gd name="T39" fmla="*/ 19 h 62"/>
                <a:gd name="T40" fmla="*/ 32 w 60"/>
                <a:gd name="T41" fmla="*/ 16 h 62"/>
                <a:gd name="T42" fmla="*/ 40 w 60"/>
                <a:gd name="T43" fmla="*/ 19 h 62"/>
                <a:gd name="T44" fmla="*/ 47 w 60"/>
                <a:gd name="T45" fmla="*/ 24 h 62"/>
                <a:gd name="T46" fmla="*/ 54 w 60"/>
                <a:gd name="T47" fmla="*/ 19 h 62"/>
                <a:gd name="T48" fmla="*/ 58 w 60"/>
                <a:gd name="T49" fmla="*/ 35 h 62"/>
                <a:gd name="T50" fmla="*/ 53 w 60"/>
                <a:gd name="T51" fmla="*/ 37 h 62"/>
                <a:gd name="T52" fmla="*/ 54 w 60"/>
                <a:gd name="T53" fmla="*/ 58 h 62"/>
                <a:gd name="T54" fmla="*/ 48 w 60"/>
                <a:gd name="T55" fmla="*/ 40 h 62"/>
                <a:gd name="T56" fmla="*/ 45 w 60"/>
                <a:gd name="T57" fmla="*/ 58 h 62"/>
                <a:gd name="T58" fmla="*/ 40 w 60"/>
                <a:gd name="T59" fmla="*/ 37 h 62"/>
                <a:gd name="T60" fmla="*/ 38 w 60"/>
                <a:gd name="T61" fmla="*/ 38 h 62"/>
                <a:gd name="T62" fmla="*/ 33 w 60"/>
                <a:gd name="T63" fmla="*/ 62 h 62"/>
                <a:gd name="T64" fmla="*/ 29 w 60"/>
                <a:gd name="T65" fmla="*/ 41 h 62"/>
                <a:gd name="T66" fmla="*/ 22 w 60"/>
                <a:gd name="T67" fmla="*/ 62 h 62"/>
                <a:gd name="T68" fmla="*/ 20 w 60"/>
                <a:gd name="T69" fmla="*/ 36 h 62"/>
                <a:gd name="T70" fmla="*/ 9 w 60"/>
                <a:gd name="T71" fmla="*/ 13 h 62"/>
                <a:gd name="T72" fmla="*/ 20 w 60"/>
                <a:gd name="T73"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62">
                  <a:moveTo>
                    <a:pt x="31" y="0"/>
                  </a:moveTo>
                  <a:cubicBezTo>
                    <a:pt x="27" y="0"/>
                    <a:pt x="24" y="4"/>
                    <a:pt x="24" y="7"/>
                  </a:cubicBezTo>
                  <a:cubicBezTo>
                    <a:pt x="24" y="11"/>
                    <a:pt x="27" y="14"/>
                    <a:pt x="31" y="14"/>
                  </a:cubicBezTo>
                  <a:cubicBezTo>
                    <a:pt x="35" y="14"/>
                    <a:pt x="38" y="11"/>
                    <a:pt x="38" y="7"/>
                  </a:cubicBezTo>
                  <a:cubicBezTo>
                    <a:pt x="38" y="4"/>
                    <a:pt x="35" y="0"/>
                    <a:pt x="31" y="0"/>
                  </a:cubicBezTo>
                  <a:close/>
                  <a:moveTo>
                    <a:pt x="47" y="7"/>
                  </a:moveTo>
                  <a:cubicBezTo>
                    <a:pt x="44" y="7"/>
                    <a:pt x="41" y="10"/>
                    <a:pt x="41" y="13"/>
                  </a:cubicBezTo>
                  <a:cubicBezTo>
                    <a:pt x="41" y="16"/>
                    <a:pt x="44" y="18"/>
                    <a:pt x="47" y="18"/>
                  </a:cubicBezTo>
                  <a:cubicBezTo>
                    <a:pt x="50" y="18"/>
                    <a:pt x="53" y="16"/>
                    <a:pt x="53" y="13"/>
                  </a:cubicBezTo>
                  <a:cubicBezTo>
                    <a:pt x="53" y="10"/>
                    <a:pt x="50" y="7"/>
                    <a:pt x="47" y="7"/>
                  </a:cubicBezTo>
                  <a:close/>
                  <a:moveTo>
                    <a:pt x="20" y="36"/>
                  </a:moveTo>
                  <a:cubicBezTo>
                    <a:pt x="20" y="37"/>
                    <a:pt x="20" y="37"/>
                    <a:pt x="20" y="37"/>
                  </a:cubicBezTo>
                  <a:cubicBezTo>
                    <a:pt x="20" y="37"/>
                    <a:pt x="20" y="37"/>
                    <a:pt x="20" y="37"/>
                  </a:cubicBezTo>
                  <a:cubicBezTo>
                    <a:pt x="21" y="58"/>
                    <a:pt x="21" y="58"/>
                    <a:pt x="21" y="58"/>
                  </a:cubicBezTo>
                  <a:cubicBezTo>
                    <a:pt x="16" y="58"/>
                    <a:pt x="16" y="58"/>
                    <a:pt x="16" y="58"/>
                  </a:cubicBezTo>
                  <a:cubicBezTo>
                    <a:pt x="15" y="40"/>
                    <a:pt x="15" y="40"/>
                    <a:pt x="15" y="40"/>
                  </a:cubicBezTo>
                  <a:cubicBezTo>
                    <a:pt x="13" y="40"/>
                    <a:pt x="13" y="40"/>
                    <a:pt x="13" y="40"/>
                  </a:cubicBezTo>
                  <a:cubicBezTo>
                    <a:pt x="12" y="58"/>
                    <a:pt x="12" y="58"/>
                    <a:pt x="12" y="58"/>
                  </a:cubicBezTo>
                  <a:cubicBezTo>
                    <a:pt x="7" y="58"/>
                    <a:pt x="7" y="58"/>
                    <a:pt x="7" y="58"/>
                  </a:cubicBezTo>
                  <a:cubicBezTo>
                    <a:pt x="7" y="37"/>
                    <a:pt x="7" y="37"/>
                    <a:pt x="7" y="37"/>
                  </a:cubicBezTo>
                  <a:cubicBezTo>
                    <a:pt x="7" y="29"/>
                    <a:pt x="7" y="29"/>
                    <a:pt x="7" y="29"/>
                  </a:cubicBezTo>
                  <a:cubicBezTo>
                    <a:pt x="2" y="36"/>
                    <a:pt x="2" y="36"/>
                    <a:pt x="2" y="36"/>
                  </a:cubicBezTo>
                  <a:cubicBezTo>
                    <a:pt x="0" y="34"/>
                    <a:pt x="0" y="34"/>
                    <a:pt x="0" y="34"/>
                  </a:cubicBezTo>
                  <a:cubicBezTo>
                    <a:pt x="7" y="19"/>
                    <a:pt x="7" y="19"/>
                    <a:pt x="7" y="19"/>
                  </a:cubicBezTo>
                  <a:cubicBezTo>
                    <a:pt x="11" y="19"/>
                    <a:pt x="11" y="19"/>
                    <a:pt x="11" y="19"/>
                  </a:cubicBezTo>
                  <a:cubicBezTo>
                    <a:pt x="14" y="24"/>
                    <a:pt x="14" y="24"/>
                    <a:pt x="14" y="24"/>
                  </a:cubicBezTo>
                  <a:cubicBezTo>
                    <a:pt x="18" y="19"/>
                    <a:pt x="18" y="19"/>
                    <a:pt x="18" y="19"/>
                  </a:cubicBezTo>
                  <a:cubicBezTo>
                    <a:pt x="21" y="19"/>
                    <a:pt x="21" y="19"/>
                    <a:pt x="21" y="19"/>
                  </a:cubicBezTo>
                  <a:cubicBezTo>
                    <a:pt x="22" y="16"/>
                    <a:pt x="22" y="16"/>
                    <a:pt x="22" y="16"/>
                  </a:cubicBezTo>
                  <a:cubicBezTo>
                    <a:pt x="29" y="16"/>
                    <a:pt x="29" y="16"/>
                    <a:pt x="29" y="16"/>
                  </a:cubicBezTo>
                  <a:cubicBezTo>
                    <a:pt x="29" y="17"/>
                    <a:pt x="29" y="17"/>
                    <a:pt x="29" y="17"/>
                  </a:cubicBezTo>
                  <a:cubicBezTo>
                    <a:pt x="30" y="19"/>
                    <a:pt x="30" y="19"/>
                    <a:pt x="30" y="19"/>
                  </a:cubicBezTo>
                  <a:cubicBezTo>
                    <a:pt x="28" y="30"/>
                    <a:pt x="28" y="30"/>
                    <a:pt x="28" y="30"/>
                  </a:cubicBezTo>
                  <a:cubicBezTo>
                    <a:pt x="30" y="32"/>
                    <a:pt x="30" y="32"/>
                    <a:pt x="30" y="32"/>
                  </a:cubicBezTo>
                  <a:cubicBezTo>
                    <a:pt x="30" y="33"/>
                    <a:pt x="30" y="33"/>
                    <a:pt x="30" y="33"/>
                  </a:cubicBezTo>
                  <a:cubicBezTo>
                    <a:pt x="31" y="32"/>
                    <a:pt x="31" y="32"/>
                    <a:pt x="31" y="32"/>
                  </a:cubicBezTo>
                  <a:cubicBezTo>
                    <a:pt x="31" y="33"/>
                    <a:pt x="31" y="33"/>
                    <a:pt x="31" y="33"/>
                  </a:cubicBezTo>
                  <a:cubicBezTo>
                    <a:pt x="31" y="32"/>
                    <a:pt x="31" y="32"/>
                    <a:pt x="31" y="32"/>
                  </a:cubicBezTo>
                  <a:cubicBezTo>
                    <a:pt x="33" y="30"/>
                    <a:pt x="33" y="30"/>
                    <a:pt x="33" y="30"/>
                  </a:cubicBezTo>
                  <a:cubicBezTo>
                    <a:pt x="32" y="19"/>
                    <a:pt x="32" y="19"/>
                    <a:pt x="32" y="19"/>
                  </a:cubicBezTo>
                  <a:cubicBezTo>
                    <a:pt x="32" y="17"/>
                    <a:pt x="32" y="17"/>
                    <a:pt x="32" y="17"/>
                  </a:cubicBezTo>
                  <a:cubicBezTo>
                    <a:pt x="32" y="16"/>
                    <a:pt x="32" y="16"/>
                    <a:pt x="32" y="16"/>
                  </a:cubicBezTo>
                  <a:cubicBezTo>
                    <a:pt x="39" y="16"/>
                    <a:pt x="39" y="16"/>
                    <a:pt x="39" y="16"/>
                  </a:cubicBezTo>
                  <a:cubicBezTo>
                    <a:pt x="40" y="19"/>
                    <a:pt x="40" y="19"/>
                    <a:pt x="40" y="19"/>
                  </a:cubicBezTo>
                  <a:cubicBezTo>
                    <a:pt x="44" y="19"/>
                    <a:pt x="44" y="19"/>
                    <a:pt x="44" y="19"/>
                  </a:cubicBezTo>
                  <a:cubicBezTo>
                    <a:pt x="47" y="24"/>
                    <a:pt x="47" y="24"/>
                    <a:pt x="47" y="24"/>
                  </a:cubicBezTo>
                  <a:cubicBezTo>
                    <a:pt x="51" y="19"/>
                    <a:pt x="51" y="19"/>
                    <a:pt x="51" y="19"/>
                  </a:cubicBezTo>
                  <a:cubicBezTo>
                    <a:pt x="54" y="19"/>
                    <a:pt x="54" y="19"/>
                    <a:pt x="54" y="19"/>
                  </a:cubicBezTo>
                  <a:cubicBezTo>
                    <a:pt x="60" y="33"/>
                    <a:pt x="60" y="33"/>
                    <a:pt x="60" y="33"/>
                  </a:cubicBezTo>
                  <a:cubicBezTo>
                    <a:pt x="58" y="35"/>
                    <a:pt x="58" y="35"/>
                    <a:pt x="58" y="35"/>
                  </a:cubicBezTo>
                  <a:cubicBezTo>
                    <a:pt x="54" y="28"/>
                    <a:pt x="54" y="28"/>
                    <a:pt x="54" y="28"/>
                  </a:cubicBezTo>
                  <a:cubicBezTo>
                    <a:pt x="53" y="37"/>
                    <a:pt x="53" y="37"/>
                    <a:pt x="53" y="37"/>
                  </a:cubicBezTo>
                  <a:cubicBezTo>
                    <a:pt x="53" y="37"/>
                    <a:pt x="53" y="37"/>
                    <a:pt x="53" y="37"/>
                  </a:cubicBezTo>
                  <a:cubicBezTo>
                    <a:pt x="54" y="58"/>
                    <a:pt x="54" y="58"/>
                    <a:pt x="54" y="58"/>
                  </a:cubicBezTo>
                  <a:cubicBezTo>
                    <a:pt x="49" y="58"/>
                    <a:pt x="49" y="58"/>
                    <a:pt x="49" y="58"/>
                  </a:cubicBezTo>
                  <a:cubicBezTo>
                    <a:pt x="48" y="40"/>
                    <a:pt x="48" y="40"/>
                    <a:pt x="48" y="40"/>
                  </a:cubicBezTo>
                  <a:cubicBezTo>
                    <a:pt x="46" y="40"/>
                    <a:pt x="46" y="40"/>
                    <a:pt x="46" y="40"/>
                  </a:cubicBezTo>
                  <a:cubicBezTo>
                    <a:pt x="45" y="58"/>
                    <a:pt x="45" y="58"/>
                    <a:pt x="45" y="58"/>
                  </a:cubicBezTo>
                  <a:cubicBezTo>
                    <a:pt x="40" y="58"/>
                    <a:pt x="40" y="58"/>
                    <a:pt x="40" y="58"/>
                  </a:cubicBezTo>
                  <a:cubicBezTo>
                    <a:pt x="40" y="37"/>
                    <a:pt x="40" y="37"/>
                    <a:pt x="40" y="37"/>
                  </a:cubicBezTo>
                  <a:cubicBezTo>
                    <a:pt x="40" y="36"/>
                    <a:pt x="40" y="36"/>
                    <a:pt x="40" y="36"/>
                  </a:cubicBezTo>
                  <a:cubicBezTo>
                    <a:pt x="38" y="38"/>
                    <a:pt x="38" y="38"/>
                    <a:pt x="38" y="38"/>
                  </a:cubicBezTo>
                  <a:cubicBezTo>
                    <a:pt x="39" y="62"/>
                    <a:pt x="39" y="62"/>
                    <a:pt x="39" y="62"/>
                  </a:cubicBezTo>
                  <a:cubicBezTo>
                    <a:pt x="33" y="62"/>
                    <a:pt x="33" y="62"/>
                    <a:pt x="33" y="62"/>
                  </a:cubicBezTo>
                  <a:cubicBezTo>
                    <a:pt x="32" y="41"/>
                    <a:pt x="32" y="41"/>
                    <a:pt x="32" y="41"/>
                  </a:cubicBezTo>
                  <a:cubicBezTo>
                    <a:pt x="29" y="41"/>
                    <a:pt x="29" y="41"/>
                    <a:pt x="29" y="41"/>
                  </a:cubicBezTo>
                  <a:cubicBezTo>
                    <a:pt x="28" y="62"/>
                    <a:pt x="28" y="62"/>
                    <a:pt x="28" y="62"/>
                  </a:cubicBezTo>
                  <a:cubicBezTo>
                    <a:pt x="22" y="62"/>
                    <a:pt x="22" y="62"/>
                    <a:pt x="22" y="62"/>
                  </a:cubicBezTo>
                  <a:cubicBezTo>
                    <a:pt x="23" y="38"/>
                    <a:pt x="23" y="38"/>
                    <a:pt x="23" y="38"/>
                  </a:cubicBezTo>
                  <a:cubicBezTo>
                    <a:pt x="20" y="36"/>
                    <a:pt x="20" y="36"/>
                    <a:pt x="20" y="36"/>
                  </a:cubicBezTo>
                  <a:close/>
                  <a:moveTo>
                    <a:pt x="14" y="7"/>
                  </a:moveTo>
                  <a:cubicBezTo>
                    <a:pt x="11" y="7"/>
                    <a:pt x="9" y="10"/>
                    <a:pt x="9" y="13"/>
                  </a:cubicBezTo>
                  <a:cubicBezTo>
                    <a:pt x="9" y="16"/>
                    <a:pt x="11" y="18"/>
                    <a:pt x="14" y="18"/>
                  </a:cubicBezTo>
                  <a:cubicBezTo>
                    <a:pt x="17" y="18"/>
                    <a:pt x="20" y="16"/>
                    <a:pt x="20" y="13"/>
                  </a:cubicBezTo>
                  <a:cubicBezTo>
                    <a:pt x="20" y="10"/>
                    <a:pt x="17" y="7"/>
                    <a:pt x="14" y="7"/>
                  </a:cubicBezTo>
                  <a:close/>
                </a:path>
              </a:pathLst>
            </a:custGeom>
            <a:solidFill>
              <a:srgbClr val="DE0D09"/>
            </a:solidFill>
            <a:ln>
              <a:noFill/>
            </a:ln>
          </p:spPr>
          <p:txBody>
            <a:bodyPr vert="horz" wrap="square" lIns="91440" tIns="45720" rIns="91440" bIns="45720" numCol="1" anchor="t" anchorCtr="0" compatLnSpc="1"/>
            <a:lstStyle/>
            <a:p>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68" name="组合 67"/>
          <p:cNvGrpSpPr/>
          <p:nvPr/>
        </p:nvGrpSpPr>
        <p:grpSpPr>
          <a:xfrm>
            <a:off x="1284844" y="767353"/>
            <a:ext cx="2094284" cy="2101360"/>
            <a:chOff x="424084" y="310742"/>
            <a:chExt cx="2094648" cy="2102008"/>
          </a:xfrm>
        </p:grpSpPr>
        <p:pic>
          <p:nvPicPr>
            <p:cNvPr id="6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084" y="310742"/>
              <a:ext cx="2094648" cy="210200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70" name="Rectangle 4"/>
            <p:cNvSpPr txBox="1">
              <a:spLocks noChangeArrowheads="1"/>
            </p:cNvSpPr>
            <p:nvPr/>
          </p:nvSpPr>
          <p:spPr bwMode="auto">
            <a:xfrm>
              <a:off x="851011" y="930459"/>
              <a:ext cx="926685" cy="6037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914400">
                <a:defRPr/>
              </a:pPr>
              <a:r>
                <a:rPr lang="en-US" altLang="zh-CN" sz="4000" kern="0" dirty="0">
                  <a:latin typeface="Arial" panose="020B0604020202020204" pitchFamily="34" charset="0"/>
                  <a:ea typeface="思源黑体 CN Normal" panose="020B0400000000000000" pitchFamily="34" charset="-122"/>
                  <a:sym typeface="Arial" panose="020B0604020202020204" pitchFamily="34" charset="0"/>
                </a:rPr>
                <a:t>03</a:t>
              </a:r>
              <a:endParaRPr lang="zh-CN" altLang="en-US" sz="4000" kern="0" dirty="0">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2" name="Rectangle 4"/>
          <p:cNvSpPr txBox="1">
            <a:spLocks noChangeArrowheads="1"/>
          </p:cNvSpPr>
          <p:nvPr/>
        </p:nvSpPr>
        <p:spPr bwMode="auto">
          <a:xfrm>
            <a:off x="4234410" y="1990429"/>
            <a:ext cx="3177275" cy="796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0" tIns="34275" rIns="68550" bIns="3427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914400">
              <a:defRPr/>
            </a:pPr>
            <a:r>
              <a:rPr lang="zh-CN" altLang="zh-CN" sz="3600" kern="0" dirty="0">
                <a:solidFill>
                  <a:schemeClr val="tx1"/>
                </a:solidFill>
                <a:latin typeface="思源黑体 CN Bold" panose="020B0800000000000000" pitchFamily="34" charset="-122"/>
                <a:ea typeface="思源黑体 CN Bold" panose="020B0800000000000000" pitchFamily="34" charset="-122"/>
                <a:sym typeface="Arial" panose="020B0604020202020204" pitchFamily="34" charset="0"/>
              </a:rPr>
              <a:t>请添加标题</a:t>
            </a:r>
            <a:endParaRPr lang="zh-CN" altLang="zh-CN" sz="3600" kern="0" dirty="0">
              <a:solidFill>
                <a:schemeClr val="tx1"/>
              </a:solidFill>
              <a:latin typeface="思源黑体 CN Bold" panose="020B0800000000000000" pitchFamily="34" charset="-122"/>
              <a:ea typeface="思源黑体 CN Bold" panose="020B0800000000000000" pitchFamily="34" charset="-122"/>
              <a:sym typeface="Arial" panose="020B0604020202020204" pitchFamily="34" charset="0"/>
            </a:endParaRPr>
          </a:p>
        </p:txBody>
      </p:sp>
      <p:sp>
        <p:nvSpPr>
          <p:cNvPr id="3" name="Rectangle 4"/>
          <p:cNvSpPr txBox="1">
            <a:spLocks noChangeArrowheads="1"/>
          </p:cNvSpPr>
          <p:nvPr/>
        </p:nvSpPr>
        <p:spPr bwMode="auto">
          <a:xfrm>
            <a:off x="4234410" y="2606053"/>
            <a:ext cx="3618912" cy="380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0" tIns="34275" rIns="68550" bIns="3427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en-US" altLang="zh-CN" sz="16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Please add a title</a:t>
            </a:r>
            <a:endParaRPr lang="en-US" altLang="zh-CN" sz="16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3000"/>
    </mc:Choice>
    <mc:Fallback>
      <p:transition spd="slow" advClick="0" advTm="3000"/>
    </mc:Fallback>
  </mc:AlternateContent>
  <p:timing>
    <p:tnLst>
      <p:par>
        <p:cTn id="1" dur="indefinite" restart="never" nodeType="tmRoot"/>
      </p:par>
    </p:tnLst>
    <p:bldLst>
      <p:bldP spid="2" grpId="0" bldLvl="0" animBg="1"/>
      <p:bldP spid="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361282"/>
            <a:ext cx="9144000" cy="2090003"/>
          </a:xfrm>
          <a:prstGeom prst="rect">
            <a:avLst/>
          </a:prstGeom>
          <a:solidFill>
            <a:srgbClr val="DE0D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20" name="Picture 2" descr="Monitor.png"/>
          <p:cNvPicPr>
            <a:picLocks noChangeAspect="1"/>
          </p:cNvPicPr>
          <p:nvPr/>
        </p:nvPicPr>
        <p:blipFill>
          <a:blip r:embed="rId1"/>
          <a:stretch>
            <a:fillRect/>
          </a:stretch>
        </p:blipFill>
        <p:spPr>
          <a:xfrm>
            <a:off x="4043582" y="836561"/>
            <a:ext cx="3143817" cy="2620202"/>
          </a:xfrm>
          <a:prstGeom prst="rect">
            <a:avLst/>
          </a:prstGeom>
        </p:spPr>
      </p:pic>
      <p:pic>
        <p:nvPicPr>
          <p:cNvPr id="21" name="Picture 3" descr="C:\Users\Administrator\Desktop\PPT用图1.jpgPPT用图1"/>
          <p:cNvPicPr>
            <a:picLocks noChangeAspect="1"/>
          </p:cNvPicPr>
          <p:nvPr/>
        </p:nvPicPr>
        <p:blipFill>
          <a:blip r:embed="rId2"/>
          <a:srcRect/>
          <a:stretch>
            <a:fillRect/>
          </a:stretch>
        </p:blipFill>
        <p:spPr>
          <a:xfrm>
            <a:off x="4215765" y="1039495"/>
            <a:ext cx="2799080" cy="1517015"/>
          </a:xfrm>
          <a:prstGeom prst="rect">
            <a:avLst/>
          </a:prstGeom>
          <a:blipFill>
            <a:blip r:embed="rId3"/>
            <a:stretch>
              <a:fillRect/>
            </a:stretch>
          </a:blipFill>
          <a:effectLst>
            <a:innerShdw blurRad="63500" dist="25400" dir="13500000">
              <a:prstClr val="black">
                <a:alpha val="21000"/>
              </a:prstClr>
            </a:innerShdw>
          </a:effectLst>
        </p:spPr>
      </p:pic>
      <p:pic>
        <p:nvPicPr>
          <p:cNvPr id="22" name="Picture 4" descr="Monitor-Light.png"/>
          <p:cNvPicPr>
            <a:picLocks noChangeAspect="1"/>
          </p:cNvPicPr>
          <p:nvPr/>
        </p:nvPicPr>
        <p:blipFill>
          <a:blip r:embed="rId4" cstate="print"/>
          <a:stretch>
            <a:fillRect/>
          </a:stretch>
        </p:blipFill>
        <p:spPr>
          <a:xfrm>
            <a:off x="5914332" y="908024"/>
            <a:ext cx="1201618" cy="1470168"/>
          </a:xfrm>
          <a:prstGeom prst="rect">
            <a:avLst/>
          </a:prstGeom>
        </p:spPr>
      </p:pic>
      <p:pic>
        <p:nvPicPr>
          <p:cNvPr id="23" name="Picture 5" descr="ipad.png"/>
          <p:cNvPicPr>
            <a:picLocks noChangeAspect="1"/>
          </p:cNvPicPr>
          <p:nvPr/>
        </p:nvPicPr>
        <p:blipFill>
          <a:blip r:embed="rId5"/>
          <a:stretch>
            <a:fillRect/>
          </a:stretch>
        </p:blipFill>
        <p:spPr>
          <a:xfrm>
            <a:off x="5825387" y="1342009"/>
            <a:ext cx="2980912" cy="2858402"/>
          </a:xfrm>
          <a:prstGeom prst="rect">
            <a:avLst/>
          </a:prstGeom>
        </p:spPr>
      </p:pic>
      <p:pic>
        <p:nvPicPr>
          <p:cNvPr id="24" name="Picture 6" descr="C:\Users\Administrator\Desktop\PPT用图4.jpgPPT用图4"/>
          <p:cNvPicPr>
            <a:picLocks noChangeAspect="1"/>
          </p:cNvPicPr>
          <p:nvPr/>
        </p:nvPicPr>
        <p:blipFill>
          <a:blip r:embed="rId6"/>
          <a:srcRect/>
          <a:stretch>
            <a:fillRect/>
          </a:stretch>
        </p:blipFill>
        <p:spPr>
          <a:xfrm>
            <a:off x="6501130" y="1532890"/>
            <a:ext cx="1550670" cy="1928495"/>
          </a:xfrm>
          <a:prstGeom prst="rect">
            <a:avLst/>
          </a:prstGeom>
          <a:effectLst>
            <a:innerShdw blurRad="63500" dist="25400" dir="13500000">
              <a:prstClr val="black">
                <a:alpha val="26000"/>
              </a:prstClr>
            </a:innerShdw>
          </a:effectLst>
        </p:spPr>
      </p:pic>
      <p:pic>
        <p:nvPicPr>
          <p:cNvPr id="25" name="Picture 7" descr="ipad-light.png"/>
          <p:cNvPicPr>
            <a:picLocks noChangeAspect="1"/>
          </p:cNvPicPr>
          <p:nvPr/>
        </p:nvPicPr>
        <p:blipFill>
          <a:blip r:embed="rId7"/>
          <a:stretch>
            <a:fillRect/>
          </a:stretch>
        </p:blipFill>
        <p:spPr>
          <a:xfrm flipH="1">
            <a:off x="7187782" y="1384067"/>
            <a:ext cx="915621" cy="2072317"/>
          </a:xfrm>
          <a:prstGeom prst="rect">
            <a:avLst/>
          </a:prstGeom>
        </p:spPr>
      </p:pic>
      <p:sp>
        <p:nvSpPr>
          <p:cNvPr id="26" name="TextBox 25"/>
          <p:cNvSpPr txBox="1"/>
          <p:nvPr/>
        </p:nvSpPr>
        <p:spPr>
          <a:xfrm>
            <a:off x="1557493" y="3791743"/>
            <a:ext cx="600146" cy="346239"/>
          </a:xfrm>
          <a:prstGeom prst="rect">
            <a:avLst/>
          </a:prstGeom>
          <a:noFill/>
        </p:spPr>
        <p:txBody>
          <a:bodyPr wrap="none" lIns="68571" tIns="34285" rIns="68571" bIns="34285"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思源黑体 CN Normal" panose="020B0400000000000000" pitchFamily="34" charset="-122"/>
                <a:sym typeface="Arial" panose="020B0604020202020204" pitchFamily="34" charset="0"/>
              </a:rPr>
              <a:t>标题</a:t>
            </a:r>
            <a:endParaRPr kumimoji="0" lang="zh-CN" altLang="en-US"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思源黑体 CN Normal" panose="020B0400000000000000" pitchFamily="34" charset="-122"/>
              <a:sym typeface="Arial" panose="020B0604020202020204" pitchFamily="34" charset="0"/>
            </a:endParaRPr>
          </a:p>
        </p:txBody>
      </p:sp>
      <p:sp>
        <p:nvSpPr>
          <p:cNvPr id="27" name="TextBox 26"/>
          <p:cNvSpPr txBox="1"/>
          <p:nvPr/>
        </p:nvSpPr>
        <p:spPr>
          <a:xfrm>
            <a:off x="4164803" y="3791743"/>
            <a:ext cx="600146" cy="346239"/>
          </a:xfrm>
          <a:prstGeom prst="rect">
            <a:avLst/>
          </a:prstGeom>
          <a:noFill/>
        </p:spPr>
        <p:txBody>
          <a:bodyPr wrap="none" lIns="68571" tIns="34285" rIns="68571" bIns="34285"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2000" i="0" u="none" strike="noStrike" kern="0" cap="none" spc="0" normalizeH="0" baseline="0">
                <a:ln>
                  <a:noFill/>
                </a:ln>
                <a:solidFill>
                  <a:srgbClr val="1B323D"/>
                </a:solidFill>
                <a:effectLst/>
                <a:uLnTx/>
                <a:uFillTx/>
                <a:latin typeface="微软雅黑" panose="020B0503020204020204" charset="-122"/>
                <a:ea typeface="微软雅黑" panose="020B0503020204020204" charset="-122"/>
              </a:defRPr>
            </a:lvl1pPr>
          </a:lstStyle>
          <a:p>
            <a:pPr lvl="0">
              <a:defRPr/>
            </a:pPr>
            <a:r>
              <a:rPr lang="zh-CN" altLang="en-US" sz="180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rPr>
              <a:t>标题</a:t>
            </a:r>
            <a:endParaRPr lang="zh-CN" altLang="en-US" sz="180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28" name="TextBox 27"/>
          <p:cNvSpPr txBox="1"/>
          <p:nvPr/>
        </p:nvSpPr>
        <p:spPr>
          <a:xfrm>
            <a:off x="6853393" y="3782218"/>
            <a:ext cx="600146" cy="346239"/>
          </a:xfrm>
          <a:prstGeom prst="rect">
            <a:avLst/>
          </a:prstGeom>
          <a:noFill/>
        </p:spPr>
        <p:txBody>
          <a:bodyPr wrap="none" lIns="68571" tIns="34285" rIns="68571" bIns="34285"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2000" i="0" u="none" strike="noStrike" kern="0" cap="none" spc="0" normalizeH="0" baseline="0">
                <a:ln>
                  <a:noFill/>
                </a:ln>
                <a:solidFill>
                  <a:srgbClr val="FF9900"/>
                </a:solidFill>
                <a:effectLst/>
                <a:uLnTx/>
                <a:uFillTx/>
                <a:latin typeface="微软雅黑" panose="020B0503020204020204" charset="-122"/>
                <a:ea typeface="微软雅黑" panose="020B0503020204020204" charset="-122"/>
              </a:defRPr>
            </a:lvl1pPr>
          </a:lstStyle>
          <a:p>
            <a:pPr lvl="0">
              <a:defRPr/>
            </a:pPr>
            <a:r>
              <a:rPr lang="zh-CN" altLang="en-US" sz="180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rPr>
              <a:t>标题</a:t>
            </a:r>
            <a:endParaRPr lang="zh-CN" altLang="en-US" sz="180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29" name="TextBox 28"/>
          <p:cNvSpPr txBox="1"/>
          <p:nvPr/>
        </p:nvSpPr>
        <p:spPr>
          <a:xfrm>
            <a:off x="790163" y="4200411"/>
            <a:ext cx="2197036" cy="759460"/>
          </a:xfrm>
          <a:prstGeom prst="rect">
            <a:avLst/>
          </a:prstGeom>
          <a:noFill/>
        </p:spPr>
        <p:txBody>
          <a:bodyPr wrap="square" lIns="68571" tIns="34285" rIns="68571" bIns="34285" rtlCol="0">
            <a:spAutoFit/>
          </a:bodyPr>
          <a:lstStyle/>
          <a:p>
            <a:pPr>
              <a:lnSpc>
                <a:spcPct val="150000"/>
              </a:lnSpc>
            </a:pPr>
            <a:r>
              <a:rPr lang="zh-CN" altLang="en-US" sz="1000" dirty="0">
                <a:latin typeface="Arial" panose="020B0604020202020204" pitchFamily="34" charset="0"/>
                <a:ea typeface="思源黑体 CN Normal" panose="020B0400000000000000" pitchFamily="34" charset="-122"/>
                <a:sym typeface="Arial" panose="020B0604020202020204" pitchFamily="34" charset="0"/>
              </a:rPr>
              <a:t>在此录入上述图表的描述说明在此录入上述图表的描述说明在此录入上述图表的描述说明</a:t>
            </a:r>
            <a:endParaRPr kumimoji="0" lang="zh-CN" altLang="en-US" sz="1000" b="0" i="0" u="none" strike="noStrike" kern="0" cap="none" spc="0" normalizeH="0" baseline="0" noProof="0" dirty="0">
              <a:ln>
                <a:noFill/>
              </a:ln>
              <a:solidFill>
                <a:srgbClr val="484849"/>
              </a:solidFill>
              <a:effectLst/>
              <a:uLnTx/>
              <a:uFillTx/>
              <a:latin typeface="Arial" panose="020B0604020202020204" pitchFamily="34" charset="0"/>
              <a:ea typeface="思源黑体 CN Normal" panose="020B0400000000000000" pitchFamily="34" charset="-122"/>
              <a:sym typeface="Arial" panose="020B0604020202020204" pitchFamily="34" charset="0"/>
            </a:endParaRPr>
          </a:p>
        </p:txBody>
      </p:sp>
      <p:sp>
        <p:nvSpPr>
          <p:cNvPr id="30" name="TextBox 29"/>
          <p:cNvSpPr txBox="1"/>
          <p:nvPr/>
        </p:nvSpPr>
        <p:spPr>
          <a:xfrm>
            <a:off x="3396838" y="4200411"/>
            <a:ext cx="2197036" cy="759460"/>
          </a:xfrm>
          <a:prstGeom prst="rect">
            <a:avLst/>
          </a:prstGeom>
          <a:noFill/>
        </p:spPr>
        <p:txBody>
          <a:bodyPr wrap="square" lIns="68571" tIns="34285" rIns="68571" bIns="34285" rtlCol="0">
            <a:spAutoFit/>
          </a:bodyPr>
          <a:lstStyle/>
          <a:p>
            <a:pPr>
              <a:lnSpc>
                <a:spcPct val="150000"/>
              </a:lnSpc>
            </a:pPr>
            <a:r>
              <a:rPr lang="zh-CN" altLang="en-US" sz="1000" dirty="0">
                <a:latin typeface="Arial" panose="020B0604020202020204" pitchFamily="34" charset="0"/>
                <a:ea typeface="思源黑体 CN Normal" panose="020B0400000000000000" pitchFamily="34" charset="-122"/>
                <a:sym typeface="Arial" panose="020B0604020202020204" pitchFamily="34" charset="0"/>
              </a:rPr>
              <a:t>在此录入上述图表的描述说明在此录入上述图表的描述说明在此录入上述图表的描述说明</a:t>
            </a:r>
            <a:endParaRPr kumimoji="0" lang="zh-CN" altLang="en-US" sz="1000" b="0" i="0" u="none" strike="noStrike" kern="0" cap="none" spc="0" normalizeH="0" baseline="0" noProof="0" dirty="0">
              <a:ln>
                <a:noFill/>
              </a:ln>
              <a:solidFill>
                <a:srgbClr val="484849"/>
              </a:solidFill>
              <a:effectLst/>
              <a:uLnTx/>
              <a:uFillTx/>
              <a:latin typeface="Arial" panose="020B0604020202020204" pitchFamily="34" charset="0"/>
              <a:ea typeface="思源黑体 CN Normal" panose="020B0400000000000000" pitchFamily="34" charset="-122"/>
              <a:sym typeface="Arial" panose="020B0604020202020204" pitchFamily="34" charset="0"/>
            </a:endParaRPr>
          </a:p>
        </p:txBody>
      </p:sp>
      <p:sp>
        <p:nvSpPr>
          <p:cNvPr id="31" name="TextBox 30"/>
          <p:cNvSpPr txBox="1"/>
          <p:nvPr/>
        </p:nvSpPr>
        <p:spPr>
          <a:xfrm>
            <a:off x="6085428" y="4200411"/>
            <a:ext cx="2197036" cy="759460"/>
          </a:xfrm>
          <a:prstGeom prst="rect">
            <a:avLst/>
          </a:prstGeom>
          <a:noFill/>
        </p:spPr>
        <p:txBody>
          <a:bodyPr wrap="square" lIns="68571" tIns="34285" rIns="68571" bIns="34285" rtlCol="0">
            <a:spAutoFit/>
          </a:bodyPr>
          <a:lstStyle/>
          <a:p>
            <a:pPr>
              <a:lnSpc>
                <a:spcPct val="150000"/>
              </a:lnSpc>
            </a:pPr>
            <a:r>
              <a:rPr lang="zh-CN" altLang="en-US" sz="1000" dirty="0">
                <a:latin typeface="Arial" panose="020B0604020202020204" pitchFamily="34" charset="0"/>
                <a:ea typeface="思源黑体 CN Normal" panose="020B0400000000000000" pitchFamily="34" charset="-122"/>
                <a:sym typeface="Arial" panose="020B0604020202020204" pitchFamily="34" charset="0"/>
              </a:rPr>
              <a:t>在此录入上述图表的描述说明在此录入上述图表的描述说明在此录入上述图表的描述说明</a:t>
            </a:r>
            <a:endParaRPr kumimoji="0" lang="zh-CN" altLang="en-US" sz="1000" b="0" i="0" u="none" strike="noStrike" kern="0" cap="none" spc="0" normalizeH="0" baseline="0" noProof="0" dirty="0">
              <a:ln>
                <a:noFill/>
              </a:ln>
              <a:solidFill>
                <a:srgbClr val="484849"/>
              </a:solidFill>
              <a:effectLst/>
              <a:uLnTx/>
              <a:uFillTx/>
              <a:latin typeface="Arial" panose="020B0604020202020204" pitchFamily="34" charset="0"/>
              <a:ea typeface="思源黑体 CN Normal" panose="020B0400000000000000" pitchFamily="34" charset="-122"/>
              <a:sym typeface="Arial" panose="020B0604020202020204" pitchFamily="34" charset="0"/>
            </a:endParaRPr>
          </a:p>
        </p:txBody>
      </p:sp>
      <p:sp>
        <p:nvSpPr>
          <p:cNvPr id="32" name="文本框 37"/>
          <p:cNvSpPr>
            <a:spLocks noChangeArrowheads="1"/>
          </p:cNvSpPr>
          <p:nvPr/>
        </p:nvSpPr>
        <p:spPr bwMode="auto">
          <a:xfrm>
            <a:off x="305594" y="1909992"/>
            <a:ext cx="2998402" cy="99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p>
            <a:pPr algn="l"/>
            <a:r>
              <a:rPr lang="en-US" sz="3000" b="0"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PRODUCT </a:t>
            </a:r>
            <a:endParaRPr lang="en-US" sz="3000" b="0" dirty="0">
              <a:solidFill>
                <a:schemeClr val="bg1"/>
              </a:solidFill>
              <a:latin typeface="Arial" panose="020B0604020202020204" pitchFamily="34" charset="0"/>
              <a:ea typeface="思源黑体 CN Normal" panose="020B0400000000000000" pitchFamily="34" charset="-122"/>
              <a:sym typeface="Arial" panose="020B0604020202020204" pitchFamily="34" charset="0"/>
            </a:endParaRPr>
          </a:p>
          <a:p>
            <a:pPr algn="l"/>
            <a:r>
              <a:rPr lang="en-US" sz="3000" b="0"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    OVERVIEW</a:t>
            </a:r>
            <a:endParaRPr lang="zh-CN" altLang="en-US" sz="3000" b="0" baseline="-3000" dirty="0">
              <a:solidFill>
                <a:schemeClr val="bg1"/>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33" name="Rectangle 4"/>
          <p:cNvSpPr txBox="1">
            <a:spLocks noChangeArrowheads="1"/>
          </p:cNvSpPr>
          <p:nvPr/>
        </p:nvSpPr>
        <p:spPr bwMode="auto">
          <a:xfrm>
            <a:off x="2983363" y="117139"/>
            <a:ext cx="3177275" cy="796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0" tIns="34275" rIns="68550" bIns="3427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914400">
              <a:defRPr/>
            </a:pPr>
            <a:r>
              <a:rPr lang="zh-CN" altLang="en-US" sz="2800" kern="0" dirty="0">
                <a:solidFill>
                  <a:schemeClr val="tx1"/>
                </a:solidFill>
                <a:latin typeface="思源黑体 CN Bold" panose="020B0800000000000000" pitchFamily="34" charset="-122"/>
                <a:ea typeface="思源黑体 CN Bold" panose="020B0800000000000000" pitchFamily="34" charset="-122"/>
                <a:sym typeface="Arial" panose="020B0604020202020204" pitchFamily="34" charset="0"/>
              </a:rPr>
              <a:t>请添加标题文字</a:t>
            </a:r>
            <a:endParaRPr lang="zh-CN" altLang="en-US" sz="2800" kern="0" dirty="0">
              <a:solidFill>
                <a:schemeClr val="tx1"/>
              </a:solidFill>
              <a:latin typeface="思源黑体 CN Bold" panose="020B0800000000000000" pitchFamily="34" charset="-122"/>
              <a:ea typeface="思源黑体 CN Bold" panose="020B0800000000000000"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3000"/>
    </mc:Choice>
    <mc:Fallback>
      <p:transition spd="slow" advClick="0" advTm="3000"/>
    </mc:Fallback>
  </mc:AlternateContent>
  <p:timing>
    <p:tnLst>
      <p:par>
        <p:cTn id="1" dur="indefinite" restart="never" nodeType="tmRoot"/>
      </p:par>
    </p:tnLst>
    <p:bldLst>
      <p:bldP spid="26" grpId="0"/>
      <p:bldP spid="27" grpId="0"/>
      <p:bldP spid="28" grpId="0"/>
      <p:bldP spid="29" grpId="0"/>
      <p:bldP spid="30" grpId="0"/>
      <p:bldP spid="31"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灯片编号占位符 38"/>
          <p:cNvSpPr txBox="1"/>
          <p:nvPr/>
        </p:nvSpPr>
        <p:spPr>
          <a:xfrm>
            <a:off x="2953192" y="5405626"/>
            <a:ext cx="28448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01EE9E8-4134-49B0-9AA7-3089E6521627}" type="slidenum">
              <a:rPr lang="en-US" smtClean="0">
                <a:solidFill>
                  <a:prstClr val="black">
                    <a:tint val="75000"/>
                  </a:prstClr>
                </a:solidFill>
                <a:latin typeface="Arial" panose="020B0604020202020204" pitchFamily="34" charset="0"/>
                <a:ea typeface="思源黑体 CN Normal" panose="020B0400000000000000" pitchFamily="34" charset="-122"/>
                <a:sym typeface="Arial" panose="020B0604020202020204" pitchFamily="34" charset="0"/>
              </a:rPr>
            </a:fld>
            <a:endParaRPr lang="en-US">
              <a:solidFill>
                <a:prstClr val="black">
                  <a:tint val="75000"/>
                </a:prst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43" name="圆角矩形 42"/>
          <p:cNvSpPr/>
          <p:nvPr/>
        </p:nvSpPr>
        <p:spPr>
          <a:xfrm>
            <a:off x="3129437" y="2177415"/>
            <a:ext cx="1106686" cy="35318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44" name="圆角矩形 43"/>
          <p:cNvSpPr/>
          <p:nvPr/>
        </p:nvSpPr>
        <p:spPr>
          <a:xfrm>
            <a:off x="4849713" y="2177415"/>
            <a:ext cx="1106686" cy="35318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45" name="圆角矩形 44"/>
          <p:cNvSpPr/>
          <p:nvPr/>
        </p:nvSpPr>
        <p:spPr>
          <a:xfrm>
            <a:off x="6477298" y="2177415"/>
            <a:ext cx="1106686" cy="35318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46" name="圆角矩形 45"/>
          <p:cNvSpPr/>
          <p:nvPr/>
        </p:nvSpPr>
        <p:spPr>
          <a:xfrm>
            <a:off x="1503921" y="2177415"/>
            <a:ext cx="1106686" cy="35318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nvGrpSpPr>
          <p:cNvPr id="47" name="组合 46"/>
          <p:cNvGrpSpPr/>
          <p:nvPr/>
        </p:nvGrpSpPr>
        <p:grpSpPr bwMode="auto">
          <a:xfrm>
            <a:off x="2864644" y="1310878"/>
            <a:ext cx="1918097" cy="681038"/>
            <a:chOff x="0" y="0"/>
            <a:chExt cx="2636520" cy="1447800"/>
          </a:xfrm>
        </p:grpSpPr>
        <p:sp>
          <p:nvSpPr>
            <p:cNvPr id="48" name="任意多边形 47"/>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rgbClr val="DE0D0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49" name="文本框 24"/>
            <p:cNvSpPr>
              <a:spLocks noChangeArrowheads="1"/>
            </p:cNvSpPr>
            <p:nvPr/>
          </p:nvSpPr>
          <p:spPr bwMode="auto">
            <a:xfrm>
              <a:off x="304995" y="380399"/>
              <a:ext cx="2230360" cy="68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500">
                  <a:solidFill>
                    <a:schemeClr val="bg1"/>
                  </a:solidFill>
                  <a:latin typeface="Arial" panose="020B0604020202020204" pitchFamily="34" charset="0"/>
                  <a:ea typeface="思源黑体 CN Normal" panose="020B0400000000000000" pitchFamily="34" charset="-122"/>
                  <a:sym typeface="Arial" panose="020B0604020202020204" pitchFamily="34" charset="0"/>
                </a:rPr>
                <a:t>输入内容</a:t>
              </a:r>
              <a:endParaRPr lang="zh-CN" altLang="en-US" sz="1500" baseline="-3000">
                <a:solidFill>
                  <a:schemeClr val="bg1"/>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50" name="组合 2"/>
          <p:cNvGrpSpPr/>
          <p:nvPr/>
        </p:nvGrpSpPr>
        <p:grpSpPr bwMode="auto">
          <a:xfrm>
            <a:off x="1262063" y="1310878"/>
            <a:ext cx="1918097" cy="681038"/>
            <a:chOff x="0" y="0"/>
            <a:chExt cx="2636520" cy="1447800"/>
          </a:xfrm>
        </p:grpSpPr>
        <p:sp>
          <p:nvSpPr>
            <p:cNvPr id="51" name="任意多边形 4"/>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rgbClr val="DE0D0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52" name="文本框 25"/>
            <p:cNvSpPr>
              <a:spLocks noChangeArrowheads="1"/>
            </p:cNvSpPr>
            <p:nvPr/>
          </p:nvSpPr>
          <p:spPr bwMode="auto">
            <a:xfrm>
              <a:off x="272839" y="351360"/>
              <a:ext cx="2293960" cy="74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500"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输入内容</a:t>
              </a:r>
              <a:endParaRPr lang="zh-CN" altLang="en-US" sz="1500" baseline="-3000" dirty="0">
                <a:solidFill>
                  <a:schemeClr val="bg1"/>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53" name="组合 23"/>
          <p:cNvGrpSpPr/>
          <p:nvPr/>
        </p:nvGrpSpPr>
        <p:grpSpPr bwMode="auto">
          <a:xfrm>
            <a:off x="6072188" y="1310878"/>
            <a:ext cx="1916906" cy="681038"/>
            <a:chOff x="0" y="0"/>
            <a:chExt cx="2636520" cy="1447800"/>
          </a:xfrm>
        </p:grpSpPr>
        <p:sp>
          <p:nvSpPr>
            <p:cNvPr id="54" name="任意多边形 7"/>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rgbClr val="DE0D0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55" name="文本框 26"/>
            <p:cNvSpPr>
              <a:spLocks noChangeArrowheads="1"/>
            </p:cNvSpPr>
            <p:nvPr/>
          </p:nvSpPr>
          <p:spPr bwMode="auto">
            <a:xfrm>
              <a:off x="311563" y="380399"/>
              <a:ext cx="2230360" cy="68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500"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输入内容</a:t>
              </a:r>
              <a:endParaRPr lang="zh-CN" altLang="en-US" sz="1500" baseline="-3000" dirty="0">
                <a:solidFill>
                  <a:schemeClr val="bg1"/>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56" name="组合 22"/>
          <p:cNvGrpSpPr/>
          <p:nvPr/>
        </p:nvGrpSpPr>
        <p:grpSpPr bwMode="auto">
          <a:xfrm>
            <a:off x="4468416" y="1310878"/>
            <a:ext cx="1918097" cy="681038"/>
            <a:chOff x="0" y="0"/>
            <a:chExt cx="2636520" cy="1447800"/>
          </a:xfrm>
        </p:grpSpPr>
        <p:sp>
          <p:nvSpPr>
            <p:cNvPr id="57" name="任意多边形 6"/>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rgbClr val="DE0D0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58" name="文本框 27"/>
            <p:cNvSpPr>
              <a:spLocks noChangeArrowheads="1"/>
            </p:cNvSpPr>
            <p:nvPr/>
          </p:nvSpPr>
          <p:spPr bwMode="auto">
            <a:xfrm>
              <a:off x="330619" y="351364"/>
              <a:ext cx="2205655" cy="74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500">
                  <a:solidFill>
                    <a:schemeClr val="bg1"/>
                  </a:solidFill>
                  <a:latin typeface="Arial" panose="020B0604020202020204" pitchFamily="34" charset="0"/>
                  <a:ea typeface="思源黑体 CN Normal" panose="020B0400000000000000" pitchFamily="34" charset="-122"/>
                  <a:sym typeface="Arial" panose="020B0604020202020204" pitchFamily="34" charset="0"/>
                </a:rPr>
                <a:t>输入内容</a:t>
              </a:r>
              <a:endParaRPr lang="zh-CN" altLang="en-US" sz="1500" baseline="-3000">
                <a:solidFill>
                  <a:schemeClr val="bg1"/>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59" name="矩形 47"/>
          <p:cNvSpPr>
            <a:spLocks noChangeArrowheads="1"/>
          </p:cNvSpPr>
          <p:nvPr/>
        </p:nvSpPr>
        <p:spPr bwMode="auto">
          <a:xfrm>
            <a:off x="950119" y="3795713"/>
            <a:ext cx="7219950" cy="72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rPr>
              <a:t>在此录入本图表的综合描述说明，在此录入本图表的综合描述说明，在此录入本图表的综合描述说明，在此录入本图表的综合描述说明。在此录入本图表的综合描述说明，在此录入本图表的综合描述说明，在此录入上述图表的综合描述说明，在此录入上述图表的综合描述说明，在此录入上述图表的综合描述说明。</a:t>
            </a:r>
            <a:endParaRPr lang="zh-CN" altLang="en-US" sz="140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60" name="矩形 32"/>
          <p:cNvSpPr>
            <a:spLocks noChangeArrowheads="1"/>
          </p:cNvSpPr>
          <p:nvPr/>
        </p:nvSpPr>
        <p:spPr bwMode="auto">
          <a:xfrm>
            <a:off x="1721931" y="2200275"/>
            <a:ext cx="574502"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标题</a:t>
            </a:r>
            <a:endParaRPr lang="en-US" altLang="zh-CN" sz="17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61" name="矩形 47"/>
          <p:cNvSpPr>
            <a:spLocks noChangeArrowheads="1"/>
          </p:cNvSpPr>
          <p:nvPr/>
        </p:nvSpPr>
        <p:spPr bwMode="auto">
          <a:xfrm>
            <a:off x="1296592" y="2559844"/>
            <a:ext cx="1431131"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rPr>
              <a:t>在此录入上述图表的描述说明，在此录入上述图表的描述说明，在此录入上述图表的描述说明。</a:t>
            </a:r>
            <a:endParaRPr lang="zh-CN" altLang="en-US" sz="140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62" name="矩形 34"/>
          <p:cNvSpPr>
            <a:spLocks noChangeArrowheads="1"/>
          </p:cNvSpPr>
          <p:nvPr/>
        </p:nvSpPr>
        <p:spPr bwMode="auto">
          <a:xfrm>
            <a:off x="3401901" y="2200275"/>
            <a:ext cx="574502"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标题</a:t>
            </a:r>
            <a:endParaRPr lang="en-US" altLang="zh-CN" sz="17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63" name="矩形 47"/>
          <p:cNvSpPr>
            <a:spLocks noChangeArrowheads="1"/>
          </p:cNvSpPr>
          <p:nvPr/>
        </p:nvSpPr>
        <p:spPr bwMode="auto">
          <a:xfrm>
            <a:off x="3007519" y="2559844"/>
            <a:ext cx="1406129"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rPr>
              <a:t>在此录入上述图表的描述说明，在此录入上述图表的描述说明，在此录入上述图表的描述说明。</a:t>
            </a:r>
            <a:endParaRPr lang="zh-CN" altLang="en-US" sz="140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64" name="矩形 36"/>
          <p:cNvSpPr>
            <a:spLocks noChangeArrowheads="1"/>
          </p:cNvSpPr>
          <p:nvPr/>
        </p:nvSpPr>
        <p:spPr bwMode="auto">
          <a:xfrm>
            <a:off x="5079492" y="2200275"/>
            <a:ext cx="574502"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标题</a:t>
            </a:r>
            <a:endParaRPr lang="en-US" altLang="zh-CN" sz="17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65" name="矩形 47"/>
          <p:cNvSpPr>
            <a:spLocks noChangeArrowheads="1"/>
          </p:cNvSpPr>
          <p:nvPr/>
        </p:nvSpPr>
        <p:spPr bwMode="auto">
          <a:xfrm>
            <a:off x="4693444" y="2559844"/>
            <a:ext cx="1419225"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rPr>
              <a:t>在此录入上述图表的描述说明，在此录入上述图表的描述说明，在此录入上述图表的描述说明。</a:t>
            </a:r>
            <a:endParaRPr lang="zh-CN" altLang="en-US" sz="140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66" name="矩形 38"/>
          <p:cNvSpPr>
            <a:spLocks noChangeArrowheads="1"/>
          </p:cNvSpPr>
          <p:nvPr/>
        </p:nvSpPr>
        <p:spPr bwMode="auto">
          <a:xfrm>
            <a:off x="6758868" y="2200275"/>
            <a:ext cx="574502"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7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标题</a:t>
            </a:r>
            <a:endParaRPr lang="en-US" altLang="zh-CN" sz="17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67" name="矩形 47"/>
          <p:cNvSpPr>
            <a:spLocks noChangeArrowheads="1"/>
          </p:cNvSpPr>
          <p:nvPr/>
        </p:nvSpPr>
        <p:spPr bwMode="auto">
          <a:xfrm>
            <a:off x="6392466" y="2559844"/>
            <a:ext cx="1406128"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10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rPr>
              <a:t>在此录入上述图表的描述说明，在此录入上述图表的描述说明，在此录入上述图表的描述说明。</a:t>
            </a:r>
            <a:endParaRPr lang="zh-CN" altLang="en-US" sz="140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68" name="直接连接符 8"/>
          <p:cNvSpPr>
            <a:spLocks noChangeShapeType="1"/>
          </p:cNvSpPr>
          <p:nvPr/>
        </p:nvSpPr>
        <p:spPr bwMode="auto">
          <a:xfrm>
            <a:off x="1062038" y="3693319"/>
            <a:ext cx="7019925" cy="1191"/>
          </a:xfrm>
          <a:prstGeom prst="line">
            <a:avLst/>
          </a:prstGeom>
          <a:noFill/>
          <a:ln w="6350">
            <a:solidFill>
              <a:srgbClr val="A5A5A5"/>
            </a:solidFill>
            <a:bevel/>
          </a:ln>
          <a:extLst>
            <a:ext uri="{909E8E84-426E-40DD-AFC4-6F175D3DCCD1}">
              <a14:hiddenFill xmlns:a14="http://schemas.microsoft.com/office/drawing/2010/main">
                <a:noFill/>
              </a14:hiddenFill>
            </a:ext>
          </a:extLst>
        </p:spPr>
        <p:txBody>
          <a:bodyPr lIns="68580" tIns="34290" rIns="68580" bIns="34290"/>
          <a:lstStyle/>
          <a:p>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33" name="Rectangle 4"/>
          <p:cNvSpPr txBox="1">
            <a:spLocks noChangeArrowheads="1"/>
          </p:cNvSpPr>
          <p:nvPr/>
        </p:nvSpPr>
        <p:spPr bwMode="auto">
          <a:xfrm>
            <a:off x="2983363" y="117139"/>
            <a:ext cx="3177275" cy="796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0" tIns="34275" rIns="68550" bIns="3427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914400">
              <a:defRPr/>
            </a:pPr>
            <a:r>
              <a:rPr lang="zh-CN" altLang="en-US" sz="2800" kern="0" dirty="0">
                <a:solidFill>
                  <a:schemeClr val="tx1"/>
                </a:solidFill>
                <a:latin typeface="思源黑体 CN Bold" panose="020B0800000000000000" pitchFamily="34" charset="-122"/>
                <a:ea typeface="思源黑体 CN Bold" panose="020B0800000000000000" pitchFamily="34" charset="-122"/>
                <a:sym typeface="Arial" panose="020B0604020202020204" pitchFamily="34" charset="0"/>
              </a:rPr>
              <a:t>请添加标题文字</a:t>
            </a:r>
            <a:endParaRPr lang="zh-CN" altLang="en-US" sz="2800" kern="0" dirty="0">
              <a:solidFill>
                <a:schemeClr val="tx1"/>
              </a:solidFill>
              <a:latin typeface="思源黑体 CN Bold" panose="020B0800000000000000" pitchFamily="34" charset="-122"/>
              <a:ea typeface="思源黑体 CN Bold" panose="020B0800000000000000"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3000"/>
    </mc:Choice>
    <mc:Fallback>
      <p:transition spd="slow" advClick="0" advTm="3000"/>
    </mc:Fallback>
  </mc:AlternateContent>
  <p:timing>
    <p:tnLst>
      <p:par>
        <p:cTn id="1" dur="indefinite" restart="never" nodeType="tmRoot"/>
      </p:par>
    </p:tnLst>
    <p:bldLst>
      <p:bldP spid="43" grpId="0" animBg="1"/>
      <p:bldP spid="44" grpId="0" animBg="1"/>
      <p:bldP spid="45" grpId="0" animBg="1"/>
      <p:bldP spid="46" grpId="0" animBg="1"/>
      <p:bldP spid="59" grpId="0" bldLvl="0" autoUpdateAnimBg="0"/>
      <p:bldP spid="60" grpId="0" bldLvl="0" autoUpdateAnimBg="0"/>
      <p:bldP spid="61" grpId="0" bldLvl="0" autoUpdateAnimBg="0"/>
      <p:bldP spid="62" grpId="0" bldLvl="0" autoUpdateAnimBg="0"/>
      <p:bldP spid="63" grpId="0" bldLvl="0" autoUpdateAnimBg="0"/>
      <p:bldP spid="64" grpId="0" bldLvl="0" autoUpdateAnimBg="0"/>
      <p:bldP spid="65" grpId="0" bldLvl="0" autoUpdateAnimBg="0"/>
      <p:bldP spid="66" grpId="0" bldLvl="0" autoUpdateAnimBg="0"/>
      <p:bldP spid="67" grpId="0" bldLvl="0" autoUpdateAnimBg="0"/>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0609990" y="6382589"/>
            <a:ext cx="877163" cy="369332"/>
          </a:xfrm>
          <a:prstGeom prst="rect">
            <a:avLst/>
          </a:prstGeom>
          <a:noFill/>
        </p:spPr>
        <p:txBody>
          <a:bodyPr wrap="none" rtlCol="0">
            <a:spAutoFit/>
          </a:bodyPr>
          <a:lstStyle/>
          <a:p>
            <a:r>
              <a:rPr lang="zh-CN" altLang="en-US" dirty="0">
                <a:latin typeface="Arial" panose="020B0604020202020204" pitchFamily="34" charset="0"/>
                <a:ea typeface="思源黑体 CN Normal" panose="020B0400000000000000" pitchFamily="34" charset="-122"/>
                <a:sym typeface="Arial" panose="020B0604020202020204" pitchFamily="34" charset="0"/>
              </a:rPr>
              <a:t>延时符</a:t>
            </a:r>
            <a:endParaRPr lang="zh-CN" altLang="en-US" dirty="0">
              <a:latin typeface="Arial" panose="020B0604020202020204" pitchFamily="34" charset="0"/>
              <a:ea typeface="思源黑体 CN Normal" panose="020B0400000000000000" pitchFamily="34" charset="-122"/>
              <a:sym typeface="Arial" panose="020B0604020202020204" pitchFamily="34" charset="0"/>
            </a:endParaRPr>
          </a:p>
        </p:txBody>
      </p:sp>
      <p:sp>
        <p:nvSpPr>
          <p:cNvPr id="26" name="矩形 6"/>
          <p:cNvSpPr>
            <a:spLocks noChangeArrowheads="1"/>
          </p:cNvSpPr>
          <p:nvPr/>
        </p:nvSpPr>
        <p:spPr bwMode="auto">
          <a:xfrm flipV="1">
            <a:off x="0" y="3058717"/>
            <a:ext cx="3446860" cy="277415"/>
          </a:xfrm>
          <a:prstGeom prst="rect">
            <a:avLst/>
          </a:prstGeom>
          <a:solidFill>
            <a:srgbClr val="DE0D09"/>
          </a:solidFill>
          <a:ln>
            <a:noFill/>
          </a:ln>
        </p:spPr>
        <p:txBody>
          <a:bodyPr lIns="68573" tIns="34287" rIns="68573" bIns="34287"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思源黑体 CN Normal" panose="020B0400000000000000" pitchFamily="34" charset="-122"/>
              <a:sym typeface="Arial" panose="020B0604020202020204" pitchFamily="34" charset="0"/>
            </a:endParaRPr>
          </a:p>
        </p:txBody>
      </p:sp>
      <p:grpSp>
        <p:nvGrpSpPr>
          <p:cNvPr id="27" name="组合 8"/>
          <p:cNvGrpSpPr/>
          <p:nvPr/>
        </p:nvGrpSpPr>
        <p:grpSpPr bwMode="auto">
          <a:xfrm flipV="1">
            <a:off x="2590801" y="3058717"/>
            <a:ext cx="1735931" cy="1734740"/>
            <a:chOff x="0" y="0"/>
            <a:chExt cx="1970470" cy="1970470"/>
          </a:xfrm>
          <a:solidFill>
            <a:srgbClr val="005A9E"/>
          </a:solidFill>
        </p:grpSpPr>
        <p:sp>
          <p:nvSpPr>
            <p:cNvPr id="28" name="任意多边形 9"/>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rgbClr val="DE0D09"/>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29" name="任意多边形 10"/>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DE0D09"/>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30" name="矩形 11"/>
          <p:cNvSpPr>
            <a:spLocks noChangeArrowheads="1"/>
          </p:cNvSpPr>
          <p:nvPr/>
        </p:nvSpPr>
        <p:spPr bwMode="auto">
          <a:xfrm flipV="1">
            <a:off x="5243512" y="3058717"/>
            <a:ext cx="3900488" cy="277415"/>
          </a:xfrm>
          <a:prstGeom prst="rect">
            <a:avLst/>
          </a:prstGeom>
          <a:solidFill>
            <a:srgbClr val="DE0D09"/>
          </a:solidFill>
          <a:ln>
            <a:noFill/>
          </a:ln>
        </p:spPr>
        <p:txBody>
          <a:bodyPr lIns="68573" tIns="34287" rIns="68573" bIns="34287"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思源黑体 CN Normal" panose="020B0400000000000000" pitchFamily="34" charset="-122"/>
              <a:sym typeface="Arial" panose="020B0604020202020204" pitchFamily="34" charset="0"/>
            </a:endParaRPr>
          </a:p>
        </p:txBody>
      </p:sp>
      <p:grpSp>
        <p:nvGrpSpPr>
          <p:cNvPr id="31" name="组合 13"/>
          <p:cNvGrpSpPr/>
          <p:nvPr/>
        </p:nvGrpSpPr>
        <p:grpSpPr bwMode="auto">
          <a:xfrm flipV="1">
            <a:off x="4424363" y="3058717"/>
            <a:ext cx="1734741" cy="1734740"/>
            <a:chOff x="0" y="0"/>
            <a:chExt cx="1970470" cy="1970470"/>
          </a:xfrm>
          <a:solidFill>
            <a:srgbClr val="005A9E"/>
          </a:solidFill>
        </p:grpSpPr>
        <p:sp>
          <p:nvSpPr>
            <p:cNvPr id="36" name="任意多边形 14"/>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rgbClr val="DE0D09"/>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37" name="任意多边形 15"/>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DE0D09"/>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38" name="矩形 37"/>
          <p:cNvSpPr>
            <a:spLocks noChangeArrowheads="1"/>
          </p:cNvSpPr>
          <p:nvPr/>
        </p:nvSpPr>
        <p:spPr bwMode="auto">
          <a:xfrm>
            <a:off x="0" y="2531269"/>
            <a:ext cx="5054204" cy="276225"/>
          </a:xfrm>
          <a:prstGeom prst="rect">
            <a:avLst/>
          </a:prstGeom>
          <a:solidFill>
            <a:srgbClr val="DE0D09"/>
          </a:solidFill>
          <a:ln>
            <a:noFill/>
          </a:ln>
        </p:spPr>
        <p:txBody>
          <a:bodyPr lIns="68573" tIns="34287" rIns="68573" bIns="34287"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思源黑体 CN Normal" panose="020B0400000000000000" pitchFamily="34" charset="-122"/>
              <a:sym typeface="Arial" panose="020B0604020202020204" pitchFamily="34" charset="0"/>
            </a:endParaRPr>
          </a:p>
        </p:txBody>
      </p:sp>
      <p:grpSp>
        <p:nvGrpSpPr>
          <p:cNvPr id="39" name="组合 3"/>
          <p:cNvGrpSpPr/>
          <p:nvPr/>
        </p:nvGrpSpPr>
        <p:grpSpPr bwMode="auto">
          <a:xfrm>
            <a:off x="4214813" y="1071563"/>
            <a:ext cx="1734741" cy="1735931"/>
            <a:chOff x="0" y="0"/>
            <a:chExt cx="1970470" cy="1970470"/>
          </a:xfrm>
          <a:solidFill>
            <a:srgbClr val="005A9E"/>
          </a:solidFill>
        </p:grpSpPr>
        <p:sp>
          <p:nvSpPr>
            <p:cNvPr id="40" name="任意多边形 4"/>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rgbClr val="DE0D09"/>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41" name="任意多边形 5"/>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DE0D09"/>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42" name="任意多边形 41"/>
          <p:cNvSpPr>
            <a:spLocks noChangeArrowheads="1"/>
          </p:cNvSpPr>
          <p:nvPr/>
        </p:nvSpPr>
        <p:spPr bwMode="auto">
          <a:xfrm>
            <a:off x="8743950" y="4622006"/>
            <a:ext cx="476250" cy="300038"/>
          </a:xfrm>
          <a:custGeom>
            <a:avLst/>
            <a:gdLst>
              <a:gd name="T0" fmla="*/ 154365 w 808522"/>
              <a:gd name="T1" fmla="*/ 0 h 510140"/>
              <a:gd name="T2" fmla="*/ 157334 w 808522"/>
              <a:gd name="T3" fmla="*/ 0 h 510140"/>
              <a:gd name="T4" fmla="*/ 498719 w 808522"/>
              <a:gd name="T5" fmla="*/ 0 h 510140"/>
              <a:gd name="T6" fmla="*/ 498719 w 808522"/>
              <a:gd name="T7" fmla="*/ 313717 h 510140"/>
              <a:gd name="T8" fmla="*/ 157341 w 808522"/>
              <a:gd name="T9" fmla="*/ 313717 h 510140"/>
              <a:gd name="T10" fmla="*/ 157334 w 808522"/>
              <a:gd name="T11" fmla="*/ 313718 h 510140"/>
              <a:gd name="T12" fmla="*/ 157328 w 808522"/>
              <a:gd name="T13" fmla="*/ 313717 h 510140"/>
              <a:gd name="T14" fmla="*/ 154365 w 808522"/>
              <a:gd name="T15" fmla="*/ 313717 h 510140"/>
              <a:gd name="T16" fmla="*/ 154365 w 808522"/>
              <a:gd name="T17" fmla="*/ 313420 h 510140"/>
              <a:gd name="T18" fmla="*/ 125625 w 808522"/>
              <a:gd name="T19" fmla="*/ 310531 h 510140"/>
              <a:gd name="T20" fmla="*/ 0 w 808522"/>
              <a:gd name="T21" fmla="*/ 156859 h 510140"/>
              <a:gd name="T22" fmla="*/ 125625 w 808522"/>
              <a:gd name="T23" fmla="*/ 3187 h 510140"/>
              <a:gd name="T24" fmla="*/ 154365 w 808522"/>
              <a:gd name="T25" fmla="*/ 298 h 510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8522"/>
              <a:gd name="T40" fmla="*/ 0 h 510140"/>
              <a:gd name="T41" fmla="*/ 808522 w 808522"/>
              <a:gd name="T42" fmla="*/ 510140 h 510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8522" h="510140">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xmlns:a14="http://schemas.microsoft.com/office/drawing/2010/main" w="12700">
                <a:solidFill>
                  <a:srgbClr val="42719B"/>
                </a:solidFill>
                <a:bevel/>
              </a14:hiddenLine>
            </a:ext>
          </a:extLst>
        </p:spPr>
        <p:txBody>
          <a:bodyPr lIns="68580" tIns="34290" rIns="68580" bIns="34290" anchor="ctr"/>
          <a:lstStyle/>
          <a:p>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43" name="TextBox 15"/>
          <p:cNvSpPr>
            <a:spLocks noChangeArrowheads="1"/>
          </p:cNvSpPr>
          <p:nvPr/>
        </p:nvSpPr>
        <p:spPr bwMode="auto">
          <a:xfrm>
            <a:off x="8803482" y="4656535"/>
            <a:ext cx="340519" cy="2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19" tIns="25709" rIns="51419" bIns="25709">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zh-CN" sz="1100">
                <a:solidFill>
                  <a:schemeClr val="bg1"/>
                </a:solidFill>
                <a:latin typeface="Arial" panose="020B0604020202020204" pitchFamily="34" charset="0"/>
                <a:ea typeface="思源黑体 CN Normal" panose="020B0400000000000000" pitchFamily="34" charset="-122"/>
                <a:cs typeface="Arial Unicode MS" panose="020B0604020202020204" pitchFamily="34" charset="-122"/>
                <a:sym typeface="Arial" panose="020B0604020202020204" pitchFamily="34" charset="0"/>
              </a:rPr>
              <a:t>* </a:t>
            </a:r>
            <a:endParaRPr lang="zh-CN" altLang="zh-CN" sz="1100" b="1">
              <a:solidFill>
                <a:schemeClr val="bg1"/>
              </a:solidFill>
              <a:latin typeface="Arial" panose="020B0604020202020204" pitchFamily="34" charset="0"/>
              <a:ea typeface="思源黑体 CN Normal" panose="020B0400000000000000" pitchFamily="34" charset="-122"/>
              <a:cs typeface="Arial Unicode MS" panose="020B0604020202020204" pitchFamily="34" charset="-122"/>
              <a:sym typeface="Arial" panose="020B0604020202020204" pitchFamily="34" charset="0"/>
            </a:endParaRPr>
          </a:p>
        </p:txBody>
      </p:sp>
      <p:grpSp>
        <p:nvGrpSpPr>
          <p:cNvPr id="44" name="组合 43"/>
          <p:cNvGrpSpPr/>
          <p:nvPr/>
        </p:nvGrpSpPr>
        <p:grpSpPr>
          <a:xfrm>
            <a:off x="4481014" y="1320593"/>
            <a:ext cx="1244010" cy="1244013"/>
            <a:chOff x="4481014" y="1320593"/>
            <a:chExt cx="1244010" cy="1244013"/>
          </a:xfrm>
        </p:grpSpPr>
        <p:grpSp>
          <p:nvGrpSpPr>
            <p:cNvPr id="45" name="组合 44"/>
            <p:cNvGrpSpPr/>
            <p:nvPr/>
          </p:nvGrpSpPr>
          <p:grpSpPr>
            <a:xfrm>
              <a:off x="4481014" y="1320593"/>
              <a:ext cx="1244010" cy="1244013"/>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48" name="椭圆 47"/>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46" name="文本框 3"/>
            <p:cNvSpPr>
              <a:spLocks noChangeArrowheads="1"/>
            </p:cNvSpPr>
            <p:nvPr/>
          </p:nvSpPr>
          <p:spPr bwMode="auto">
            <a:xfrm>
              <a:off x="4748441" y="1497806"/>
              <a:ext cx="709154" cy="9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0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Step</a:t>
              </a:r>
              <a:endParaRPr lang="en-US" altLang="zh-CN" sz="27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a:p>
              <a:pPr algn="ctr" eaLnBrk="1" hangingPunct="1">
                <a:spcBef>
                  <a:spcPct val="0"/>
                </a:spcBef>
                <a:buFont typeface="Arial" panose="020B0604020202020204" pitchFamily="34" charset="0"/>
                <a:buNone/>
              </a:pPr>
              <a:r>
                <a:rPr lang="en-US" altLang="zh-CN" sz="40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01</a:t>
              </a:r>
              <a:endParaRPr lang="zh-CN" altLang="en-US" sz="45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49" name="组合 48"/>
          <p:cNvGrpSpPr/>
          <p:nvPr/>
        </p:nvGrpSpPr>
        <p:grpSpPr>
          <a:xfrm>
            <a:off x="2824855" y="3294915"/>
            <a:ext cx="1244010" cy="1244013"/>
            <a:chOff x="2824855" y="3294915"/>
            <a:chExt cx="1244010" cy="1244013"/>
          </a:xfrm>
        </p:grpSpPr>
        <p:grpSp>
          <p:nvGrpSpPr>
            <p:cNvPr id="50" name="组合 49"/>
            <p:cNvGrpSpPr/>
            <p:nvPr/>
          </p:nvGrpSpPr>
          <p:grpSpPr>
            <a:xfrm>
              <a:off x="2824855" y="3294915"/>
              <a:ext cx="1244010" cy="1244013"/>
              <a:chOff x="304800" y="673100"/>
              <a:chExt cx="4000500" cy="4000500"/>
            </a:xfrm>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53" name="椭圆 52"/>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51" name="文本框 16"/>
            <p:cNvSpPr>
              <a:spLocks noChangeArrowheads="1"/>
            </p:cNvSpPr>
            <p:nvPr/>
          </p:nvSpPr>
          <p:spPr bwMode="auto">
            <a:xfrm>
              <a:off x="3100616" y="3471863"/>
              <a:ext cx="709154" cy="9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0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Step</a:t>
              </a:r>
              <a:endParaRPr lang="en-US" altLang="zh-CN" sz="20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a:p>
              <a:pPr algn="ctr" eaLnBrk="1" hangingPunct="1">
                <a:spcBef>
                  <a:spcPct val="0"/>
                </a:spcBef>
                <a:buFont typeface="Arial" panose="020B0604020202020204" pitchFamily="34" charset="0"/>
                <a:buNone/>
              </a:pPr>
              <a:r>
                <a:rPr lang="en-US" altLang="zh-CN" sz="40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02</a:t>
              </a:r>
              <a:endParaRPr lang="zh-CN" altLang="en-US" sz="40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54" name="组合 53"/>
          <p:cNvGrpSpPr/>
          <p:nvPr/>
        </p:nvGrpSpPr>
        <p:grpSpPr>
          <a:xfrm>
            <a:off x="4700208" y="3294650"/>
            <a:ext cx="1244010" cy="1244013"/>
            <a:chOff x="4700208" y="3294650"/>
            <a:chExt cx="1244010" cy="1244013"/>
          </a:xfrm>
        </p:grpSpPr>
        <p:grpSp>
          <p:nvGrpSpPr>
            <p:cNvPr id="55" name="组合 54"/>
            <p:cNvGrpSpPr/>
            <p:nvPr/>
          </p:nvGrpSpPr>
          <p:grpSpPr>
            <a:xfrm>
              <a:off x="4700208" y="3294650"/>
              <a:ext cx="1244010" cy="1244013"/>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58" name="椭圆 57"/>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56" name="文本框 24"/>
            <p:cNvSpPr>
              <a:spLocks noChangeArrowheads="1"/>
            </p:cNvSpPr>
            <p:nvPr/>
          </p:nvSpPr>
          <p:spPr bwMode="auto">
            <a:xfrm>
              <a:off x="4941043" y="3483769"/>
              <a:ext cx="766862" cy="95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0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Step</a:t>
              </a:r>
              <a:endParaRPr lang="en-US" altLang="zh-CN" sz="27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a:p>
              <a:pPr algn="ctr" eaLnBrk="1" hangingPunct="1">
                <a:spcBef>
                  <a:spcPct val="0"/>
                </a:spcBef>
                <a:buFont typeface="Arial" panose="020B0604020202020204" pitchFamily="34" charset="0"/>
                <a:buNone/>
              </a:pPr>
              <a:r>
                <a:rPr lang="en-US" altLang="zh-CN" sz="44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03</a:t>
              </a:r>
              <a:endParaRPr lang="zh-CN" altLang="en-US" sz="44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59" name="TextBox 59"/>
          <p:cNvSpPr>
            <a:spLocks noChangeArrowheads="1"/>
          </p:cNvSpPr>
          <p:nvPr/>
        </p:nvSpPr>
        <p:spPr bwMode="auto">
          <a:xfrm flipH="1">
            <a:off x="910096" y="1406128"/>
            <a:ext cx="194190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a:lnSpc>
                <a:spcPct val="100000"/>
              </a:lnSpc>
              <a:spcBef>
                <a:spcPct val="0"/>
              </a:spcBef>
              <a:buFont typeface="Arial" panose="020B0604020202020204" pitchFamily="34" charset="0"/>
              <a:buNone/>
            </a:pPr>
            <a:r>
              <a:rPr lang="zh-CN" altLang="en-US" sz="15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标题</a:t>
            </a:r>
            <a:endParaRPr lang="en-US" altLang="zh-CN" sz="15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60" name="矩形 17"/>
          <p:cNvSpPr>
            <a:spLocks noChangeArrowheads="1"/>
          </p:cNvSpPr>
          <p:nvPr/>
        </p:nvSpPr>
        <p:spPr bwMode="auto">
          <a:xfrm>
            <a:off x="1014412" y="1685926"/>
            <a:ext cx="2976563" cy="84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10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rPr>
              <a:t>在此录入上述图表的综合描述说明，在此录入上述图表的综合描述说明，在此录入上述图表的综合描述说明，在此录入上述图表的综合描述说明。</a:t>
            </a:r>
            <a:endParaRPr lang="zh-CN" altLang="en-US" sz="110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61" name="TextBox 59"/>
          <p:cNvSpPr>
            <a:spLocks noChangeArrowheads="1"/>
          </p:cNvSpPr>
          <p:nvPr/>
        </p:nvSpPr>
        <p:spPr bwMode="auto">
          <a:xfrm flipH="1">
            <a:off x="6179344" y="3451622"/>
            <a:ext cx="194071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15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标题</a:t>
            </a:r>
            <a:endParaRPr lang="en-US" altLang="zh-CN" sz="15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62" name="矩形 17"/>
          <p:cNvSpPr>
            <a:spLocks noChangeArrowheads="1"/>
          </p:cNvSpPr>
          <p:nvPr/>
        </p:nvSpPr>
        <p:spPr bwMode="auto">
          <a:xfrm>
            <a:off x="6329363" y="3740943"/>
            <a:ext cx="1940719" cy="84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10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rPr>
              <a:t>在此录入上述图表的综合描述说明，在此录入上述图表的综合描述说明，在此录入上述图表的综合描述说明。</a:t>
            </a:r>
            <a:endParaRPr lang="zh-CN" altLang="en-US" sz="110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63" name="TextBox 59"/>
          <p:cNvSpPr>
            <a:spLocks noChangeArrowheads="1"/>
          </p:cNvSpPr>
          <p:nvPr/>
        </p:nvSpPr>
        <p:spPr bwMode="auto">
          <a:xfrm flipH="1">
            <a:off x="742950" y="3429000"/>
            <a:ext cx="194191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15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标题</a:t>
            </a:r>
            <a:endParaRPr lang="en-US" altLang="zh-CN" sz="15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64" name="矩形 17"/>
          <p:cNvSpPr>
            <a:spLocks noChangeArrowheads="1"/>
          </p:cNvSpPr>
          <p:nvPr/>
        </p:nvSpPr>
        <p:spPr bwMode="auto">
          <a:xfrm>
            <a:off x="1014412" y="3718323"/>
            <a:ext cx="1395413" cy="84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10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rPr>
              <a:t>在此录入上述图表的综合描述说明，在此录入上述图表的综合描述说明。</a:t>
            </a:r>
            <a:endParaRPr lang="zh-CN" altLang="en-US" sz="110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65" name="Rectangle 4"/>
          <p:cNvSpPr txBox="1">
            <a:spLocks noChangeArrowheads="1"/>
          </p:cNvSpPr>
          <p:nvPr/>
        </p:nvSpPr>
        <p:spPr bwMode="auto">
          <a:xfrm>
            <a:off x="2983363" y="117139"/>
            <a:ext cx="3177275" cy="796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0" tIns="34275" rIns="68550" bIns="3427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914400">
              <a:defRPr/>
            </a:pPr>
            <a:r>
              <a:rPr lang="zh-CN" altLang="en-US" sz="2800" kern="0" dirty="0">
                <a:solidFill>
                  <a:schemeClr val="tx1"/>
                </a:solidFill>
                <a:latin typeface="思源黑体 CN Bold" panose="020B0800000000000000" pitchFamily="34" charset="-122"/>
                <a:ea typeface="思源黑体 CN Bold" panose="020B0800000000000000" pitchFamily="34" charset="-122"/>
                <a:sym typeface="Arial" panose="020B0604020202020204" pitchFamily="34" charset="0"/>
              </a:rPr>
              <a:t>请添加标题文字</a:t>
            </a:r>
            <a:endParaRPr lang="zh-CN" altLang="en-US" sz="2800" kern="0" dirty="0">
              <a:solidFill>
                <a:schemeClr val="tx1"/>
              </a:solidFill>
              <a:latin typeface="思源黑体 CN Bold" panose="020B0800000000000000" pitchFamily="34" charset="-122"/>
              <a:ea typeface="思源黑体 CN Bold" panose="020B0800000000000000"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4000" advClick="0" advTm="3000"/>
    </mc:Choice>
    <mc:Fallback>
      <p:transition spd="slow" advClick="0" advTm="3000"/>
    </mc:Fallback>
  </mc:AlternateContent>
  <p:timing>
    <p:tnLst>
      <p:par>
        <p:cTn id="1" dur="indefinite" restart="never" nodeType="tmRoot"/>
      </p:par>
    </p:tnLst>
    <p:bldLst>
      <p:bldP spid="21" grpId="0"/>
      <p:bldP spid="26" grpId="0" animBg="1"/>
      <p:bldP spid="30" grpId="0" animBg="1"/>
      <p:bldP spid="38" grpId="0" animBg="1"/>
      <p:bldP spid="59" grpId="0"/>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组合 124"/>
          <p:cNvGrpSpPr/>
          <p:nvPr/>
        </p:nvGrpSpPr>
        <p:grpSpPr>
          <a:xfrm>
            <a:off x="6284904" y="4110382"/>
            <a:ext cx="1179076" cy="1178917"/>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27" name="椭圆 12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28" name="组合 127"/>
          <p:cNvGrpSpPr/>
          <p:nvPr/>
        </p:nvGrpSpPr>
        <p:grpSpPr>
          <a:xfrm>
            <a:off x="4758016" y="4605222"/>
            <a:ext cx="630121" cy="630035"/>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30" name="椭圆 1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31" name="组合 130"/>
          <p:cNvGrpSpPr/>
          <p:nvPr/>
        </p:nvGrpSpPr>
        <p:grpSpPr>
          <a:xfrm>
            <a:off x="5436689" y="4920241"/>
            <a:ext cx="890364" cy="890244"/>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34" name="组合 133"/>
          <p:cNvGrpSpPr/>
          <p:nvPr/>
        </p:nvGrpSpPr>
        <p:grpSpPr>
          <a:xfrm>
            <a:off x="7758788" y="4730422"/>
            <a:ext cx="685681" cy="685588"/>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37" name="组合 136"/>
          <p:cNvGrpSpPr/>
          <p:nvPr/>
        </p:nvGrpSpPr>
        <p:grpSpPr>
          <a:xfrm>
            <a:off x="766439" y="5038933"/>
            <a:ext cx="588755" cy="588675"/>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39" name="椭圆 1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40" name="组合 139"/>
          <p:cNvGrpSpPr/>
          <p:nvPr/>
        </p:nvGrpSpPr>
        <p:grpSpPr>
          <a:xfrm>
            <a:off x="3962506" y="4528454"/>
            <a:ext cx="252447" cy="252413"/>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43" name="组合 142"/>
          <p:cNvGrpSpPr/>
          <p:nvPr/>
        </p:nvGrpSpPr>
        <p:grpSpPr>
          <a:xfrm>
            <a:off x="3181252" y="4325716"/>
            <a:ext cx="528983" cy="528912"/>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45" name="椭圆 1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46" name="组合 145"/>
          <p:cNvGrpSpPr/>
          <p:nvPr/>
        </p:nvGrpSpPr>
        <p:grpSpPr>
          <a:xfrm>
            <a:off x="8463984" y="3830481"/>
            <a:ext cx="1179076" cy="1178917"/>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49" name="组合 148"/>
          <p:cNvGrpSpPr/>
          <p:nvPr/>
        </p:nvGrpSpPr>
        <p:grpSpPr>
          <a:xfrm>
            <a:off x="4419627" y="4323809"/>
            <a:ext cx="223041" cy="223011"/>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51" name="椭圆 1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52" name="组合 151"/>
          <p:cNvGrpSpPr/>
          <p:nvPr/>
        </p:nvGrpSpPr>
        <p:grpSpPr>
          <a:xfrm>
            <a:off x="1943138" y="4704692"/>
            <a:ext cx="1179076" cy="1178917"/>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55" name="组合 154"/>
          <p:cNvGrpSpPr/>
          <p:nvPr/>
        </p:nvGrpSpPr>
        <p:grpSpPr>
          <a:xfrm>
            <a:off x="1275194" y="4605223"/>
            <a:ext cx="520102" cy="520031"/>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57" name="椭圆 1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58" name="组合 157"/>
          <p:cNvGrpSpPr/>
          <p:nvPr/>
        </p:nvGrpSpPr>
        <p:grpSpPr>
          <a:xfrm>
            <a:off x="291078" y="4920241"/>
            <a:ext cx="316822" cy="316779"/>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61" name="组合 160"/>
          <p:cNvGrpSpPr/>
          <p:nvPr/>
        </p:nvGrpSpPr>
        <p:grpSpPr>
          <a:xfrm>
            <a:off x="117144" y="4736990"/>
            <a:ext cx="158410" cy="158389"/>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grpSp>
      <p:pic>
        <p:nvPicPr>
          <p:cNvPr id="64" name="Picture 2" descr="C:\Users\Administrator\Desktop\微立体创业计划\001.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2153334" y="1578134"/>
            <a:ext cx="1967244" cy="1966978"/>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65" name="组合 64"/>
          <p:cNvGrpSpPr/>
          <p:nvPr/>
        </p:nvGrpSpPr>
        <p:grpSpPr>
          <a:xfrm>
            <a:off x="2327644" y="1578132"/>
            <a:ext cx="1732456" cy="1863648"/>
            <a:chOff x="3963193" y="608611"/>
            <a:chExt cx="1732757" cy="1864223"/>
          </a:xfrm>
        </p:grpSpPr>
        <p:pic>
          <p:nvPicPr>
            <p:cNvPr id="66" name="Picture 3" descr="C:\Users\Administrator\Desktop\微立体创业计划\00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827" t="8625" r="10502" b="7811"/>
            <a:stretch>
              <a:fillRect/>
            </a:stretch>
          </p:blipFill>
          <p:spPr bwMode="auto">
            <a:xfrm>
              <a:off x="3963193" y="608611"/>
              <a:ext cx="1732757" cy="186422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67" name="Freeform 21"/>
            <p:cNvSpPr>
              <a:spLocks noEditPoints="1"/>
            </p:cNvSpPr>
            <p:nvPr/>
          </p:nvSpPr>
          <p:spPr bwMode="auto">
            <a:xfrm>
              <a:off x="4440317" y="1114025"/>
              <a:ext cx="732154" cy="757942"/>
            </a:xfrm>
            <a:custGeom>
              <a:avLst/>
              <a:gdLst>
                <a:gd name="T0" fmla="*/ 24 w 60"/>
                <a:gd name="T1" fmla="*/ 7 h 62"/>
                <a:gd name="T2" fmla="*/ 38 w 60"/>
                <a:gd name="T3" fmla="*/ 7 h 62"/>
                <a:gd name="T4" fmla="*/ 47 w 60"/>
                <a:gd name="T5" fmla="*/ 7 h 62"/>
                <a:gd name="T6" fmla="*/ 47 w 60"/>
                <a:gd name="T7" fmla="*/ 18 h 62"/>
                <a:gd name="T8" fmla="*/ 47 w 60"/>
                <a:gd name="T9" fmla="*/ 7 h 62"/>
                <a:gd name="T10" fmla="*/ 20 w 60"/>
                <a:gd name="T11" fmla="*/ 37 h 62"/>
                <a:gd name="T12" fmla="*/ 21 w 60"/>
                <a:gd name="T13" fmla="*/ 58 h 62"/>
                <a:gd name="T14" fmla="*/ 15 w 60"/>
                <a:gd name="T15" fmla="*/ 40 h 62"/>
                <a:gd name="T16" fmla="*/ 12 w 60"/>
                <a:gd name="T17" fmla="*/ 58 h 62"/>
                <a:gd name="T18" fmla="*/ 7 w 60"/>
                <a:gd name="T19" fmla="*/ 37 h 62"/>
                <a:gd name="T20" fmla="*/ 2 w 60"/>
                <a:gd name="T21" fmla="*/ 36 h 62"/>
                <a:gd name="T22" fmla="*/ 7 w 60"/>
                <a:gd name="T23" fmla="*/ 19 h 62"/>
                <a:gd name="T24" fmla="*/ 14 w 60"/>
                <a:gd name="T25" fmla="*/ 24 h 62"/>
                <a:gd name="T26" fmla="*/ 21 w 60"/>
                <a:gd name="T27" fmla="*/ 19 h 62"/>
                <a:gd name="T28" fmla="*/ 29 w 60"/>
                <a:gd name="T29" fmla="*/ 16 h 62"/>
                <a:gd name="T30" fmla="*/ 30 w 60"/>
                <a:gd name="T31" fmla="*/ 19 h 62"/>
                <a:gd name="T32" fmla="*/ 30 w 60"/>
                <a:gd name="T33" fmla="*/ 32 h 62"/>
                <a:gd name="T34" fmla="*/ 31 w 60"/>
                <a:gd name="T35" fmla="*/ 32 h 62"/>
                <a:gd name="T36" fmla="*/ 31 w 60"/>
                <a:gd name="T37" fmla="*/ 32 h 62"/>
                <a:gd name="T38" fmla="*/ 32 w 60"/>
                <a:gd name="T39" fmla="*/ 19 h 62"/>
                <a:gd name="T40" fmla="*/ 32 w 60"/>
                <a:gd name="T41" fmla="*/ 16 h 62"/>
                <a:gd name="T42" fmla="*/ 40 w 60"/>
                <a:gd name="T43" fmla="*/ 19 h 62"/>
                <a:gd name="T44" fmla="*/ 47 w 60"/>
                <a:gd name="T45" fmla="*/ 24 h 62"/>
                <a:gd name="T46" fmla="*/ 54 w 60"/>
                <a:gd name="T47" fmla="*/ 19 h 62"/>
                <a:gd name="T48" fmla="*/ 58 w 60"/>
                <a:gd name="T49" fmla="*/ 35 h 62"/>
                <a:gd name="T50" fmla="*/ 53 w 60"/>
                <a:gd name="T51" fmla="*/ 37 h 62"/>
                <a:gd name="T52" fmla="*/ 54 w 60"/>
                <a:gd name="T53" fmla="*/ 58 h 62"/>
                <a:gd name="T54" fmla="*/ 48 w 60"/>
                <a:gd name="T55" fmla="*/ 40 h 62"/>
                <a:gd name="T56" fmla="*/ 45 w 60"/>
                <a:gd name="T57" fmla="*/ 58 h 62"/>
                <a:gd name="T58" fmla="*/ 40 w 60"/>
                <a:gd name="T59" fmla="*/ 37 h 62"/>
                <a:gd name="T60" fmla="*/ 38 w 60"/>
                <a:gd name="T61" fmla="*/ 38 h 62"/>
                <a:gd name="T62" fmla="*/ 33 w 60"/>
                <a:gd name="T63" fmla="*/ 62 h 62"/>
                <a:gd name="T64" fmla="*/ 29 w 60"/>
                <a:gd name="T65" fmla="*/ 41 h 62"/>
                <a:gd name="T66" fmla="*/ 22 w 60"/>
                <a:gd name="T67" fmla="*/ 62 h 62"/>
                <a:gd name="T68" fmla="*/ 20 w 60"/>
                <a:gd name="T69" fmla="*/ 36 h 62"/>
                <a:gd name="T70" fmla="*/ 9 w 60"/>
                <a:gd name="T71" fmla="*/ 13 h 62"/>
                <a:gd name="T72" fmla="*/ 20 w 60"/>
                <a:gd name="T73"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62">
                  <a:moveTo>
                    <a:pt x="31" y="0"/>
                  </a:moveTo>
                  <a:cubicBezTo>
                    <a:pt x="27" y="0"/>
                    <a:pt x="24" y="4"/>
                    <a:pt x="24" y="7"/>
                  </a:cubicBezTo>
                  <a:cubicBezTo>
                    <a:pt x="24" y="11"/>
                    <a:pt x="27" y="14"/>
                    <a:pt x="31" y="14"/>
                  </a:cubicBezTo>
                  <a:cubicBezTo>
                    <a:pt x="35" y="14"/>
                    <a:pt x="38" y="11"/>
                    <a:pt x="38" y="7"/>
                  </a:cubicBezTo>
                  <a:cubicBezTo>
                    <a:pt x="38" y="4"/>
                    <a:pt x="35" y="0"/>
                    <a:pt x="31" y="0"/>
                  </a:cubicBezTo>
                  <a:close/>
                  <a:moveTo>
                    <a:pt x="47" y="7"/>
                  </a:moveTo>
                  <a:cubicBezTo>
                    <a:pt x="44" y="7"/>
                    <a:pt x="41" y="10"/>
                    <a:pt x="41" y="13"/>
                  </a:cubicBezTo>
                  <a:cubicBezTo>
                    <a:pt x="41" y="16"/>
                    <a:pt x="44" y="18"/>
                    <a:pt x="47" y="18"/>
                  </a:cubicBezTo>
                  <a:cubicBezTo>
                    <a:pt x="50" y="18"/>
                    <a:pt x="53" y="16"/>
                    <a:pt x="53" y="13"/>
                  </a:cubicBezTo>
                  <a:cubicBezTo>
                    <a:pt x="53" y="10"/>
                    <a:pt x="50" y="7"/>
                    <a:pt x="47" y="7"/>
                  </a:cubicBezTo>
                  <a:close/>
                  <a:moveTo>
                    <a:pt x="20" y="36"/>
                  </a:moveTo>
                  <a:cubicBezTo>
                    <a:pt x="20" y="37"/>
                    <a:pt x="20" y="37"/>
                    <a:pt x="20" y="37"/>
                  </a:cubicBezTo>
                  <a:cubicBezTo>
                    <a:pt x="20" y="37"/>
                    <a:pt x="20" y="37"/>
                    <a:pt x="20" y="37"/>
                  </a:cubicBezTo>
                  <a:cubicBezTo>
                    <a:pt x="21" y="58"/>
                    <a:pt x="21" y="58"/>
                    <a:pt x="21" y="58"/>
                  </a:cubicBezTo>
                  <a:cubicBezTo>
                    <a:pt x="16" y="58"/>
                    <a:pt x="16" y="58"/>
                    <a:pt x="16" y="58"/>
                  </a:cubicBezTo>
                  <a:cubicBezTo>
                    <a:pt x="15" y="40"/>
                    <a:pt x="15" y="40"/>
                    <a:pt x="15" y="40"/>
                  </a:cubicBezTo>
                  <a:cubicBezTo>
                    <a:pt x="13" y="40"/>
                    <a:pt x="13" y="40"/>
                    <a:pt x="13" y="40"/>
                  </a:cubicBezTo>
                  <a:cubicBezTo>
                    <a:pt x="12" y="58"/>
                    <a:pt x="12" y="58"/>
                    <a:pt x="12" y="58"/>
                  </a:cubicBezTo>
                  <a:cubicBezTo>
                    <a:pt x="7" y="58"/>
                    <a:pt x="7" y="58"/>
                    <a:pt x="7" y="58"/>
                  </a:cubicBezTo>
                  <a:cubicBezTo>
                    <a:pt x="7" y="37"/>
                    <a:pt x="7" y="37"/>
                    <a:pt x="7" y="37"/>
                  </a:cubicBezTo>
                  <a:cubicBezTo>
                    <a:pt x="7" y="29"/>
                    <a:pt x="7" y="29"/>
                    <a:pt x="7" y="29"/>
                  </a:cubicBezTo>
                  <a:cubicBezTo>
                    <a:pt x="2" y="36"/>
                    <a:pt x="2" y="36"/>
                    <a:pt x="2" y="36"/>
                  </a:cubicBezTo>
                  <a:cubicBezTo>
                    <a:pt x="0" y="34"/>
                    <a:pt x="0" y="34"/>
                    <a:pt x="0" y="34"/>
                  </a:cubicBezTo>
                  <a:cubicBezTo>
                    <a:pt x="7" y="19"/>
                    <a:pt x="7" y="19"/>
                    <a:pt x="7" y="19"/>
                  </a:cubicBezTo>
                  <a:cubicBezTo>
                    <a:pt x="11" y="19"/>
                    <a:pt x="11" y="19"/>
                    <a:pt x="11" y="19"/>
                  </a:cubicBezTo>
                  <a:cubicBezTo>
                    <a:pt x="14" y="24"/>
                    <a:pt x="14" y="24"/>
                    <a:pt x="14" y="24"/>
                  </a:cubicBezTo>
                  <a:cubicBezTo>
                    <a:pt x="18" y="19"/>
                    <a:pt x="18" y="19"/>
                    <a:pt x="18" y="19"/>
                  </a:cubicBezTo>
                  <a:cubicBezTo>
                    <a:pt x="21" y="19"/>
                    <a:pt x="21" y="19"/>
                    <a:pt x="21" y="19"/>
                  </a:cubicBezTo>
                  <a:cubicBezTo>
                    <a:pt x="22" y="16"/>
                    <a:pt x="22" y="16"/>
                    <a:pt x="22" y="16"/>
                  </a:cubicBezTo>
                  <a:cubicBezTo>
                    <a:pt x="29" y="16"/>
                    <a:pt x="29" y="16"/>
                    <a:pt x="29" y="16"/>
                  </a:cubicBezTo>
                  <a:cubicBezTo>
                    <a:pt x="29" y="17"/>
                    <a:pt x="29" y="17"/>
                    <a:pt x="29" y="17"/>
                  </a:cubicBezTo>
                  <a:cubicBezTo>
                    <a:pt x="30" y="19"/>
                    <a:pt x="30" y="19"/>
                    <a:pt x="30" y="19"/>
                  </a:cubicBezTo>
                  <a:cubicBezTo>
                    <a:pt x="28" y="30"/>
                    <a:pt x="28" y="30"/>
                    <a:pt x="28" y="30"/>
                  </a:cubicBezTo>
                  <a:cubicBezTo>
                    <a:pt x="30" y="32"/>
                    <a:pt x="30" y="32"/>
                    <a:pt x="30" y="32"/>
                  </a:cubicBezTo>
                  <a:cubicBezTo>
                    <a:pt x="30" y="33"/>
                    <a:pt x="30" y="33"/>
                    <a:pt x="30" y="33"/>
                  </a:cubicBezTo>
                  <a:cubicBezTo>
                    <a:pt x="31" y="32"/>
                    <a:pt x="31" y="32"/>
                    <a:pt x="31" y="32"/>
                  </a:cubicBezTo>
                  <a:cubicBezTo>
                    <a:pt x="31" y="33"/>
                    <a:pt x="31" y="33"/>
                    <a:pt x="31" y="33"/>
                  </a:cubicBezTo>
                  <a:cubicBezTo>
                    <a:pt x="31" y="32"/>
                    <a:pt x="31" y="32"/>
                    <a:pt x="31" y="32"/>
                  </a:cubicBezTo>
                  <a:cubicBezTo>
                    <a:pt x="33" y="30"/>
                    <a:pt x="33" y="30"/>
                    <a:pt x="33" y="30"/>
                  </a:cubicBezTo>
                  <a:cubicBezTo>
                    <a:pt x="32" y="19"/>
                    <a:pt x="32" y="19"/>
                    <a:pt x="32" y="19"/>
                  </a:cubicBezTo>
                  <a:cubicBezTo>
                    <a:pt x="32" y="17"/>
                    <a:pt x="32" y="17"/>
                    <a:pt x="32" y="17"/>
                  </a:cubicBezTo>
                  <a:cubicBezTo>
                    <a:pt x="32" y="16"/>
                    <a:pt x="32" y="16"/>
                    <a:pt x="32" y="16"/>
                  </a:cubicBezTo>
                  <a:cubicBezTo>
                    <a:pt x="39" y="16"/>
                    <a:pt x="39" y="16"/>
                    <a:pt x="39" y="16"/>
                  </a:cubicBezTo>
                  <a:cubicBezTo>
                    <a:pt x="40" y="19"/>
                    <a:pt x="40" y="19"/>
                    <a:pt x="40" y="19"/>
                  </a:cubicBezTo>
                  <a:cubicBezTo>
                    <a:pt x="44" y="19"/>
                    <a:pt x="44" y="19"/>
                    <a:pt x="44" y="19"/>
                  </a:cubicBezTo>
                  <a:cubicBezTo>
                    <a:pt x="47" y="24"/>
                    <a:pt x="47" y="24"/>
                    <a:pt x="47" y="24"/>
                  </a:cubicBezTo>
                  <a:cubicBezTo>
                    <a:pt x="51" y="19"/>
                    <a:pt x="51" y="19"/>
                    <a:pt x="51" y="19"/>
                  </a:cubicBezTo>
                  <a:cubicBezTo>
                    <a:pt x="54" y="19"/>
                    <a:pt x="54" y="19"/>
                    <a:pt x="54" y="19"/>
                  </a:cubicBezTo>
                  <a:cubicBezTo>
                    <a:pt x="60" y="33"/>
                    <a:pt x="60" y="33"/>
                    <a:pt x="60" y="33"/>
                  </a:cubicBezTo>
                  <a:cubicBezTo>
                    <a:pt x="58" y="35"/>
                    <a:pt x="58" y="35"/>
                    <a:pt x="58" y="35"/>
                  </a:cubicBezTo>
                  <a:cubicBezTo>
                    <a:pt x="54" y="28"/>
                    <a:pt x="54" y="28"/>
                    <a:pt x="54" y="28"/>
                  </a:cubicBezTo>
                  <a:cubicBezTo>
                    <a:pt x="53" y="37"/>
                    <a:pt x="53" y="37"/>
                    <a:pt x="53" y="37"/>
                  </a:cubicBezTo>
                  <a:cubicBezTo>
                    <a:pt x="53" y="37"/>
                    <a:pt x="53" y="37"/>
                    <a:pt x="53" y="37"/>
                  </a:cubicBezTo>
                  <a:cubicBezTo>
                    <a:pt x="54" y="58"/>
                    <a:pt x="54" y="58"/>
                    <a:pt x="54" y="58"/>
                  </a:cubicBezTo>
                  <a:cubicBezTo>
                    <a:pt x="49" y="58"/>
                    <a:pt x="49" y="58"/>
                    <a:pt x="49" y="58"/>
                  </a:cubicBezTo>
                  <a:cubicBezTo>
                    <a:pt x="48" y="40"/>
                    <a:pt x="48" y="40"/>
                    <a:pt x="48" y="40"/>
                  </a:cubicBezTo>
                  <a:cubicBezTo>
                    <a:pt x="46" y="40"/>
                    <a:pt x="46" y="40"/>
                    <a:pt x="46" y="40"/>
                  </a:cubicBezTo>
                  <a:cubicBezTo>
                    <a:pt x="45" y="58"/>
                    <a:pt x="45" y="58"/>
                    <a:pt x="45" y="58"/>
                  </a:cubicBezTo>
                  <a:cubicBezTo>
                    <a:pt x="40" y="58"/>
                    <a:pt x="40" y="58"/>
                    <a:pt x="40" y="58"/>
                  </a:cubicBezTo>
                  <a:cubicBezTo>
                    <a:pt x="40" y="37"/>
                    <a:pt x="40" y="37"/>
                    <a:pt x="40" y="37"/>
                  </a:cubicBezTo>
                  <a:cubicBezTo>
                    <a:pt x="40" y="36"/>
                    <a:pt x="40" y="36"/>
                    <a:pt x="40" y="36"/>
                  </a:cubicBezTo>
                  <a:cubicBezTo>
                    <a:pt x="38" y="38"/>
                    <a:pt x="38" y="38"/>
                    <a:pt x="38" y="38"/>
                  </a:cubicBezTo>
                  <a:cubicBezTo>
                    <a:pt x="39" y="62"/>
                    <a:pt x="39" y="62"/>
                    <a:pt x="39" y="62"/>
                  </a:cubicBezTo>
                  <a:cubicBezTo>
                    <a:pt x="33" y="62"/>
                    <a:pt x="33" y="62"/>
                    <a:pt x="33" y="62"/>
                  </a:cubicBezTo>
                  <a:cubicBezTo>
                    <a:pt x="32" y="41"/>
                    <a:pt x="32" y="41"/>
                    <a:pt x="32" y="41"/>
                  </a:cubicBezTo>
                  <a:cubicBezTo>
                    <a:pt x="29" y="41"/>
                    <a:pt x="29" y="41"/>
                    <a:pt x="29" y="41"/>
                  </a:cubicBezTo>
                  <a:cubicBezTo>
                    <a:pt x="28" y="62"/>
                    <a:pt x="28" y="62"/>
                    <a:pt x="28" y="62"/>
                  </a:cubicBezTo>
                  <a:cubicBezTo>
                    <a:pt x="22" y="62"/>
                    <a:pt x="22" y="62"/>
                    <a:pt x="22" y="62"/>
                  </a:cubicBezTo>
                  <a:cubicBezTo>
                    <a:pt x="23" y="38"/>
                    <a:pt x="23" y="38"/>
                    <a:pt x="23" y="38"/>
                  </a:cubicBezTo>
                  <a:cubicBezTo>
                    <a:pt x="20" y="36"/>
                    <a:pt x="20" y="36"/>
                    <a:pt x="20" y="36"/>
                  </a:cubicBezTo>
                  <a:close/>
                  <a:moveTo>
                    <a:pt x="14" y="7"/>
                  </a:moveTo>
                  <a:cubicBezTo>
                    <a:pt x="11" y="7"/>
                    <a:pt x="9" y="10"/>
                    <a:pt x="9" y="13"/>
                  </a:cubicBezTo>
                  <a:cubicBezTo>
                    <a:pt x="9" y="16"/>
                    <a:pt x="11" y="18"/>
                    <a:pt x="14" y="18"/>
                  </a:cubicBezTo>
                  <a:cubicBezTo>
                    <a:pt x="17" y="18"/>
                    <a:pt x="20" y="16"/>
                    <a:pt x="20" y="13"/>
                  </a:cubicBezTo>
                  <a:cubicBezTo>
                    <a:pt x="20" y="10"/>
                    <a:pt x="17" y="7"/>
                    <a:pt x="14" y="7"/>
                  </a:cubicBezTo>
                  <a:close/>
                </a:path>
              </a:pathLst>
            </a:custGeom>
            <a:solidFill>
              <a:srgbClr val="DE0D09"/>
            </a:solidFill>
            <a:ln>
              <a:noFill/>
            </a:ln>
          </p:spPr>
          <p:txBody>
            <a:bodyPr vert="horz" wrap="square" lIns="91440" tIns="45720" rIns="91440" bIns="45720" numCol="1" anchor="t" anchorCtr="0" compatLnSpc="1"/>
            <a:lstStyle/>
            <a:p>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68" name="组合 67"/>
          <p:cNvGrpSpPr/>
          <p:nvPr/>
        </p:nvGrpSpPr>
        <p:grpSpPr>
          <a:xfrm>
            <a:off x="1284844" y="767353"/>
            <a:ext cx="2094284" cy="2101360"/>
            <a:chOff x="424084" y="310742"/>
            <a:chExt cx="2094648" cy="2102008"/>
          </a:xfrm>
        </p:grpSpPr>
        <p:pic>
          <p:nvPicPr>
            <p:cNvPr id="6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084" y="310742"/>
              <a:ext cx="2094648" cy="210200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70" name="Rectangle 4"/>
            <p:cNvSpPr txBox="1">
              <a:spLocks noChangeArrowheads="1"/>
            </p:cNvSpPr>
            <p:nvPr/>
          </p:nvSpPr>
          <p:spPr bwMode="auto">
            <a:xfrm>
              <a:off x="851011" y="930459"/>
              <a:ext cx="926685" cy="6037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914400">
                <a:defRPr/>
              </a:pPr>
              <a:r>
                <a:rPr lang="en-US" altLang="zh-CN" sz="4000" kern="0" dirty="0">
                  <a:latin typeface="Arial" panose="020B0604020202020204" pitchFamily="34" charset="0"/>
                  <a:ea typeface="思源黑体 CN Normal" panose="020B0400000000000000" pitchFamily="34" charset="-122"/>
                  <a:sym typeface="Arial" panose="020B0604020202020204" pitchFamily="34" charset="0"/>
                </a:rPr>
                <a:t>04</a:t>
              </a:r>
              <a:endParaRPr lang="zh-CN" altLang="en-US" sz="4000" kern="0" dirty="0">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2" name="Rectangle 4"/>
          <p:cNvSpPr txBox="1">
            <a:spLocks noChangeArrowheads="1"/>
          </p:cNvSpPr>
          <p:nvPr/>
        </p:nvSpPr>
        <p:spPr bwMode="auto">
          <a:xfrm>
            <a:off x="4234410" y="1990429"/>
            <a:ext cx="3177275" cy="796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0" tIns="34275" rIns="68550" bIns="3427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914400">
              <a:defRPr/>
            </a:pPr>
            <a:r>
              <a:rPr lang="zh-CN" altLang="zh-CN" sz="3600" kern="0" dirty="0">
                <a:solidFill>
                  <a:schemeClr val="tx1"/>
                </a:solidFill>
                <a:latin typeface="思源黑体 CN Bold" panose="020B0800000000000000" pitchFamily="34" charset="-122"/>
                <a:ea typeface="思源黑体 CN Bold" panose="020B0800000000000000" pitchFamily="34" charset="-122"/>
                <a:sym typeface="Arial" panose="020B0604020202020204" pitchFamily="34" charset="0"/>
              </a:rPr>
              <a:t>请添加标题</a:t>
            </a:r>
            <a:endParaRPr lang="zh-CN" altLang="zh-CN" sz="3600" kern="0" dirty="0">
              <a:solidFill>
                <a:schemeClr val="tx1"/>
              </a:solidFill>
              <a:latin typeface="思源黑体 CN Bold" panose="020B0800000000000000" pitchFamily="34" charset="-122"/>
              <a:ea typeface="思源黑体 CN Bold" panose="020B0800000000000000" pitchFamily="34" charset="-122"/>
              <a:sym typeface="Arial" panose="020B0604020202020204" pitchFamily="34" charset="0"/>
            </a:endParaRPr>
          </a:p>
        </p:txBody>
      </p:sp>
      <p:sp>
        <p:nvSpPr>
          <p:cNvPr id="3" name="Rectangle 4"/>
          <p:cNvSpPr txBox="1">
            <a:spLocks noChangeArrowheads="1"/>
          </p:cNvSpPr>
          <p:nvPr/>
        </p:nvSpPr>
        <p:spPr bwMode="auto">
          <a:xfrm>
            <a:off x="4234410" y="2606053"/>
            <a:ext cx="3618912" cy="380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0" tIns="34275" rIns="68550" bIns="3427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en-US" altLang="zh-CN" sz="16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Please add a title</a:t>
            </a:r>
            <a:endParaRPr lang="en-US" altLang="zh-CN" sz="16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3000"/>
    </mc:Choice>
    <mc:Fallback>
      <p:transition spd="slow" advClick="0" advTm="3000"/>
    </mc:Fallback>
  </mc:AlternateContent>
  <p:timing>
    <p:tnLst>
      <p:par>
        <p:cTn id="1" dur="indefinite" restart="never" nodeType="tmRoot"/>
      </p:par>
    </p:tnLst>
    <p:bldLst>
      <p:bldP spid="2" grpId="0" bldLvl="0" animBg="1"/>
      <p:bldP spid="3"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p:cNvSpPr txBox="1"/>
          <p:nvPr/>
        </p:nvSpPr>
        <p:spPr>
          <a:xfrm>
            <a:off x="10609990" y="6382589"/>
            <a:ext cx="877163" cy="369332"/>
          </a:xfrm>
          <a:prstGeom prst="rect">
            <a:avLst/>
          </a:prstGeom>
          <a:noFill/>
        </p:spPr>
        <p:txBody>
          <a:bodyPr wrap="none" rtlCol="0">
            <a:spAutoFit/>
          </a:bodyPr>
          <a:lstStyle/>
          <a:p>
            <a:r>
              <a:rPr lang="zh-CN" altLang="en-US" dirty="0">
                <a:latin typeface="Arial" panose="020B0604020202020204" pitchFamily="34" charset="0"/>
                <a:ea typeface="思源黑体 CN Normal" panose="020B0400000000000000" pitchFamily="34" charset="-122"/>
                <a:sym typeface="Arial" panose="020B0604020202020204" pitchFamily="34" charset="0"/>
              </a:rPr>
              <a:t>延时符</a:t>
            </a:r>
            <a:endParaRPr lang="zh-CN" altLang="en-US" dirty="0">
              <a:latin typeface="Arial" panose="020B0604020202020204" pitchFamily="34" charset="0"/>
              <a:ea typeface="思源黑体 CN Normal" panose="020B0400000000000000" pitchFamily="34" charset="-122"/>
              <a:sym typeface="Arial" panose="020B0604020202020204" pitchFamily="34" charset="0"/>
            </a:endParaRPr>
          </a:p>
        </p:txBody>
      </p:sp>
      <p:grpSp>
        <p:nvGrpSpPr>
          <p:cNvPr id="36" name="组合 35"/>
          <p:cNvGrpSpPr/>
          <p:nvPr/>
        </p:nvGrpSpPr>
        <p:grpSpPr>
          <a:xfrm>
            <a:off x="600962" y="3101696"/>
            <a:ext cx="1721136" cy="548848"/>
            <a:chOff x="695368" y="3811490"/>
            <a:chExt cx="1721136" cy="548848"/>
          </a:xfrm>
        </p:grpSpPr>
        <p:grpSp>
          <p:nvGrpSpPr>
            <p:cNvPr id="41" name="组合 40"/>
            <p:cNvGrpSpPr/>
            <p:nvPr/>
          </p:nvGrpSpPr>
          <p:grpSpPr>
            <a:xfrm>
              <a:off x="695368" y="3811490"/>
              <a:ext cx="1721136" cy="548848"/>
              <a:chOff x="4304043" y="1286668"/>
              <a:chExt cx="3837944" cy="2757793"/>
            </a:xfrm>
            <a:effectLst>
              <a:outerShdw blurRad="381000" dist="254000" dir="8100000" algn="tr" rotWithShape="0">
                <a:prstClr val="black">
                  <a:alpha val="40000"/>
                </a:prstClr>
              </a:outerShdw>
            </a:effectLst>
          </p:grpSpPr>
          <p:sp>
            <p:nvSpPr>
              <p:cNvPr id="43" name="圆角矩形 4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44" name="圆角矩形 43"/>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42" name="椭圆 41"/>
            <p:cNvSpPr/>
            <p:nvPr/>
          </p:nvSpPr>
          <p:spPr>
            <a:xfrm>
              <a:off x="825405" y="3951961"/>
              <a:ext cx="279463" cy="279463"/>
            </a:xfrm>
            <a:prstGeom prst="ellipse">
              <a:avLst/>
            </a:prstGeom>
            <a:solidFill>
              <a:srgbClr val="DE0D09"/>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45" name="组合 44"/>
          <p:cNvGrpSpPr/>
          <p:nvPr/>
        </p:nvGrpSpPr>
        <p:grpSpPr>
          <a:xfrm>
            <a:off x="2079521" y="2575725"/>
            <a:ext cx="1721136" cy="548848"/>
            <a:chOff x="2173927" y="3285519"/>
            <a:chExt cx="1721136" cy="548848"/>
          </a:xfrm>
        </p:grpSpPr>
        <p:grpSp>
          <p:nvGrpSpPr>
            <p:cNvPr id="46" name="组合 45"/>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48" name="圆角矩形 4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49" name="圆角矩形 48"/>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47" name="椭圆 46"/>
            <p:cNvSpPr/>
            <p:nvPr/>
          </p:nvSpPr>
          <p:spPr>
            <a:xfrm>
              <a:off x="2307128" y="3420211"/>
              <a:ext cx="279463" cy="279463"/>
            </a:xfrm>
            <a:prstGeom prst="ellipse">
              <a:avLst/>
            </a:prstGeom>
            <a:solidFill>
              <a:schemeClr val="tx1">
                <a:lumMod val="65000"/>
                <a:lumOff val="3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50" name="组合 49"/>
          <p:cNvGrpSpPr/>
          <p:nvPr/>
        </p:nvGrpSpPr>
        <p:grpSpPr>
          <a:xfrm>
            <a:off x="3590821" y="2049753"/>
            <a:ext cx="1721136" cy="548848"/>
            <a:chOff x="3685227" y="2759547"/>
            <a:chExt cx="1721136" cy="548848"/>
          </a:xfrm>
        </p:grpSpPr>
        <p:grpSp>
          <p:nvGrpSpPr>
            <p:cNvPr id="51" name="组合 50"/>
            <p:cNvGrpSpPr/>
            <p:nvPr/>
          </p:nvGrpSpPr>
          <p:grpSpPr>
            <a:xfrm>
              <a:off x="3685227" y="2759547"/>
              <a:ext cx="1721136" cy="548848"/>
              <a:chOff x="4304043" y="1286668"/>
              <a:chExt cx="3837944" cy="2757793"/>
            </a:xfrm>
            <a:effectLst>
              <a:outerShdw blurRad="381000" dist="254000" dir="8100000" algn="tr" rotWithShape="0">
                <a:prstClr val="black">
                  <a:alpha val="40000"/>
                </a:prstClr>
              </a:outerShdw>
            </a:effectLst>
          </p:grpSpPr>
          <p:sp>
            <p:nvSpPr>
              <p:cNvPr id="54" name="圆角矩形 5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55" name="圆角矩形 5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52" name="椭圆 51"/>
            <p:cNvSpPr/>
            <p:nvPr/>
          </p:nvSpPr>
          <p:spPr>
            <a:xfrm>
              <a:off x="3829063" y="2894239"/>
              <a:ext cx="279463" cy="279463"/>
            </a:xfrm>
            <a:prstGeom prst="ellipse">
              <a:avLst/>
            </a:prstGeom>
            <a:solidFill>
              <a:srgbClr val="DE0D09"/>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56" name="组合 55"/>
          <p:cNvGrpSpPr/>
          <p:nvPr/>
        </p:nvGrpSpPr>
        <p:grpSpPr>
          <a:xfrm>
            <a:off x="5110220" y="1523781"/>
            <a:ext cx="1721136" cy="548848"/>
            <a:chOff x="5204626" y="2233575"/>
            <a:chExt cx="1721136" cy="548848"/>
          </a:xfrm>
        </p:grpSpPr>
        <p:grpSp>
          <p:nvGrpSpPr>
            <p:cNvPr id="57" name="组合 56"/>
            <p:cNvGrpSpPr/>
            <p:nvPr/>
          </p:nvGrpSpPr>
          <p:grpSpPr>
            <a:xfrm>
              <a:off x="5204626" y="2233575"/>
              <a:ext cx="1721136" cy="548848"/>
              <a:chOff x="4304043" y="1286668"/>
              <a:chExt cx="3837944" cy="2757793"/>
            </a:xfrm>
            <a:effectLst>
              <a:outerShdw blurRad="381000" dist="254000" dir="8100000" algn="tr" rotWithShape="0">
                <a:prstClr val="black">
                  <a:alpha val="40000"/>
                </a:prstClr>
              </a:outerShdw>
            </a:effectLst>
          </p:grpSpPr>
          <p:sp>
            <p:nvSpPr>
              <p:cNvPr id="59" name="圆角矩形 5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60" name="圆角矩形 59"/>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58" name="椭圆 57"/>
            <p:cNvSpPr/>
            <p:nvPr/>
          </p:nvSpPr>
          <p:spPr>
            <a:xfrm>
              <a:off x="5384889" y="2368267"/>
              <a:ext cx="279463" cy="279463"/>
            </a:xfrm>
            <a:prstGeom prst="ellipse">
              <a:avLst/>
            </a:prstGeom>
            <a:solidFill>
              <a:schemeClr val="tx1">
                <a:lumMod val="65000"/>
                <a:lumOff val="3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61" name="TextBox 60"/>
          <p:cNvSpPr txBox="1"/>
          <p:nvPr/>
        </p:nvSpPr>
        <p:spPr>
          <a:xfrm>
            <a:off x="1230381" y="3233876"/>
            <a:ext cx="595035" cy="338554"/>
          </a:xfrm>
          <a:prstGeom prst="rect">
            <a:avLst/>
          </a:prstGeom>
          <a:noFill/>
          <a:effectLst/>
        </p:spPr>
        <p:txBody>
          <a:bodyPr wrap="none" rtlCol="0">
            <a:spAutoFit/>
          </a:bodyPr>
          <a:lstStyle/>
          <a:p>
            <a:r>
              <a:rPr lang="zh-CN" altLang="en-US" sz="16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标题</a:t>
            </a:r>
            <a:endParaRPr lang="zh-CN" altLang="en-US" sz="16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62" name="TextBox 61"/>
          <p:cNvSpPr txBox="1"/>
          <p:nvPr/>
        </p:nvSpPr>
        <p:spPr>
          <a:xfrm>
            <a:off x="2756087" y="2680871"/>
            <a:ext cx="595035" cy="338554"/>
          </a:xfrm>
          <a:prstGeom prst="rect">
            <a:avLst/>
          </a:prstGeom>
          <a:noFill/>
          <a:effectLst/>
        </p:spPr>
        <p:txBody>
          <a:bodyPr wrap="none" rtlCol="0">
            <a:spAutoFit/>
          </a:bodyPr>
          <a:lstStyle/>
          <a:p>
            <a:r>
              <a:rPr lang="zh-CN" altLang="en-US" sz="16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标题</a:t>
            </a:r>
            <a:endParaRPr lang="zh-CN" altLang="en-US" sz="16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63" name="TextBox 62"/>
          <p:cNvSpPr txBox="1"/>
          <p:nvPr/>
        </p:nvSpPr>
        <p:spPr>
          <a:xfrm>
            <a:off x="4234039" y="2180300"/>
            <a:ext cx="595035" cy="338554"/>
          </a:xfrm>
          <a:prstGeom prst="rect">
            <a:avLst/>
          </a:prstGeom>
          <a:noFill/>
          <a:effectLst/>
        </p:spPr>
        <p:txBody>
          <a:bodyPr wrap="none" rtlCol="0">
            <a:spAutoFit/>
          </a:bodyPr>
          <a:lstStyle/>
          <a:p>
            <a:r>
              <a:rPr lang="zh-CN" altLang="en-US" sz="16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标题</a:t>
            </a:r>
            <a:endParaRPr lang="zh-CN" altLang="en-US" sz="16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64" name="TextBox 63"/>
          <p:cNvSpPr txBox="1"/>
          <p:nvPr/>
        </p:nvSpPr>
        <p:spPr>
          <a:xfrm>
            <a:off x="5802587" y="1645838"/>
            <a:ext cx="595035" cy="338554"/>
          </a:xfrm>
          <a:prstGeom prst="rect">
            <a:avLst/>
          </a:prstGeom>
          <a:noFill/>
          <a:effectLst/>
        </p:spPr>
        <p:txBody>
          <a:bodyPr wrap="none" rtlCol="0">
            <a:spAutoFit/>
          </a:bodyPr>
          <a:lstStyle/>
          <a:p>
            <a:r>
              <a:rPr lang="zh-CN" altLang="en-US" sz="16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标题</a:t>
            </a:r>
            <a:endParaRPr lang="zh-CN" altLang="en-US" sz="16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nvGrpSpPr>
          <p:cNvPr id="65" name="组合 64"/>
          <p:cNvGrpSpPr/>
          <p:nvPr/>
        </p:nvGrpSpPr>
        <p:grpSpPr>
          <a:xfrm>
            <a:off x="889256" y="1402428"/>
            <a:ext cx="435531" cy="435531"/>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67" name="椭圆 6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68" name="椭圆 67"/>
          <p:cNvSpPr/>
          <p:nvPr/>
        </p:nvSpPr>
        <p:spPr>
          <a:xfrm>
            <a:off x="7663644" y="3894049"/>
            <a:ext cx="500908" cy="500908"/>
          </a:xfrm>
          <a:prstGeom prst="ellipse">
            <a:avLst/>
          </a:prstGeom>
          <a:solidFill>
            <a:srgbClr val="DE0D09"/>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69" name="椭圆 68"/>
          <p:cNvSpPr/>
          <p:nvPr/>
        </p:nvSpPr>
        <p:spPr>
          <a:xfrm>
            <a:off x="8292561" y="3172771"/>
            <a:ext cx="274777" cy="274777"/>
          </a:xfrm>
          <a:prstGeom prst="ellipse">
            <a:avLst/>
          </a:prstGeom>
          <a:solidFill>
            <a:srgbClr val="DE0D09"/>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nvGrpSpPr>
          <p:cNvPr id="70" name="组合 69"/>
          <p:cNvGrpSpPr/>
          <p:nvPr/>
        </p:nvGrpSpPr>
        <p:grpSpPr>
          <a:xfrm>
            <a:off x="1617504" y="1794967"/>
            <a:ext cx="387220" cy="387220"/>
            <a:chOff x="304800" y="673100"/>
            <a:chExt cx="4000500" cy="4000500"/>
          </a:xfrm>
          <a:effectLst>
            <a:outerShdw blurRad="317500" dist="1905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00" name="椭圆 9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01" name="组合 100"/>
          <p:cNvGrpSpPr/>
          <p:nvPr/>
        </p:nvGrpSpPr>
        <p:grpSpPr>
          <a:xfrm>
            <a:off x="7053007" y="4213428"/>
            <a:ext cx="219777" cy="219777"/>
            <a:chOff x="304800" y="673100"/>
            <a:chExt cx="4000500" cy="4000500"/>
          </a:xfrm>
          <a:effectLst>
            <a:outerShdw blurRad="381000" dist="152400" dir="8100000" algn="tr" rotWithShape="0">
              <a:prstClr val="black">
                <a:alpha val="70000"/>
              </a:prstClr>
            </a:outerShdw>
          </a:effectLst>
        </p:grpSpPr>
        <p:sp>
          <p:nvSpPr>
            <p:cNvPr id="102" name="同心圆 10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03" name="椭圆 10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04" name="组合 103"/>
          <p:cNvGrpSpPr/>
          <p:nvPr/>
        </p:nvGrpSpPr>
        <p:grpSpPr>
          <a:xfrm>
            <a:off x="7185265" y="3547328"/>
            <a:ext cx="287919" cy="287919"/>
            <a:chOff x="304800" y="673100"/>
            <a:chExt cx="4000500" cy="4000500"/>
          </a:xfrm>
          <a:effectLst>
            <a:outerShdw blurRad="381000" dist="152400" dir="8100000" algn="tr" rotWithShape="0">
              <a:prstClr val="black">
                <a:alpha val="70000"/>
              </a:prstClr>
            </a:outerShdw>
          </a:effectLst>
        </p:grpSpPr>
        <p:sp>
          <p:nvSpPr>
            <p:cNvPr id="105" name="同心圆 10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06" name="椭圆 10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107" name="椭圆 106"/>
          <p:cNvSpPr/>
          <p:nvPr/>
        </p:nvSpPr>
        <p:spPr>
          <a:xfrm>
            <a:off x="1792692" y="1471114"/>
            <a:ext cx="274777" cy="274777"/>
          </a:xfrm>
          <a:prstGeom prst="ellipse">
            <a:avLst/>
          </a:prstGeom>
          <a:solidFill>
            <a:srgbClr val="DE0D09"/>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108" name="椭圆 107"/>
          <p:cNvSpPr/>
          <p:nvPr/>
        </p:nvSpPr>
        <p:spPr>
          <a:xfrm>
            <a:off x="987246" y="2113492"/>
            <a:ext cx="137389" cy="137389"/>
          </a:xfrm>
          <a:prstGeom prst="ellipse">
            <a:avLst/>
          </a:prstGeom>
          <a:solidFill>
            <a:srgbClr val="DE0D09"/>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nvGrpSpPr>
          <p:cNvPr id="109" name="组合 108"/>
          <p:cNvGrpSpPr/>
          <p:nvPr/>
        </p:nvGrpSpPr>
        <p:grpSpPr>
          <a:xfrm>
            <a:off x="8280941" y="3602033"/>
            <a:ext cx="408377" cy="408377"/>
            <a:chOff x="304800" y="673100"/>
            <a:chExt cx="4000500" cy="4000500"/>
          </a:xfrm>
          <a:effectLst>
            <a:outerShdw blurRad="317500" dist="1905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11" name="椭圆 11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112" name="椭圆 111"/>
          <p:cNvSpPr/>
          <p:nvPr/>
        </p:nvSpPr>
        <p:spPr>
          <a:xfrm>
            <a:off x="6498767" y="4158428"/>
            <a:ext cx="274777" cy="274777"/>
          </a:xfrm>
          <a:prstGeom prst="ellipse">
            <a:avLst/>
          </a:prstGeom>
          <a:solidFill>
            <a:srgbClr val="DE0D09"/>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113" name="椭圆 112"/>
          <p:cNvSpPr/>
          <p:nvPr/>
        </p:nvSpPr>
        <p:spPr>
          <a:xfrm>
            <a:off x="1324787" y="2453410"/>
            <a:ext cx="137389" cy="137389"/>
          </a:xfrm>
          <a:prstGeom prst="ellipse">
            <a:avLst/>
          </a:prstGeom>
          <a:solidFill>
            <a:srgbClr val="DE0D09"/>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nvGrpSpPr>
          <p:cNvPr id="114" name="组合 113"/>
          <p:cNvGrpSpPr/>
          <p:nvPr/>
        </p:nvGrpSpPr>
        <p:grpSpPr>
          <a:xfrm>
            <a:off x="2538090" y="1878689"/>
            <a:ext cx="219777" cy="219777"/>
            <a:chOff x="304800" y="673100"/>
            <a:chExt cx="4000500" cy="4000500"/>
          </a:xfrm>
          <a:effectLst>
            <a:outerShdw blurRad="381000" dist="152400" dir="8100000" algn="tr" rotWithShape="0">
              <a:prstClr val="black">
                <a:alpha val="70000"/>
              </a:prstClr>
            </a:outerShdw>
          </a:effectLst>
        </p:grpSpPr>
        <p:sp>
          <p:nvSpPr>
            <p:cNvPr id="115" name="同心圆 1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16" name="椭圆 11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117" name="椭圆 116"/>
          <p:cNvSpPr/>
          <p:nvPr/>
        </p:nvSpPr>
        <p:spPr>
          <a:xfrm>
            <a:off x="8454534" y="4434991"/>
            <a:ext cx="137389" cy="137389"/>
          </a:xfrm>
          <a:prstGeom prst="ellipse">
            <a:avLst/>
          </a:prstGeom>
          <a:solidFill>
            <a:srgbClr val="DE0D09"/>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118" name="TextBox 117"/>
          <p:cNvSpPr txBox="1"/>
          <p:nvPr/>
        </p:nvSpPr>
        <p:spPr>
          <a:xfrm>
            <a:off x="679801" y="3863352"/>
            <a:ext cx="1563458" cy="507831"/>
          </a:xfrm>
          <a:prstGeom prst="rect">
            <a:avLst/>
          </a:prstGeom>
          <a:noFill/>
        </p:spPr>
        <p:txBody>
          <a:bodyPr wrap="square" rtlCol="0">
            <a:spAutoFit/>
          </a:bodyPr>
          <a:lstStyle/>
          <a:p>
            <a:r>
              <a:rPr lang="zh-CN" altLang="en-US" sz="90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rPr>
              <a:t>您的内容打在这里，或者通过复制您的文本后，在此框中选择粘贴，</a:t>
            </a:r>
            <a:endParaRPr lang="zh-CN" altLang="en-US" sz="90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19" name="TextBox 118"/>
          <p:cNvSpPr txBox="1"/>
          <p:nvPr/>
        </p:nvSpPr>
        <p:spPr>
          <a:xfrm>
            <a:off x="3170030" y="3300490"/>
            <a:ext cx="1563458" cy="507831"/>
          </a:xfrm>
          <a:prstGeom prst="rect">
            <a:avLst/>
          </a:prstGeom>
          <a:noFill/>
        </p:spPr>
        <p:txBody>
          <a:bodyPr wrap="square" rtlCol="0">
            <a:spAutoFit/>
          </a:bodyPr>
          <a:lstStyle/>
          <a:p>
            <a:r>
              <a:rPr lang="zh-CN" altLang="en-US" sz="90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rPr>
              <a:t>您的内容打在这里，或者通过复制您的文本后，在此框中选择粘贴，</a:t>
            </a:r>
            <a:endParaRPr lang="zh-CN" altLang="en-US" sz="90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20" name="TextBox 119"/>
          <p:cNvSpPr txBox="1"/>
          <p:nvPr/>
        </p:nvSpPr>
        <p:spPr>
          <a:xfrm>
            <a:off x="5110220" y="2895322"/>
            <a:ext cx="1563458" cy="507831"/>
          </a:xfrm>
          <a:prstGeom prst="rect">
            <a:avLst/>
          </a:prstGeom>
          <a:noFill/>
        </p:spPr>
        <p:txBody>
          <a:bodyPr wrap="square" rtlCol="0">
            <a:spAutoFit/>
          </a:bodyPr>
          <a:lstStyle/>
          <a:p>
            <a:r>
              <a:rPr lang="zh-CN" altLang="en-US" sz="90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rPr>
              <a:t>您的内容打在这里，或者通过复制您的文本后，在此框中选择粘贴，</a:t>
            </a:r>
            <a:endParaRPr lang="zh-CN" altLang="en-US" sz="90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21" name="TextBox 120"/>
          <p:cNvSpPr txBox="1"/>
          <p:nvPr/>
        </p:nvSpPr>
        <p:spPr>
          <a:xfrm>
            <a:off x="6498767" y="2152629"/>
            <a:ext cx="1563458" cy="507831"/>
          </a:xfrm>
          <a:prstGeom prst="rect">
            <a:avLst/>
          </a:prstGeom>
          <a:noFill/>
        </p:spPr>
        <p:txBody>
          <a:bodyPr wrap="square" rtlCol="0">
            <a:spAutoFit/>
          </a:bodyPr>
          <a:lstStyle/>
          <a:p>
            <a:r>
              <a:rPr lang="zh-CN" altLang="en-US" sz="90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rPr>
              <a:t>您的内容打在这里，或者通过复制您的文本后，在此框中选择粘贴，</a:t>
            </a:r>
            <a:endParaRPr lang="zh-CN" altLang="en-US" sz="90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72" name="Rectangle 4"/>
          <p:cNvSpPr txBox="1">
            <a:spLocks noChangeArrowheads="1"/>
          </p:cNvSpPr>
          <p:nvPr/>
        </p:nvSpPr>
        <p:spPr bwMode="auto">
          <a:xfrm>
            <a:off x="2983363" y="117139"/>
            <a:ext cx="3177275" cy="796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0" tIns="34275" rIns="68550" bIns="3427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914400">
              <a:defRPr/>
            </a:pPr>
            <a:r>
              <a:rPr lang="zh-CN" altLang="en-US" sz="2800" kern="0" dirty="0">
                <a:solidFill>
                  <a:schemeClr val="tx1"/>
                </a:solidFill>
                <a:latin typeface="思源黑体 CN Bold" panose="020B0800000000000000" pitchFamily="34" charset="-122"/>
                <a:ea typeface="思源黑体 CN Bold" panose="020B0800000000000000" pitchFamily="34" charset="-122"/>
                <a:sym typeface="Arial" panose="020B0604020202020204" pitchFamily="34" charset="0"/>
              </a:rPr>
              <a:t>请添加标题文字</a:t>
            </a:r>
            <a:endParaRPr lang="zh-CN" altLang="en-US" sz="2800" kern="0" dirty="0">
              <a:solidFill>
                <a:schemeClr val="tx1"/>
              </a:solidFill>
              <a:latin typeface="思源黑体 CN Bold" panose="020B0800000000000000" pitchFamily="34" charset="-122"/>
              <a:ea typeface="思源黑体 CN Bold" panose="020B0800000000000000"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4000" advClick="0" advTm="3000"/>
    </mc:Choice>
    <mc:Fallback>
      <p:transition spd="slow" advClick="0" advTm="3000"/>
    </mc:Fallback>
  </mc:AlternateContent>
  <p:timing>
    <p:tnLst>
      <p:par>
        <p:cTn id="1" dur="indefinite" restart="never" nodeType="tmRoot"/>
      </p:par>
    </p:tnLst>
    <p:bldLst>
      <p:bldP spid="53" grpId="0"/>
      <p:bldP spid="61" grpId="0"/>
      <p:bldP spid="62" grpId="0"/>
      <p:bldP spid="63" grpId="0"/>
      <p:bldP spid="64" grpId="0"/>
      <p:bldP spid="68" grpId="0" animBg="1"/>
      <p:bldP spid="69" grpId="0" animBg="1"/>
      <p:bldP spid="107" grpId="0" animBg="1"/>
      <p:bldP spid="108" grpId="0" animBg="1"/>
      <p:bldP spid="112" grpId="0" animBg="1"/>
      <p:bldP spid="113" grpId="0" animBg="1"/>
      <p:bldP spid="117" grpId="0" animBg="1"/>
      <p:bldP spid="118" grpId="0"/>
      <p:bldP spid="119" grpId="0"/>
      <p:bldP spid="120" grpId="0"/>
      <p:bldP spid="1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781386" y="2753544"/>
            <a:ext cx="1387498" cy="738664"/>
          </a:xfrm>
          <a:prstGeom prst="rect">
            <a:avLst/>
          </a:prstGeom>
          <a:noFill/>
        </p:spPr>
        <p:txBody>
          <a:bodyPr wrap="square" rtlCol="0">
            <a:spAutoFit/>
          </a:bodyPr>
          <a:lstStyle/>
          <a:p>
            <a:r>
              <a:rPr lang="zh-CN" altLang="en-US" sz="105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rPr>
              <a:t>您的内容打在这里，或者通过复制您的文本后，在此框中选择粘贴，</a:t>
            </a:r>
            <a:endParaRPr lang="zh-CN" altLang="en-US" sz="105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42" name="TextBox 41"/>
          <p:cNvSpPr txBox="1"/>
          <p:nvPr/>
        </p:nvSpPr>
        <p:spPr>
          <a:xfrm>
            <a:off x="1088979" y="1849973"/>
            <a:ext cx="1563458" cy="577081"/>
          </a:xfrm>
          <a:prstGeom prst="rect">
            <a:avLst/>
          </a:prstGeom>
          <a:noFill/>
        </p:spPr>
        <p:txBody>
          <a:bodyPr wrap="square" rtlCol="0">
            <a:spAutoFit/>
          </a:bodyPr>
          <a:lstStyle/>
          <a:p>
            <a:r>
              <a:rPr lang="zh-CN" altLang="en-US" sz="105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rPr>
              <a:t>您的内容打在这里，或者通过复制您的文本后，在此框中选择粘贴，</a:t>
            </a:r>
            <a:endParaRPr lang="zh-CN" altLang="en-US" sz="105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43" name="TextBox 42"/>
          <p:cNvSpPr txBox="1"/>
          <p:nvPr/>
        </p:nvSpPr>
        <p:spPr>
          <a:xfrm>
            <a:off x="3177851" y="1107023"/>
            <a:ext cx="1563458" cy="577081"/>
          </a:xfrm>
          <a:prstGeom prst="rect">
            <a:avLst/>
          </a:prstGeom>
          <a:noFill/>
        </p:spPr>
        <p:txBody>
          <a:bodyPr wrap="square" rtlCol="0">
            <a:spAutoFit/>
          </a:bodyPr>
          <a:lstStyle/>
          <a:p>
            <a:r>
              <a:rPr lang="zh-CN" altLang="en-US" sz="105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rPr>
              <a:t>您的内容打在这里，或者通过复制您的文本后，在此框中选择粘贴，</a:t>
            </a:r>
            <a:endParaRPr lang="zh-CN" altLang="en-US" sz="105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44" name="TextBox 43"/>
          <p:cNvSpPr txBox="1"/>
          <p:nvPr/>
        </p:nvSpPr>
        <p:spPr>
          <a:xfrm>
            <a:off x="5325034" y="1100031"/>
            <a:ext cx="1563458" cy="577081"/>
          </a:xfrm>
          <a:prstGeom prst="rect">
            <a:avLst/>
          </a:prstGeom>
          <a:noFill/>
        </p:spPr>
        <p:txBody>
          <a:bodyPr wrap="square" rtlCol="0">
            <a:spAutoFit/>
          </a:bodyPr>
          <a:lstStyle/>
          <a:p>
            <a:r>
              <a:rPr lang="zh-CN" altLang="en-US" sz="105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rPr>
              <a:t>您的内容打在这里，或者通过复制您的文本后，在此框中选择粘贴，</a:t>
            </a:r>
            <a:endParaRPr lang="zh-CN" altLang="en-US" sz="105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47" name="TextBox 46"/>
          <p:cNvSpPr txBox="1"/>
          <p:nvPr/>
        </p:nvSpPr>
        <p:spPr>
          <a:xfrm>
            <a:off x="6563344" y="1765644"/>
            <a:ext cx="1858502" cy="577081"/>
          </a:xfrm>
          <a:prstGeom prst="rect">
            <a:avLst/>
          </a:prstGeom>
          <a:noFill/>
        </p:spPr>
        <p:txBody>
          <a:bodyPr wrap="square" rtlCol="0">
            <a:spAutoFit/>
          </a:bodyPr>
          <a:lstStyle/>
          <a:p>
            <a:r>
              <a:rPr lang="zh-CN" altLang="en-US" sz="105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rPr>
              <a:t>您的内容打在这里，或者通过复制您的文本后，在此框中选择粘贴，</a:t>
            </a:r>
            <a:endParaRPr lang="zh-CN" altLang="en-US" sz="105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48" name="TextBox 47"/>
          <p:cNvSpPr txBox="1"/>
          <p:nvPr/>
        </p:nvSpPr>
        <p:spPr>
          <a:xfrm>
            <a:off x="7096107" y="2672623"/>
            <a:ext cx="1490824" cy="738664"/>
          </a:xfrm>
          <a:prstGeom prst="rect">
            <a:avLst/>
          </a:prstGeom>
          <a:noFill/>
        </p:spPr>
        <p:txBody>
          <a:bodyPr wrap="square" rtlCol="0">
            <a:spAutoFit/>
          </a:bodyPr>
          <a:lstStyle/>
          <a:p>
            <a:r>
              <a:rPr lang="zh-CN" altLang="en-US" sz="105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rPr>
              <a:t>您的内容打在这里，或者通过复制您的文本后，在此框中选择粘贴，</a:t>
            </a:r>
            <a:endParaRPr lang="zh-CN" altLang="en-US" sz="105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5" name="空心弧 4"/>
          <p:cNvSpPr/>
          <p:nvPr/>
        </p:nvSpPr>
        <p:spPr>
          <a:xfrm>
            <a:off x="2672191" y="2655705"/>
            <a:ext cx="4076666" cy="4076666"/>
          </a:xfrm>
          <a:prstGeom prst="blockArc">
            <a:avLst>
              <a:gd name="adj1" fmla="val 10800000"/>
              <a:gd name="adj2" fmla="val 1"/>
              <a:gd name="adj3" fmla="val 3011"/>
            </a:avLst>
          </a:prstGeom>
          <a:solidFill>
            <a:srgbClr val="EBEBEB"/>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6" name="椭圆 34"/>
          <p:cNvSpPr/>
          <p:nvPr/>
        </p:nvSpPr>
        <p:spPr>
          <a:xfrm rot="10190714">
            <a:off x="3850263" y="1596798"/>
            <a:ext cx="682401" cy="87760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DE0D09"/>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nvGrpSpPr>
          <p:cNvPr id="7" name="组合 6"/>
          <p:cNvGrpSpPr/>
          <p:nvPr/>
        </p:nvGrpSpPr>
        <p:grpSpPr>
          <a:xfrm rot="13303882">
            <a:off x="6692802" y="3232795"/>
            <a:ext cx="730411" cy="948975"/>
            <a:chOff x="4020870" y="2194485"/>
            <a:chExt cx="1102258" cy="1432090"/>
          </a:xfrm>
          <a:effectLst>
            <a:outerShdw blurRad="444500" dist="254000" dir="8100000" algn="tr" rotWithShape="0">
              <a:prstClr val="black">
                <a:alpha val="50000"/>
              </a:prstClr>
            </a:outerShdw>
          </a:effectLst>
        </p:grpSpPr>
        <p:sp>
          <p:nvSpPr>
            <p:cNvPr id="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3" name="组合 12"/>
          <p:cNvGrpSpPr/>
          <p:nvPr/>
        </p:nvGrpSpPr>
        <p:grpSpPr>
          <a:xfrm rot="11594412">
            <a:off x="5147966" y="1608118"/>
            <a:ext cx="730411" cy="948975"/>
            <a:chOff x="4020870" y="2194485"/>
            <a:chExt cx="1102258" cy="1432090"/>
          </a:xfrm>
          <a:effectLst>
            <a:outerShdw blurRad="444500" dist="254000" dir="8100000" algn="tr" rotWithShape="0">
              <a:prstClr val="black">
                <a:alpha val="50000"/>
              </a:prstClr>
            </a:outerShdw>
          </a:effectLst>
        </p:grpSpPr>
        <p:sp>
          <p:nvSpPr>
            <p:cNvPr id="1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16" name="椭圆 34"/>
          <p:cNvSpPr/>
          <p:nvPr/>
        </p:nvSpPr>
        <p:spPr>
          <a:xfrm rot="13009338">
            <a:off x="6133060" y="2211863"/>
            <a:ext cx="682401" cy="87760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DE0D09"/>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nvGrpSpPr>
          <p:cNvPr id="17" name="组合 16"/>
          <p:cNvGrpSpPr/>
          <p:nvPr/>
        </p:nvGrpSpPr>
        <p:grpSpPr>
          <a:xfrm rot="9469324">
            <a:off x="2589565" y="2028988"/>
            <a:ext cx="730411" cy="948975"/>
            <a:chOff x="4020870" y="2194485"/>
            <a:chExt cx="1102258" cy="1432090"/>
          </a:xfrm>
          <a:effectLst>
            <a:outerShdw blurRad="444500" dist="254000" dir="8100000" algn="tr" rotWithShape="0">
              <a:prstClr val="black">
                <a:alpha val="50000"/>
              </a:prstClr>
            </a:outerShdw>
          </a:effectLst>
        </p:grpSpPr>
        <p:sp>
          <p:nvSpPr>
            <p:cNvPr id="1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24" name="椭圆 34"/>
          <p:cNvSpPr/>
          <p:nvPr/>
        </p:nvSpPr>
        <p:spPr>
          <a:xfrm rot="8068240">
            <a:off x="1822385" y="3176267"/>
            <a:ext cx="682401" cy="87760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DE0D09"/>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nvGrpSpPr>
          <p:cNvPr id="25" name="组合 24"/>
          <p:cNvGrpSpPr/>
          <p:nvPr/>
        </p:nvGrpSpPr>
        <p:grpSpPr>
          <a:xfrm>
            <a:off x="3978269" y="3161484"/>
            <a:ext cx="1550815" cy="1550819"/>
            <a:chOff x="3851771" y="1163107"/>
            <a:chExt cx="1402358" cy="1402358"/>
          </a:xfrm>
        </p:grpSpPr>
        <p:grpSp>
          <p:nvGrpSpPr>
            <p:cNvPr id="26" name="组合 25"/>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29" name="椭圆 28"/>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27" name="TextBox 26"/>
            <p:cNvSpPr txBox="1"/>
            <p:nvPr/>
          </p:nvSpPr>
          <p:spPr>
            <a:xfrm>
              <a:off x="4030123" y="1333410"/>
              <a:ext cx="1186820" cy="1085421"/>
            </a:xfrm>
            <a:prstGeom prst="rect">
              <a:avLst/>
            </a:prstGeom>
            <a:noFill/>
          </p:spPr>
          <p:txBody>
            <a:bodyPr wrap="square" rtlCol="0">
              <a:spAutoFit/>
            </a:bodyPr>
            <a:lstStyle/>
            <a:p>
              <a:r>
                <a:rPr lang="zh-CN" altLang="en-US" sz="3600" spc="3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经验总结</a:t>
              </a:r>
              <a:endParaRPr lang="zh-CN" altLang="en-US" sz="3600" spc="3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34" name="TextBox 33"/>
          <p:cNvSpPr txBox="1"/>
          <p:nvPr/>
        </p:nvSpPr>
        <p:spPr>
          <a:xfrm>
            <a:off x="1915997" y="3484356"/>
            <a:ext cx="45941" cy="371126"/>
          </a:xfrm>
          <a:prstGeom prst="rect">
            <a:avLst/>
          </a:prstGeom>
          <a:noFill/>
        </p:spPr>
        <p:txBody>
          <a:bodyPr wrap="square" rtlCol="0">
            <a:spAutoFit/>
          </a:bodyPr>
          <a:lstStyle/>
          <a:p>
            <a:endParaRPr lang="zh-CN" altLang="en-US" dirty="0">
              <a:latin typeface="Arial" panose="020B0604020202020204" pitchFamily="34" charset="0"/>
              <a:ea typeface="思源黑体 CN Normal" panose="020B0400000000000000" pitchFamily="34" charset="-122"/>
              <a:sym typeface="Arial" panose="020B0604020202020204" pitchFamily="34" charset="0"/>
            </a:endParaRPr>
          </a:p>
        </p:txBody>
      </p:sp>
      <p:sp>
        <p:nvSpPr>
          <p:cNvPr id="35" name="TextBox 34"/>
          <p:cNvSpPr txBox="1"/>
          <p:nvPr/>
        </p:nvSpPr>
        <p:spPr>
          <a:xfrm>
            <a:off x="2691616" y="2126636"/>
            <a:ext cx="433472" cy="587615"/>
          </a:xfrm>
          <a:prstGeom prst="rect">
            <a:avLst/>
          </a:prstGeom>
          <a:noFill/>
        </p:spPr>
        <p:txBody>
          <a:bodyPr wrap="square" rtlCol="0">
            <a:spAutoFit/>
          </a:bodyPr>
          <a:lstStyle/>
          <a:p>
            <a:r>
              <a:rPr lang="en-US" altLang="zh-CN" sz="3200" dirty="0">
                <a:latin typeface="Arial" panose="020B0604020202020204" pitchFamily="34" charset="0"/>
                <a:ea typeface="思源黑体 CN Normal" panose="020B0400000000000000" pitchFamily="34" charset="-122"/>
                <a:sym typeface="Arial" panose="020B0604020202020204" pitchFamily="34" charset="0"/>
              </a:rPr>
              <a:t>2</a:t>
            </a:r>
            <a:endParaRPr lang="zh-CN" altLang="en-US" sz="3200" dirty="0">
              <a:latin typeface="Arial" panose="020B0604020202020204" pitchFamily="34" charset="0"/>
              <a:ea typeface="思源黑体 CN Normal" panose="020B0400000000000000" pitchFamily="34" charset="-122"/>
              <a:sym typeface="Arial" panose="020B0604020202020204" pitchFamily="34" charset="0"/>
            </a:endParaRPr>
          </a:p>
        </p:txBody>
      </p:sp>
      <p:sp>
        <p:nvSpPr>
          <p:cNvPr id="36" name="TextBox 35"/>
          <p:cNvSpPr txBox="1"/>
          <p:nvPr/>
        </p:nvSpPr>
        <p:spPr>
          <a:xfrm>
            <a:off x="5308498" y="1692233"/>
            <a:ext cx="439637" cy="587614"/>
          </a:xfrm>
          <a:prstGeom prst="rect">
            <a:avLst/>
          </a:prstGeom>
          <a:noFill/>
        </p:spPr>
        <p:txBody>
          <a:bodyPr wrap="square" rtlCol="0">
            <a:spAutoFit/>
          </a:bodyPr>
          <a:lstStyle/>
          <a:p>
            <a:r>
              <a:rPr lang="en-US" altLang="zh-CN" sz="3200" dirty="0">
                <a:latin typeface="Arial" panose="020B0604020202020204" pitchFamily="34" charset="0"/>
                <a:ea typeface="思源黑体 CN Normal" panose="020B0400000000000000" pitchFamily="34" charset="-122"/>
                <a:sym typeface="Arial" panose="020B0604020202020204" pitchFamily="34" charset="0"/>
              </a:rPr>
              <a:t>4</a:t>
            </a:r>
            <a:endParaRPr lang="zh-CN" altLang="en-US" sz="3200" dirty="0">
              <a:latin typeface="Arial" panose="020B0604020202020204" pitchFamily="34" charset="0"/>
              <a:ea typeface="思源黑体 CN Normal" panose="020B0400000000000000" pitchFamily="34" charset="-122"/>
              <a:sym typeface="Arial" panose="020B0604020202020204" pitchFamily="34" charset="0"/>
            </a:endParaRPr>
          </a:p>
        </p:txBody>
      </p:sp>
      <p:sp>
        <p:nvSpPr>
          <p:cNvPr id="37" name="TextBox 36"/>
          <p:cNvSpPr txBox="1"/>
          <p:nvPr/>
        </p:nvSpPr>
        <p:spPr>
          <a:xfrm>
            <a:off x="6934200" y="3371609"/>
            <a:ext cx="563973" cy="584775"/>
          </a:xfrm>
          <a:prstGeom prst="rect">
            <a:avLst/>
          </a:prstGeom>
          <a:noFill/>
        </p:spPr>
        <p:txBody>
          <a:bodyPr wrap="square" rtlCol="0">
            <a:spAutoFit/>
          </a:bodyPr>
          <a:lstStyle/>
          <a:p>
            <a:r>
              <a:rPr lang="en-US" altLang="zh-CN" sz="3200" dirty="0">
                <a:latin typeface="Arial" panose="020B0604020202020204" pitchFamily="34" charset="0"/>
                <a:ea typeface="思源黑体 CN Normal" panose="020B0400000000000000" pitchFamily="34" charset="-122"/>
                <a:sym typeface="Arial" panose="020B0604020202020204" pitchFamily="34" charset="0"/>
              </a:rPr>
              <a:t>6</a:t>
            </a:r>
            <a:endParaRPr lang="zh-CN" altLang="en-US" sz="3200" dirty="0">
              <a:latin typeface="Arial" panose="020B0604020202020204" pitchFamily="34" charset="0"/>
              <a:ea typeface="思源黑体 CN Normal" panose="020B0400000000000000" pitchFamily="34" charset="-122"/>
              <a:sym typeface="Arial" panose="020B0604020202020204" pitchFamily="34" charset="0"/>
            </a:endParaRPr>
          </a:p>
        </p:txBody>
      </p:sp>
      <p:sp>
        <p:nvSpPr>
          <p:cNvPr id="38" name="TextBox 37"/>
          <p:cNvSpPr txBox="1"/>
          <p:nvPr/>
        </p:nvSpPr>
        <p:spPr>
          <a:xfrm>
            <a:off x="6309946" y="2301145"/>
            <a:ext cx="438097" cy="587614"/>
          </a:xfrm>
          <a:prstGeom prst="rect">
            <a:avLst/>
          </a:prstGeom>
          <a:noFill/>
        </p:spPr>
        <p:txBody>
          <a:bodyPr wrap="square" rtlCol="0">
            <a:spAutoFit/>
          </a:bodyPr>
          <a:lstStyle/>
          <a:p>
            <a:r>
              <a:rPr lang="en-US" altLang="zh-CN" sz="3200"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5</a:t>
            </a:r>
            <a:endParaRPr lang="zh-CN" altLang="en-US" sz="3200" dirty="0">
              <a:solidFill>
                <a:schemeClr val="bg1"/>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39" name="TextBox 38"/>
          <p:cNvSpPr txBox="1"/>
          <p:nvPr/>
        </p:nvSpPr>
        <p:spPr>
          <a:xfrm>
            <a:off x="3959580" y="1682708"/>
            <a:ext cx="438097" cy="587614"/>
          </a:xfrm>
          <a:prstGeom prst="rect">
            <a:avLst/>
          </a:prstGeom>
          <a:noFill/>
        </p:spPr>
        <p:txBody>
          <a:bodyPr wrap="square" rtlCol="0">
            <a:spAutoFit/>
          </a:bodyPr>
          <a:lstStyle/>
          <a:p>
            <a:r>
              <a:rPr lang="en-US" altLang="zh-CN" sz="3200"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3</a:t>
            </a:r>
            <a:endParaRPr lang="zh-CN" altLang="en-US" sz="3200" dirty="0">
              <a:solidFill>
                <a:schemeClr val="bg1"/>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40" name="TextBox 39"/>
          <p:cNvSpPr txBox="1"/>
          <p:nvPr/>
        </p:nvSpPr>
        <p:spPr>
          <a:xfrm>
            <a:off x="1839727" y="3265854"/>
            <a:ext cx="418057" cy="587615"/>
          </a:xfrm>
          <a:prstGeom prst="rect">
            <a:avLst/>
          </a:prstGeom>
          <a:noFill/>
        </p:spPr>
        <p:txBody>
          <a:bodyPr wrap="square" rtlCol="0">
            <a:spAutoFit/>
          </a:bodyPr>
          <a:lstStyle/>
          <a:p>
            <a:r>
              <a:rPr lang="en-US" altLang="zh-CN" sz="3200"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1</a:t>
            </a:r>
            <a:endParaRPr lang="zh-CN" altLang="en-US" sz="3200" dirty="0">
              <a:solidFill>
                <a:schemeClr val="bg1"/>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45" name="Rectangle 4"/>
          <p:cNvSpPr txBox="1">
            <a:spLocks noChangeArrowheads="1"/>
          </p:cNvSpPr>
          <p:nvPr/>
        </p:nvSpPr>
        <p:spPr bwMode="auto">
          <a:xfrm>
            <a:off x="2983363" y="117139"/>
            <a:ext cx="3177275" cy="796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0" tIns="34275" rIns="68550" bIns="3427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914400">
              <a:defRPr/>
            </a:pPr>
            <a:r>
              <a:rPr lang="zh-CN" altLang="en-US" sz="2800" kern="0" dirty="0">
                <a:solidFill>
                  <a:schemeClr val="tx1"/>
                </a:solidFill>
                <a:latin typeface="思源黑体 CN Bold" panose="020B0800000000000000" pitchFamily="34" charset="-122"/>
                <a:ea typeface="思源黑体 CN Bold" panose="020B0800000000000000" pitchFamily="34" charset="-122"/>
                <a:sym typeface="Arial" panose="020B0604020202020204" pitchFamily="34" charset="0"/>
              </a:rPr>
              <a:t>请添加标题文字</a:t>
            </a:r>
            <a:endParaRPr lang="zh-CN" altLang="en-US" sz="2800" kern="0" dirty="0">
              <a:solidFill>
                <a:schemeClr val="tx1"/>
              </a:solidFill>
              <a:latin typeface="思源黑体 CN Bold" panose="020B0800000000000000" pitchFamily="34" charset="-122"/>
              <a:ea typeface="思源黑体 CN Bold" panose="020B0800000000000000"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3000"/>
    </mc:Choice>
    <mc:Fallback>
      <p:transition spd="slow" advClick="0" advTm="3000"/>
    </mc:Fallback>
  </mc:AlternateContent>
  <p:timing>
    <p:tnLst>
      <p:par>
        <p:cTn id="1" dur="indefinite" restart="never" nodeType="tmRoot"/>
      </p:par>
    </p:tnLst>
    <p:bldLst>
      <p:bldP spid="41" grpId="0"/>
      <p:bldP spid="42" grpId="0"/>
      <p:bldP spid="43" grpId="0"/>
      <p:bldP spid="44" grpId="0"/>
      <p:bldP spid="47" grpId="0"/>
      <p:bldP spid="48" grpId="0"/>
      <p:bldP spid="5" grpId="0" animBg="1"/>
      <p:bldP spid="6" grpId="0" animBg="1"/>
      <p:bldP spid="16" grpId="0" animBg="1"/>
      <p:bldP spid="24" grpId="0" animBg="1"/>
      <p:bldP spid="35" grpId="0"/>
      <p:bldP spid="36" grpId="0"/>
      <p:bldP spid="37" grpId="0"/>
      <p:bldP spid="38" grpId="0"/>
      <p:bldP spid="39" grpId="0"/>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7"/>
          <p:cNvSpPr>
            <a:spLocks noChangeArrowheads="1"/>
          </p:cNvSpPr>
          <p:nvPr/>
        </p:nvSpPr>
        <p:spPr bwMode="auto">
          <a:xfrm>
            <a:off x="0" y="3963964"/>
            <a:ext cx="7164288" cy="637839"/>
          </a:xfrm>
          <a:prstGeom prst="rect">
            <a:avLst/>
          </a:prstGeom>
          <a:solidFill>
            <a:schemeClr val="bg1">
              <a:lumMod val="85000"/>
            </a:schemeClr>
          </a:solidFill>
          <a:ln w="9525">
            <a:solidFill>
              <a:srgbClr val="EAEAEA"/>
            </a:solidFill>
            <a:miter lim="800000"/>
          </a:ln>
        </p:spPr>
        <p:txBody>
          <a:bodyPr wrap="none" lIns="67099" tIns="33549" rIns="67099" bIns="33549" anchor="ctr"/>
          <a:lstStyle/>
          <a:p>
            <a:endParaRPr lang="zh-CN" altLang="en-US" kern="0" dirty="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58" name="Line 43"/>
          <p:cNvSpPr>
            <a:spLocks noChangeShapeType="1"/>
          </p:cNvSpPr>
          <p:nvPr/>
        </p:nvSpPr>
        <p:spPr bwMode="auto">
          <a:xfrm rot="5400000">
            <a:off x="3283608" y="1630919"/>
            <a:ext cx="0" cy="5519899"/>
          </a:xfrm>
          <a:prstGeom prst="line">
            <a:avLst/>
          </a:prstGeom>
          <a:noFill/>
          <a:ln w="28575">
            <a:solidFill>
              <a:schemeClr val="tx1">
                <a:lumMod val="65000"/>
                <a:lumOff val="35000"/>
              </a:schemeClr>
            </a:solidFill>
            <a:prstDash val="lgDash"/>
            <a:rou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63" name="Rectangle 6"/>
          <p:cNvSpPr>
            <a:spLocks noChangeArrowheads="1"/>
          </p:cNvSpPr>
          <p:nvPr/>
        </p:nvSpPr>
        <p:spPr bwMode="auto">
          <a:xfrm>
            <a:off x="2774991" y="2583160"/>
            <a:ext cx="4389297" cy="633742"/>
          </a:xfrm>
          <a:prstGeom prst="rect">
            <a:avLst/>
          </a:prstGeom>
          <a:solidFill>
            <a:schemeClr val="bg1">
              <a:lumMod val="85000"/>
            </a:schemeClr>
          </a:solidFill>
          <a:ln w="9525">
            <a:solidFill>
              <a:srgbClr val="EAEAEA"/>
            </a:solidFill>
            <a:miter lim="800000"/>
          </a:ln>
        </p:spPr>
        <p:txBody>
          <a:bodyPr wrap="none" lIns="67099" tIns="33549" rIns="67099" bIns="33549" anchor="ctr"/>
          <a:lstStyle/>
          <a:p>
            <a:pPr>
              <a:defRPr/>
            </a:pPr>
            <a:endParaRPr lang="zh-CN" altLang="en-US" kern="0" dirty="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64" name="Line 43"/>
          <p:cNvSpPr>
            <a:spLocks noChangeShapeType="1"/>
          </p:cNvSpPr>
          <p:nvPr/>
        </p:nvSpPr>
        <p:spPr bwMode="auto">
          <a:xfrm rot="16200000" flipH="1">
            <a:off x="4894819" y="1723673"/>
            <a:ext cx="0" cy="2526729"/>
          </a:xfrm>
          <a:prstGeom prst="line">
            <a:avLst/>
          </a:prstGeom>
          <a:noFill/>
          <a:ln w="28575">
            <a:solidFill>
              <a:schemeClr val="tx1">
                <a:lumMod val="65000"/>
                <a:lumOff val="35000"/>
              </a:schemeClr>
            </a:solidFill>
            <a:prstDash val="lgDash"/>
            <a:rou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65" name="Rectangle 5"/>
          <p:cNvSpPr>
            <a:spLocks noChangeArrowheads="1"/>
          </p:cNvSpPr>
          <p:nvPr/>
        </p:nvSpPr>
        <p:spPr bwMode="auto">
          <a:xfrm rot="5400000">
            <a:off x="5978043" y="3441937"/>
            <a:ext cx="1744121" cy="631020"/>
          </a:xfrm>
          <a:prstGeom prst="rect">
            <a:avLst/>
          </a:prstGeom>
          <a:solidFill>
            <a:srgbClr val="FFFFFF"/>
          </a:solidFill>
          <a:ln w="9525">
            <a:solidFill>
              <a:srgbClr val="EAEAEA"/>
            </a:solidFill>
            <a:miter lim="800000"/>
          </a:ln>
        </p:spPr>
        <p:txBody>
          <a:bodyPr wrap="none" lIns="67099" tIns="33549" rIns="67099" bIns="33549" anchor="ctr"/>
          <a:lstStyle/>
          <a:p>
            <a:pPr>
              <a:defRPr/>
            </a:pPr>
            <a:endParaRPr lang="zh-CN" altLang="en-US" kern="0" dirty="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66" name="Line 44"/>
          <p:cNvSpPr>
            <a:spLocks noChangeShapeType="1"/>
          </p:cNvSpPr>
          <p:nvPr/>
        </p:nvSpPr>
        <p:spPr bwMode="auto">
          <a:xfrm>
            <a:off x="6863359" y="3428593"/>
            <a:ext cx="0" cy="302226"/>
          </a:xfrm>
          <a:prstGeom prst="line">
            <a:avLst/>
          </a:prstGeom>
          <a:noFill/>
          <a:ln w="28575">
            <a:solidFill>
              <a:schemeClr val="tx1">
                <a:lumMod val="65000"/>
                <a:lumOff val="35000"/>
              </a:schemeClr>
            </a:solidFill>
            <a:prstDash val="lgDash"/>
            <a:rou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67" name="Rectangle 7"/>
          <p:cNvSpPr>
            <a:spLocks noChangeArrowheads="1"/>
          </p:cNvSpPr>
          <p:nvPr/>
        </p:nvSpPr>
        <p:spPr bwMode="auto">
          <a:xfrm>
            <a:off x="3135573" y="1254435"/>
            <a:ext cx="4028715" cy="637839"/>
          </a:xfrm>
          <a:prstGeom prst="rect">
            <a:avLst/>
          </a:prstGeom>
          <a:solidFill>
            <a:schemeClr val="bg1">
              <a:lumMod val="85000"/>
            </a:schemeClr>
          </a:solidFill>
          <a:ln w="9525">
            <a:solidFill>
              <a:srgbClr val="EAEAEA"/>
            </a:solidFill>
            <a:miter lim="800000"/>
          </a:ln>
        </p:spPr>
        <p:txBody>
          <a:bodyPr wrap="none" lIns="67099" tIns="33549" rIns="67099" bIns="33549" anchor="ctr"/>
          <a:lstStyle/>
          <a:p>
            <a:endParaRPr lang="zh-CN" altLang="en-US" kern="0" dirty="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68" name="Line 43"/>
          <p:cNvSpPr>
            <a:spLocks noChangeShapeType="1"/>
          </p:cNvSpPr>
          <p:nvPr/>
        </p:nvSpPr>
        <p:spPr bwMode="auto">
          <a:xfrm rot="5400000">
            <a:off x="4780192" y="373836"/>
            <a:ext cx="0" cy="2526729"/>
          </a:xfrm>
          <a:prstGeom prst="line">
            <a:avLst/>
          </a:prstGeom>
          <a:noFill/>
          <a:ln w="28575">
            <a:solidFill>
              <a:schemeClr val="tx1">
                <a:lumMod val="65000"/>
                <a:lumOff val="35000"/>
              </a:schemeClr>
            </a:solidFill>
            <a:prstDash val="lgDash"/>
            <a:rou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69" name="Rectangle 8"/>
          <p:cNvSpPr>
            <a:spLocks noChangeArrowheads="1"/>
          </p:cNvSpPr>
          <p:nvPr/>
        </p:nvSpPr>
        <p:spPr bwMode="auto">
          <a:xfrm rot="5400000">
            <a:off x="1867997" y="1920157"/>
            <a:ext cx="1962467" cy="631020"/>
          </a:xfrm>
          <a:prstGeom prst="rect">
            <a:avLst/>
          </a:prstGeom>
          <a:solidFill>
            <a:schemeClr val="bg1">
              <a:lumMod val="85000"/>
            </a:schemeClr>
          </a:solidFill>
          <a:ln w="9525">
            <a:solidFill>
              <a:srgbClr val="EAEAEA"/>
            </a:solidFill>
            <a:miter lim="800000"/>
          </a:ln>
        </p:spPr>
        <p:txBody>
          <a:bodyPr wrap="none" lIns="67099" tIns="33549" rIns="67099" bIns="33549" anchor="ctr"/>
          <a:lstStyle/>
          <a:p>
            <a:pPr>
              <a:defRPr/>
            </a:pPr>
            <a:endParaRPr lang="zh-CN" altLang="en-US" kern="0" dirty="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70" name="Line 42"/>
          <p:cNvSpPr>
            <a:spLocks noChangeShapeType="1"/>
          </p:cNvSpPr>
          <p:nvPr/>
        </p:nvSpPr>
        <p:spPr bwMode="auto">
          <a:xfrm>
            <a:off x="2834646" y="2061892"/>
            <a:ext cx="0" cy="340061"/>
          </a:xfrm>
          <a:prstGeom prst="line">
            <a:avLst/>
          </a:prstGeom>
          <a:noFill/>
          <a:ln w="28575">
            <a:solidFill>
              <a:schemeClr val="tx1">
                <a:lumMod val="65000"/>
                <a:lumOff val="35000"/>
              </a:schemeClr>
            </a:solidFill>
            <a:prstDash val="lgDash"/>
            <a:rou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71" name="矩形 70"/>
          <p:cNvSpPr/>
          <p:nvPr/>
        </p:nvSpPr>
        <p:spPr>
          <a:xfrm>
            <a:off x="3536052" y="1283927"/>
            <a:ext cx="2663135" cy="316091"/>
          </a:xfrm>
          <a:prstGeom prst="rect">
            <a:avLst/>
          </a:prstGeom>
        </p:spPr>
        <p:txBody>
          <a:bodyPr wrap="square" lIns="67099" tIns="33549" rIns="67099" bIns="33549" anchor="ctr">
            <a:spAutoFit/>
          </a:bodyPr>
          <a:lstStyle/>
          <a:p>
            <a:pPr algn="ctr">
              <a:lnSpc>
                <a:spcPct val="150000"/>
              </a:lnSpc>
            </a:pPr>
            <a:r>
              <a:rPr lang="zh-CN" altLang="en-US" sz="1200" dirty="0">
                <a:solidFill>
                  <a:schemeClr val="tx1">
                    <a:lumMod val="65000"/>
                    <a:lumOff val="35000"/>
                  </a:schemeClr>
                </a:solidFill>
                <a:latin typeface="Arial" panose="020B0604020202020204" pitchFamily="34" charset="0"/>
                <a:ea typeface="思源黑体 CN Normal" panose="020B0400000000000000" pitchFamily="34" charset="-122"/>
                <a:cs typeface="华文黑体" pitchFamily="2" charset="-122"/>
                <a:sym typeface="Arial" panose="020B0604020202020204" pitchFamily="34" charset="0"/>
              </a:rPr>
              <a:t>点击添加文本点击添加文本点击添加</a:t>
            </a:r>
            <a:endParaRPr lang="zh-CN" altLang="en-US" sz="120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72" name="矩形 71"/>
          <p:cNvSpPr/>
          <p:nvPr/>
        </p:nvSpPr>
        <p:spPr>
          <a:xfrm>
            <a:off x="3536052" y="2633765"/>
            <a:ext cx="2663135" cy="316091"/>
          </a:xfrm>
          <a:prstGeom prst="rect">
            <a:avLst/>
          </a:prstGeom>
        </p:spPr>
        <p:txBody>
          <a:bodyPr wrap="square" lIns="67099" tIns="33549" rIns="67099" bIns="33549" anchor="ctr">
            <a:spAutoFit/>
          </a:bodyPr>
          <a:lstStyle/>
          <a:p>
            <a:pPr algn="ctr">
              <a:lnSpc>
                <a:spcPct val="150000"/>
              </a:lnSpc>
            </a:pPr>
            <a:r>
              <a:rPr lang="zh-CN" altLang="en-US" sz="1200" dirty="0">
                <a:solidFill>
                  <a:schemeClr val="tx1">
                    <a:lumMod val="65000"/>
                    <a:lumOff val="35000"/>
                  </a:schemeClr>
                </a:solidFill>
                <a:latin typeface="Arial" panose="020B0604020202020204" pitchFamily="34" charset="0"/>
                <a:ea typeface="思源黑体 CN Normal" panose="020B0400000000000000" pitchFamily="34" charset="-122"/>
                <a:cs typeface="华文黑体" pitchFamily="2" charset="-122"/>
                <a:sym typeface="Arial" panose="020B0604020202020204" pitchFamily="34" charset="0"/>
              </a:rPr>
              <a:t>点击添加文本点击添加文本点击添加</a:t>
            </a:r>
            <a:endParaRPr lang="zh-CN" altLang="en-US" sz="120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73" name="矩形 72"/>
          <p:cNvSpPr/>
          <p:nvPr/>
        </p:nvSpPr>
        <p:spPr>
          <a:xfrm>
            <a:off x="872914" y="4037596"/>
            <a:ext cx="5170644" cy="316091"/>
          </a:xfrm>
          <a:prstGeom prst="rect">
            <a:avLst/>
          </a:prstGeom>
        </p:spPr>
        <p:txBody>
          <a:bodyPr wrap="square" lIns="67099" tIns="33549" rIns="67099" bIns="33549" anchor="ctr">
            <a:spAutoFit/>
          </a:bodyPr>
          <a:lstStyle/>
          <a:p>
            <a:pPr algn="ctr">
              <a:lnSpc>
                <a:spcPct val="150000"/>
              </a:lnSpc>
            </a:pPr>
            <a:r>
              <a:rPr lang="zh-CN" altLang="en-US" sz="1200" dirty="0">
                <a:solidFill>
                  <a:schemeClr val="tx1">
                    <a:lumMod val="65000"/>
                    <a:lumOff val="35000"/>
                  </a:schemeClr>
                </a:solidFill>
                <a:latin typeface="Arial" panose="020B0604020202020204" pitchFamily="34" charset="0"/>
                <a:ea typeface="思源黑体 CN Normal" panose="020B0400000000000000" pitchFamily="34" charset="-122"/>
                <a:cs typeface="华文黑体" pitchFamily="2" charset="-122"/>
                <a:sym typeface="Arial" panose="020B0604020202020204" pitchFamily="34" charset="0"/>
              </a:rPr>
              <a:t>点击添加文本点击添加文本点击添加文本点击添加文本</a:t>
            </a:r>
            <a:endParaRPr lang="zh-CN" altLang="en-US" sz="120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grpSp>
        <p:nvGrpSpPr>
          <p:cNvPr id="74" name="组合 73"/>
          <p:cNvGrpSpPr/>
          <p:nvPr/>
        </p:nvGrpSpPr>
        <p:grpSpPr>
          <a:xfrm>
            <a:off x="6339994" y="1043271"/>
            <a:ext cx="1030982" cy="1018620"/>
            <a:chOff x="6339994" y="1043271"/>
            <a:chExt cx="1030982" cy="1018620"/>
          </a:xfrm>
        </p:grpSpPr>
        <p:sp>
          <p:nvSpPr>
            <p:cNvPr id="75" name="Oval 38"/>
            <p:cNvSpPr>
              <a:spLocks noChangeArrowheads="1"/>
            </p:cNvSpPr>
            <p:nvPr/>
          </p:nvSpPr>
          <p:spPr bwMode="auto">
            <a:xfrm>
              <a:off x="6339994" y="1043271"/>
              <a:ext cx="1030982" cy="1018620"/>
            </a:xfrm>
            <a:prstGeom prst="ellipse">
              <a:avLst/>
            </a:prstGeom>
            <a:solidFill>
              <a:schemeClr val="tx1">
                <a:lumMod val="50000"/>
                <a:lumOff val="50000"/>
              </a:schemeClr>
            </a:solidFill>
            <a:ln w="19050">
              <a:noFill/>
              <a:round/>
            </a:ln>
          </p:spPr>
          <p:txBody>
            <a:bodyPr wrap="none" lIns="67099" tIns="33549" rIns="67099" bIns="33549" anchor="ctr"/>
            <a:lstStyle/>
            <a:p>
              <a:pPr algn="ctr">
                <a:defRPr/>
              </a:pPr>
              <a:r>
                <a:rPr lang="zh-CN" altLang="en-US" sz="1500" kern="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起点</a:t>
              </a:r>
              <a:endParaRPr lang="zh-CN" altLang="en-US" sz="1500" kern="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nvGrpSpPr>
            <p:cNvPr id="76" name="组合 75"/>
            <p:cNvGrpSpPr/>
            <p:nvPr/>
          </p:nvGrpSpPr>
          <p:grpSpPr>
            <a:xfrm>
              <a:off x="6395029" y="1090038"/>
              <a:ext cx="936152" cy="936152"/>
              <a:chOff x="304800" y="673100"/>
              <a:chExt cx="4000500" cy="4000500"/>
            </a:xfrm>
            <a:effectLst>
              <a:outerShdw blurRad="317500" dist="1905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79" name="椭圆 7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77" name="TextBox 76"/>
            <p:cNvSpPr txBox="1"/>
            <p:nvPr/>
          </p:nvSpPr>
          <p:spPr>
            <a:xfrm>
              <a:off x="6539940" y="1373448"/>
              <a:ext cx="646331" cy="369332"/>
            </a:xfrm>
            <a:prstGeom prst="rect">
              <a:avLst/>
            </a:prstGeom>
            <a:noFill/>
          </p:spPr>
          <p:txBody>
            <a:bodyPr wrap="none" rtlCol="0">
              <a:spAutoFit/>
            </a:bodyPr>
            <a:lstStyle/>
            <a:p>
              <a:r>
                <a:rPr lang="zh-CN" altLang="en-US"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标题</a:t>
              </a:r>
              <a:endParaRPr lang="zh-CN" altLang="en-US" sz="28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80" name="组合 79"/>
          <p:cNvGrpSpPr/>
          <p:nvPr/>
        </p:nvGrpSpPr>
        <p:grpSpPr>
          <a:xfrm>
            <a:off x="2333737" y="1043271"/>
            <a:ext cx="1030982" cy="1018620"/>
            <a:chOff x="2333737" y="1043271"/>
            <a:chExt cx="1030982" cy="1018620"/>
          </a:xfrm>
        </p:grpSpPr>
        <p:sp>
          <p:nvSpPr>
            <p:cNvPr id="81" name="Oval 38"/>
            <p:cNvSpPr>
              <a:spLocks noChangeArrowheads="1"/>
            </p:cNvSpPr>
            <p:nvPr/>
          </p:nvSpPr>
          <p:spPr bwMode="auto">
            <a:xfrm>
              <a:off x="2333737" y="1043271"/>
              <a:ext cx="1030982" cy="1018620"/>
            </a:xfrm>
            <a:prstGeom prst="ellipse">
              <a:avLst/>
            </a:prstGeom>
            <a:solidFill>
              <a:schemeClr val="tx1">
                <a:lumMod val="50000"/>
                <a:lumOff val="50000"/>
              </a:schemeClr>
            </a:solidFill>
            <a:ln w="19050">
              <a:noFill/>
              <a:round/>
            </a:ln>
          </p:spPr>
          <p:txBody>
            <a:bodyPr wrap="none" lIns="67099" tIns="33549" rIns="67099" bIns="33549" anchor="ctr"/>
            <a:lstStyle/>
            <a:p>
              <a:pPr algn="ctr">
                <a:defRPr/>
              </a:pPr>
              <a:endParaRPr lang="zh-CN" altLang="en-US" sz="1500" kern="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nvGrpSpPr>
            <p:cNvPr id="82" name="组合 81"/>
            <p:cNvGrpSpPr/>
            <p:nvPr/>
          </p:nvGrpSpPr>
          <p:grpSpPr>
            <a:xfrm>
              <a:off x="2385661" y="1090038"/>
              <a:ext cx="936152" cy="936152"/>
              <a:chOff x="304800" y="673100"/>
              <a:chExt cx="4000500" cy="4000500"/>
            </a:xfrm>
            <a:effectLst>
              <a:outerShdw blurRad="317500" dist="190500" dir="8100000" algn="tr" rotWithShape="0">
                <a:prstClr val="black">
                  <a:alpha val="50000"/>
                </a:prstClr>
              </a:outerShdw>
            </a:effectLst>
          </p:grpSpPr>
          <p:sp>
            <p:nvSpPr>
              <p:cNvPr id="84" name="同心圆 8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85" name="椭圆 8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83" name="TextBox 82"/>
            <p:cNvSpPr txBox="1"/>
            <p:nvPr/>
          </p:nvSpPr>
          <p:spPr>
            <a:xfrm>
              <a:off x="2556220" y="1388837"/>
              <a:ext cx="595035" cy="338554"/>
            </a:xfrm>
            <a:prstGeom prst="rect">
              <a:avLst/>
            </a:prstGeom>
            <a:noFill/>
          </p:spPr>
          <p:txBody>
            <a:bodyPr wrap="none" rtlCol="0">
              <a:spAutoFit/>
            </a:bodyPr>
            <a:lstStyle/>
            <a:p>
              <a:r>
                <a:rPr lang="zh-CN" altLang="en-US" sz="16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标题</a:t>
              </a:r>
              <a:endParaRPr lang="zh-CN" altLang="en-US" sz="24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86" name="组合 85"/>
          <p:cNvGrpSpPr/>
          <p:nvPr/>
        </p:nvGrpSpPr>
        <p:grpSpPr>
          <a:xfrm>
            <a:off x="2333737" y="2376076"/>
            <a:ext cx="1030982" cy="1018620"/>
            <a:chOff x="2333737" y="2376076"/>
            <a:chExt cx="1030982" cy="1018620"/>
          </a:xfrm>
        </p:grpSpPr>
        <p:sp>
          <p:nvSpPr>
            <p:cNvPr id="87" name="Oval 38"/>
            <p:cNvSpPr>
              <a:spLocks noChangeArrowheads="1"/>
            </p:cNvSpPr>
            <p:nvPr/>
          </p:nvSpPr>
          <p:spPr bwMode="auto">
            <a:xfrm>
              <a:off x="2333737" y="2376076"/>
              <a:ext cx="1030982" cy="1018620"/>
            </a:xfrm>
            <a:prstGeom prst="ellipse">
              <a:avLst/>
            </a:prstGeom>
            <a:solidFill>
              <a:schemeClr val="tx1">
                <a:lumMod val="50000"/>
                <a:lumOff val="50000"/>
              </a:schemeClr>
            </a:solidFill>
            <a:ln w="19050">
              <a:noFill/>
              <a:round/>
            </a:ln>
          </p:spPr>
          <p:txBody>
            <a:bodyPr wrap="none" lIns="67099" tIns="33549" rIns="67099" bIns="33549" anchor="ctr"/>
            <a:lstStyle/>
            <a:p>
              <a:pPr algn="ctr">
                <a:defRPr/>
              </a:pPr>
              <a:endParaRPr lang="zh-CN" altLang="en-US" sz="1500" kern="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nvGrpSpPr>
            <p:cNvPr id="139" name="组合 138"/>
            <p:cNvGrpSpPr/>
            <p:nvPr/>
          </p:nvGrpSpPr>
          <p:grpSpPr>
            <a:xfrm>
              <a:off x="2385661" y="2414616"/>
              <a:ext cx="936152" cy="936152"/>
              <a:chOff x="304800" y="673100"/>
              <a:chExt cx="4000500" cy="4000500"/>
            </a:xfrm>
            <a:effectLst>
              <a:outerShdw blurRad="317500" dist="1905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42" name="椭圆 1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140" name="TextBox 139"/>
            <p:cNvSpPr txBox="1"/>
            <p:nvPr/>
          </p:nvSpPr>
          <p:spPr>
            <a:xfrm>
              <a:off x="2556219" y="2713415"/>
              <a:ext cx="595035" cy="338554"/>
            </a:xfrm>
            <a:prstGeom prst="rect">
              <a:avLst/>
            </a:prstGeom>
            <a:noFill/>
          </p:spPr>
          <p:txBody>
            <a:bodyPr wrap="none" rtlCol="0">
              <a:spAutoFit/>
            </a:bodyPr>
            <a:lstStyle/>
            <a:p>
              <a:r>
                <a:rPr lang="zh-CN" altLang="en-US" sz="16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标题</a:t>
              </a:r>
              <a:endParaRPr lang="zh-CN" altLang="en-US" sz="24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43" name="组合 142"/>
          <p:cNvGrpSpPr/>
          <p:nvPr/>
        </p:nvGrpSpPr>
        <p:grpSpPr>
          <a:xfrm>
            <a:off x="6347869" y="2376076"/>
            <a:ext cx="1030982" cy="1018620"/>
            <a:chOff x="6347869" y="2376076"/>
            <a:chExt cx="1030982" cy="1018620"/>
          </a:xfrm>
        </p:grpSpPr>
        <p:sp>
          <p:nvSpPr>
            <p:cNvPr id="144" name="Oval 38"/>
            <p:cNvSpPr>
              <a:spLocks noChangeArrowheads="1"/>
            </p:cNvSpPr>
            <p:nvPr/>
          </p:nvSpPr>
          <p:spPr bwMode="auto">
            <a:xfrm>
              <a:off x="6347869" y="2376076"/>
              <a:ext cx="1030982" cy="1018620"/>
            </a:xfrm>
            <a:prstGeom prst="ellipse">
              <a:avLst/>
            </a:prstGeom>
            <a:solidFill>
              <a:schemeClr val="tx1">
                <a:lumMod val="50000"/>
                <a:lumOff val="50000"/>
              </a:schemeClr>
            </a:solidFill>
            <a:ln w="19050">
              <a:noFill/>
              <a:round/>
            </a:ln>
          </p:spPr>
          <p:txBody>
            <a:bodyPr wrap="none" lIns="67099" tIns="33549" rIns="67099" bIns="33549" anchor="ctr"/>
            <a:lstStyle/>
            <a:p>
              <a:pPr algn="ctr">
                <a:defRPr/>
              </a:pPr>
              <a:endParaRPr lang="zh-CN" altLang="en-US" sz="1500" kern="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nvGrpSpPr>
            <p:cNvPr id="145" name="组合 144"/>
            <p:cNvGrpSpPr/>
            <p:nvPr/>
          </p:nvGrpSpPr>
          <p:grpSpPr>
            <a:xfrm>
              <a:off x="6405077" y="2414616"/>
              <a:ext cx="936152" cy="936152"/>
              <a:chOff x="304800" y="673100"/>
              <a:chExt cx="4000500" cy="4000500"/>
            </a:xfrm>
            <a:effectLst>
              <a:outerShdw blurRad="317500" dist="1905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48" name="椭圆 1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146" name="TextBox 145"/>
            <p:cNvSpPr txBox="1"/>
            <p:nvPr/>
          </p:nvSpPr>
          <p:spPr>
            <a:xfrm>
              <a:off x="6575636" y="2713415"/>
              <a:ext cx="595035" cy="338554"/>
            </a:xfrm>
            <a:prstGeom prst="rect">
              <a:avLst/>
            </a:prstGeom>
            <a:noFill/>
          </p:spPr>
          <p:txBody>
            <a:bodyPr wrap="none" rtlCol="0">
              <a:spAutoFit/>
            </a:bodyPr>
            <a:lstStyle/>
            <a:p>
              <a:r>
                <a:rPr lang="zh-CN" altLang="en-US" sz="16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标题</a:t>
              </a:r>
              <a:endParaRPr lang="zh-CN" altLang="en-US" sz="24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49" name="组合 148"/>
          <p:cNvGrpSpPr/>
          <p:nvPr/>
        </p:nvGrpSpPr>
        <p:grpSpPr>
          <a:xfrm>
            <a:off x="6347869" y="3766864"/>
            <a:ext cx="1030982" cy="1018620"/>
            <a:chOff x="6347869" y="3766864"/>
            <a:chExt cx="1030982" cy="1018620"/>
          </a:xfrm>
        </p:grpSpPr>
        <p:sp>
          <p:nvSpPr>
            <p:cNvPr id="150" name="Oval 38"/>
            <p:cNvSpPr>
              <a:spLocks noChangeArrowheads="1"/>
            </p:cNvSpPr>
            <p:nvPr/>
          </p:nvSpPr>
          <p:spPr bwMode="auto">
            <a:xfrm>
              <a:off x="6347869" y="3766864"/>
              <a:ext cx="1030982" cy="1018620"/>
            </a:xfrm>
            <a:prstGeom prst="ellipse">
              <a:avLst/>
            </a:prstGeom>
            <a:solidFill>
              <a:schemeClr val="tx1">
                <a:lumMod val="50000"/>
                <a:lumOff val="50000"/>
              </a:schemeClr>
            </a:solidFill>
            <a:ln w="19050">
              <a:noFill/>
              <a:round/>
            </a:ln>
          </p:spPr>
          <p:txBody>
            <a:bodyPr wrap="none" lIns="67099" tIns="33549" rIns="67099" bIns="33549" anchor="ctr"/>
            <a:lstStyle/>
            <a:p>
              <a:pPr algn="ctr">
                <a:defRPr/>
              </a:pPr>
              <a:endParaRPr lang="zh-CN" altLang="en-US" sz="1500" kern="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nvGrpSpPr>
            <p:cNvPr id="151" name="组合 150"/>
            <p:cNvGrpSpPr/>
            <p:nvPr/>
          </p:nvGrpSpPr>
          <p:grpSpPr>
            <a:xfrm>
              <a:off x="6405077" y="3808098"/>
              <a:ext cx="936152" cy="936152"/>
              <a:chOff x="304800" y="673100"/>
              <a:chExt cx="4000500" cy="4000500"/>
            </a:xfrm>
            <a:effectLst>
              <a:outerShdw blurRad="317500" dist="1905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54" name="椭圆 15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152" name="TextBox 151"/>
            <p:cNvSpPr txBox="1"/>
            <p:nvPr/>
          </p:nvSpPr>
          <p:spPr>
            <a:xfrm>
              <a:off x="6575636" y="4106897"/>
              <a:ext cx="595035" cy="338554"/>
            </a:xfrm>
            <a:prstGeom prst="rect">
              <a:avLst/>
            </a:prstGeom>
            <a:noFill/>
          </p:spPr>
          <p:txBody>
            <a:bodyPr wrap="none" rtlCol="0">
              <a:spAutoFit/>
            </a:bodyPr>
            <a:lstStyle/>
            <a:p>
              <a:r>
                <a:rPr lang="zh-CN" altLang="en-US" sz="16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标题</a:t>
              </a:r>
              <a:endParaRPr lang="zh-CN" altLang="en-US" sz="24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49" name="Rectangle 4"/>
          <p:cNvSpPr txBox="1">
            <a:spLocks noChangeArrowheads="1"/>
          </p:cNvSpPr>
          <p:nvPr/>
        </p:nvSpPr>
        <p:spPr bwMode="auto">
          <a:xfrm>
            <a:off x="2983363" y="117139"/>
            <a:ext cx="3177275" cy="796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0" tIns="34275" rIns="68550" bIns="3427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914400">
              <a:defRPr/>
            </a:pPr>
            <a:r>
              <a:rPr lang="zh-CN" altLang="en-US" sz="2800" kern="0" dirty="0">
                <a:solidFill>
                  <a:schemeClr val="tx1"/>
                </a:solidFill>
                <a:latin typeface="思源黑体 CN Bold" panose="020B0800000000000000" pitchFamily="34" charset="-122"/>
                <a:ea typeface="思源黑体 CN Bold" panose="020B0800000000000000" pitchFamily="34" charset="-122"/>
                <a:sym typeface="Arial" panose="020B0604020202020204" pitchFamily="34" charset="0"/>
              </a:rPr>
              <a:t>请添加标题文字</a:t>
            </a:r>
            <a:endParaRPr lang="zh-CN" altLang="en-US" sz="2800" kern="0" dirty="0">
              <a:solidFill>
                <a:schemeClr val="tx1"/>
              </a:solidFill>
              <a:latin typeface="思源黑体 CN Bold" panose="020B0800000000000000" pitchFamily="34" charset="-122"/>
              <a:ea typeface="思源黑体 CN Bold" panose="020B0800000000000000"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3000"/>
    </mc:Choice>
    <mc:Fallback>
      <p:transition spd="slow" advClick="0" advTm="3000"/>
    </mc:Fallback>
  </mc:AlternateContent>
  <p:timing>
    <p:tnLst>
      <p:par>
        <p:cTn id="1" dur="indefinite" restart="never" nodeType="tmRoot"/>
      </p:par>
    </p:tnLst>
    <p:bldLst>
      <p:bldP spid="57" grpId="0" animBg="1"/>
      <p:bldP spid="58" grpId="0" animBg="1"/>
      <p:bldP spid="63" grpId="0" animBg="1"/>
      <p:bldP spid="64" grpId="0" animBg="1"/>
      <p:bldP spid="65" grpId="0" animBg="1"/>
      <p:bldP spid="66" grpId="0" animBg="1"/>
      <p:bldP spid="67" grpId="0" animBg="1"/>
      <p:bldP spid="68" grpId="0" animBg="1"/>
      <p:bldP spid="69" grpId="0" animBg="1"/>
      <p:bldP spid="70" grpId="0" animBg="1"/>
      <p:bldP spid="71" grpId="0"/>
      <p:bldP spid="71" grpId="1"/>
      <p:bldP spid="72" grpId="0"/>
      <p:bldP spid="72" grpId="1"/>
      <p:bldP spid="73" grpId="0"/>
      <p:bldP spid="7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Box 92"/>
          <p:cNvSpPr txBox="1"/>
          <p:nvPr/>
        </p:nvSpPr>
        <p:spPr>
          <a:xfrm>
            <a:off x="8015413" y="5314104"/>
            <a:ext cx="1128587" cy="380882"/>
          </a:xfrm>
          <a:prstGeom prst="rect">
            <a:avLst/>
          </a:prstGeom>
          <a:noFill/>
        </p:spPr>
        <p:txBody>
          <a:bodyPr wrap="square" lIns="91413" tIns="45706" rIns="91413" bIns="45706" rtlCol="0">
            <a:spAutoFit/>
          </a:bodyPr>
          <a:lstStyle/>
          <a:p>
            <a:r>
              <a:rPr lang="zh-CN" altLang="en-US" dirty="0">
                <a:latin typeface="Arial" panose="020B0604020202020204" pitchFamily="34" charset="0"/>
                <a:ea typeface="思源黑体 CN Normal" panose="020B0400000000000000" pitchFamily="34" charset="-122"/>
                <a:sym typeface="Arial" panose="020B0604020202020204" pitchFamily="34" charset="0"/>
              </a:rPr>
              <a:t>延时文字</a:t>
            </a:r>
            <a:endParaRPr lang="zh-CN" altLang="en-US" dirty="0">
              <a:latin typeface="Arial" panose="020B0604020202020204" pitchFamily="34" charset="0"/>
              <a:ea typeface="思源黑体 CN Normal" panose="020B0400000000000000" pitchFamily="34" charset="-122"/>
              <a:sym typeface="Arial" panose="020B0604020202020204" pitchFamily="34" charset="0"/>
            </a:endParaRPr>
          </a:p>
        </p:txBody>
      </p:sp>
      <p:sp>
        <p:nvSpPr>
          <p:cNvPr id="94" name="任意多边形 93"/>
          <p:cNvSpPr/>
          <p:nvPr/>
        </p:nvSpPr>
        <p:spPr>
          <a:xfrm>
            <a:off x="913537" y="2479249"/>
            <a:ext cx="7152685" cy="1209734"/>
          </a:xfrm>
          <a:custGeom>
            <a:avLst/>
            <a:gdLst>
              <a:gd name="connsiteX0" fmla="*/ 0 w 5867400"/>
              <a:gd name="connsiteY0" fmla="*/ 1629397 h 1629397"/>
              <a:gd name="connsiteX1" fmla="*/ 1266825 w 5867400"/>
              <a:gd name="connsiteY1" fmla="*/ 622 h 1629397"/>
              <a:gd name="connsiteX2" fmla="*/ 2790825 w 5867400"/>
              <a:gd name="connsiteY2" fmla="*/ 1419847 h 1629397"/>
              <a:gd name="connsiteX3" fmla="*/ 4181475 w 5867400"/>
              <a:gd name="connsiteY3" fmla="*/ 48247 h 1629397"/>
              <a:gd name="connsiteX4" fmla="*/ 5867400 w 5867400"/>
              <a:gd name="connsiteY4" fmla="*/ 1524622 h 1629397"/>
              <a:gd name="connsiteX0-1" fmla="*/ 0 w 5867400"/>
              <a:gd name="connsiteY0-2" fmla="*/ 1629395 h 1629395"/>
              <a:gd name="connsiteX1-3" fmla="*/ 1266825 w 5867400"/>
              <a:gd name="connsiteY1-4" fmla="*/ 620 h 1629395"/>
              <a:gd name="connsiteX2-5" fmla="*/ 2790825 w 5867400"/>
              <a:gd name="connsiteY2-6" fmla="*/ 1419845 h 1629395"/>
              <a:gd name="connsiteX3-7" fmla="*/ 4419600 w 5867400"/>
              <a:gd name="connsiteY3-8" fmla="*/ 620 h 1629395"/>
              <a:gd name="connsiteX4-9" fmla="*/ 5867400 w 5867400"/>
              <a:gd name="connsiteY4-10" fmla="*/ 1524620 h 1629395"/>
              <a:gd name="connsiteX0-11" fmla="*/ 0 w 5867400"/>
              <a:gd name="connsiteY0-12" fmla="*/ 1629283 h 1629283"/>
              <a:gd name="connsiteX1-13" fmla="*/ 1266825 w 5867400"/>
              <a:gd name="connsiteY1-14" fmla="*/ 508 h 1629283"/>
              <a:gd name="connsiteX2-15" fmla="*/ 2647950 w 5867400"/>
              <a:gd name="connsiteY2-16" fmla="*/ 1438783 h 1629283"/>
              <a:gd name="connsiteX3-17" fmla="*/ 4419600 w 5867400"/>
              <a:gd name="connsiteY3-18" fmla="*/ 508 h 1629283"/>
              <a:gd name="connsiteX4-19" fmla="*/ 5867400 w 5867400"/>
              <a:gd name="connsiteY4-20" fmla="*/ 1524508 h 1629283"/>
              <a:gd name="connsiteX0-21" fmla="*/ 0 w 6183053"/>
              <a:gd name="connsiteY0-22" fmla="*/ 1333902 h 1524402"/>
              <a:gd name="connsiteX1-23" fmla="*/ 1582478 w 6183053"/>
              <a:gd name="connsiteY1-24" fmla="*/ 402 h 1524402"/>
              <a:gd name="connsiteX2-25" fmla="*/ 2963603 w 6183053"/>
              <a:gd name="connsiteY2-26" fmla="*/ 1438677 h 1524402"/>
              <a:gd name="connsiteX3-27" fmla="*/ 4735253 w 6183053"/>
              <a:gd name="connsiteY3-28" fmla="*/ 402 h 1524402"/>
              <a:gd name="connsiteX4-29" fmla="*/ 6183053 w 6183053"/>
              <a:gd name="connsiteY4-30" fmla="*/ 1524402 h 1524402"/>
              <a:gd name="connsiteX0-31" fmla="*/ 0 w 6183053"/>
              <a:gd name="connsiteY0-32" fmla="*/ 1335661 h 1526161"/>
              <a:gd name="connsiteX1-33" fmla="*/ 1582478 w 6183053"/>
              <a:gd name="connsiteY1-34" fmla="*/ 2161 h 1526161"/>
              <a:gd name="connsiteX2-35" fmla="*/ 2898854 w 6183053"/>
              <a:gd name="connsiteY2-36" fmla="*/ 1164211 h 1526161"/>
              <a:gd name="connsiteX3-37" fmla="*/ 4735253 w 6183053"/>
              <a:gd name="connsiteY3-38" fmla="*/ 2161 h 1526161"/>
              <a:gd name="connsiteX4-39" fmla="*/ 6183053 w 6183053"/>
              <a:gd name="connsiteY4-40" fmla="*/ 1526161 h 1526161"/>
              <a:gd name="connsiteX0-41" fmla="*/ 0 w 6174959"/>
              <a:gd name="connsiteY0-42" fmla="*/ 1334007 h 1334007"/>
              <a:gd name="connsiteX1-43" fmla="*/ 1582478 w 6174959"/>
              <a:gd name="connsiteY1-44" fmla="*/ 507 h 1334007"/>
              <a:gd name="connsiteX2-45" fmla="*/ 2898854 w 6174959"/>
              <a:gd name="connsiteY2-46" fmla="*/ 1162557 h 1334007"/>
              <a:gd name="connsiteX3-47" fmla="*/ 4735253 w 6174959"/>
              <a:gd name="connsiteY3-48" fmla="*/ 507 h 1334007"/>
              <a:gd name="connsiteX4-49" fmla="*/ 6174959 w 6174959"/>
              <a:gd name="connsiteY4-50" fmla="*/ 1162557 h 1334007"/>
              <a:gd name="connsiteX0-51" fmla="*/ 0 w 6174959"/>
              <a:gd name="connsiteY0-52" fmla="*/ 1334067 h 1334067"/>
              <a:gd name="connsiteX1-53" fmla="*/ 1582478 w 6174959"/>
              <a:gd name="connsiteY1-54" fmla="*/ 567 h 1334067"/>
              <a:gd name="connsiteX2-55" fmla="*/ 3157851 w 6174959"/>
              <a:gd name="connsiteY2-56" fmla="*/ 1153092 h 1334067"/>
              <a:gd name="connsiteX3-57" fmla="*/ 4735253 w 6174959"/>
              <a:gd name="connsiteY3-58" fmla="*/ 567 h 1334067"/>
              <a:gd name="connsiteX4-59" fmla="*/ 6174959 w 6174959"/>
              <a:gd name="connsiteY4-60" fmla="*/ 1162617 h 1334067"/>
              <a:gd name="connsiteX0-61" fmla="*/ 0 w 6077835"/>
              <a:gd name="connsiteY0-62" fmla="*/ 1209734 h 1209734"/>
              <a:gd name="connsiteX1-63" fmla="*/ 1485354 w 6077835"/>
              <a:gd name="connsiteY1-64" fmla="*/ 59 h 1209734"/>
              <a:gd name="connsiteX2-65" fmla="*/ 3060727 w 6077835"/>
              <a:gd name="connsiteY2-66" fmla="*/ 1152584 h 1209734"/>
              <a:gd name="connsiteX3-67" fmla="*/ 4638129 w 6077835"/>
              <a:gd name="connsiteY3-68" fmla="*/ 59 h 1209734"/>
              <a:gd name="connsiteX4-69" fmla="*/ 6077835 w 6077835"/>
              <a:gd name="connsiteY4-70" fmla="*/ 1162109 h 120973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77835" h="1209734">
                <a:moveTo>
                  <a:pt x="0" y="1209734"/>
                </a:moveTo>
                <a:cubicBezTo>
                  <a:pt x="400844" y="412809"/>
                  <a:pt x="975233" y="9584"/>
                  <a:pt x="1485354" y="59"/>
                </a:cubicBezTo>
                <a:cubicBezTo>
                  <a:pt x="1995475" y="-9466"/>
                  <a:pt x="2535265" y="1152584"/>
                  <a:pt x="3060727" y="1152584"/>
                </a:cubicBezTo>
                <a:cubicBezTo>
                  <a:pt x="3586189" y="1152584"/>
                  <a:pt x="4135278" y="-1528"/>
                  <a:pt x="4638129" y="59"/>
                </a:cubicBezTo>
                <a:cubicBezTo>
                  <a:pt x="5140980" y="1646"/>
                  <a:pt x="5931785" y="820796"/>
                  <a:pt x="6077835" y="1162109"/>
                </a:cubicBezTo>
              </a:path>
            </a:pathLst>
          </a:custGeom>
          <a:noFill/>
          <a:ln w="76200">
            <a:solidFill>
              <a:srgbClr val="DE0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96" name="TextBox 6"/>
          <p:cNvSpPr txBox="1">
            <a:spLocks noChangeArrowheads="1"/>
          </p:cNvSpPr>
          <p:nvPr/>
        </p:nvSpPr>
        <p:spPr bwMode="auto">
          <a:xfrm>
            <a:off x="1612428" y="3623789"/>
            <a:ext cx="161569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dirty="0">
                <a:latin typeface="思源黑体 CN Bold" panose="020B0800000000000000" pitchFamily="34" charset="-122"/>
                <a:ea typeface="思源黑体 CN Bold" panose="020B0800000000000000" pitchFamily="34" charset="-122"/>
                <a:sym typeface="Arial" panose="020B0604020202020204" pitchFamily="34" charset="0"/>
              </a:rPr>
              <a:t>请添加标题</a:t>
            </a:r>
            <a:endParaRPr lang="zh-CN" altLang="en-US" dirty="0">
              <a:latin typeface="思源黑体 CN Bold" panose="020B0800000000000000" pitchFamily="34" charset="-122"/>
              <a:ea typeface="思源黑体 CN Bold" panose="020B0800000000000000" pitchFamily="34" charset="-122"/>
              <a:sym typeface="Arial" panose="020B0604020202020204" pitchFamily="34" charset="0"/>
            </a:endParaRPr>
          </a:p>
        </p:txBody>
      </p:sp>
      <p:sp>
        <p:nvSpPr>
          <p:cNvPr id="97" name="TextBox 6"/>
          <p:cNvSpPr txBox="1">
            <a:spLocks noChangeArrowheads="1"/>
          </p:cNvSpPr>
          <p:nvPr/>
        </p:nvSpPr>
        <p:spPr bwMode="auto">
          <a:xfrm>
            <a:off x="2007894" y="1351334"/>
            <a:ext cx="183269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dirty="0">
                <a:latin typeface="思源黑体 CN Bold" panose="020B0800000000000000" pitchFamily="34" charset="-122"/>
                <a:ea typeface="思源黑体 CN Bold" panose="020B0800000000000000" pitchFamily="34" charset="-122"/>
                <a:sym typeface="Arial" panose="020B0604020202020204" pitchFamily="34" charset="0"/>
              </a:rPr>
              <a:t>请添加标题</a:t>
            </a:r>
            <a:endParaRPr lang="zh-CN" altLang="zh-CN" dirty="0">
              <a:latin typeface="思源黑体 CN Bold" panose="020B0800000000000000" pitchFamily="34" charset="-122"/>
              <a:ea typeface="思源黑体 CN Bold" panose="020B0800000000000000" pitchFamily="34" charset="-122"/>
              <a:sym typeface="Arial" panose="020B0604020202020204" pitchFamily="34" charset="0"/>
            </a:endParaRPr>
          </a:p>
        </p:txBody>
      </p:sp>
      <p:sp>
        <p:nvSpPr>
          <p:cNvPr id="101" name="TextBox 6"/>
          <p:cNvSpPr txBox="1">
            <a:spLocks noChangeArrowheads="1"/>
          </p:cNvSpPr>
          <p:nvPr/>
        </p:nvSpPr>
        <p:spPr bwMode="auto">
          <a:xfrm>
            <a:off x="4645740" y="1721647"/>
            <a:ext cx="185078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dirty="0">
                <a:latin typeface="思源黑体 CN Bold" panose="020B0800000000000000" pitchFamily="34" charset="-122"/>
                <a:ea typeface="思源黑体 CN Bold" panose="020B0800000000000000" pitchFamily="34" charset="-122"/>
                <a:sym typeface="Arial" panose="020B0604020202020204" pitchFamily="34" charset="0"/>
              </a:rPr>
              <a:t>请添加标题</a:t>
            </a:r>
            <a:endParaRPr lang="zh-CN" altLang="zh-CN" dirty="0">
              <a:latin typeface="思源黑体 CN Bold" panose="020B0800000000000000" pitchFamily="34" charset="-122"/>
              <a:ea typeface="思源黑体 CN Bold" panose="020B0800000000000000" pitchFamily="34" charset="-122"/>
              <a:sym typeface="Arial" panose="020B0604020202020204" pitchFamily="34" charset="0"/>
            </a:endParaRPr>
          </a:p>
        </p:txBody>
      </p:sp>
      <p:sp>
        <p:nvSpPr>
          <p:cNvPr id="109" name="TextBox 108"/>
          <p:cNvSpPr txBox="1"/>
          <p:nvPr/>
        </p:nvSpPr>
        <p:spPr>
          <a:xfrm>
            <a:off x="1935826" y="3927132"/>
            <a:ext cx="979170" cy="275590"/>
          </a:xfrm>
          <a:prstGeom prst="rect">
            <a:avLst/>
          </a:prstGeom>
          <a:noFill/>
        </p:spPr>
        <p:txBody>
          <a:bodyPr wrap="none" rtlCol="0">
            <a:spAutoFit/>
          </a:bodyPr>
          <a:lstStyle/>
          <a:p>
            <a:pPr algn="l"/>
            <a:r>
              <a:rPr lang="en-US" altLang="zh-CN" sz="1200" b="1" cap="all" dirty="0">
                <a:solidFill>
                  <a:srgbClr val="DE0D09"/>
                </a:solidFill>
                <a:uFillTx/>
                <a:latin typeface="Arial" panose="020B0604020202020204" pitchFamily="34" charset="0"/>
                <a:ea typeface="思源黑体 CN Normal" panose="020B0400000000000000" pitchFamily="34" charset="-122"/>
                <a:sym typeface="Arial" panose="020B0604020202020204" pitchFamily="34" charset="0"/>
              </a:rPr>
              <a:t>Add title</a:t>
            </a:r>
            <a:endParaRPr lang="en-US" altLang="zh-CN" sz="1200" b="1" cap="all" dirty="0">
              <a:solidFill>
                <a:srgbClr val="DE0D09"/>
              </a:solidFill>
              <a:uFillTx/>
              <a:latin typeface="Arial" panose="020B0604020202020204" pitchFamily="34" charset="0"/>
              <a:ea typeface="思源黑体 CN Normal" panose="020B0400000000000000" pitchFamily="34" charset="-122"/>
              <a:sym typeface="Arial" panose="020B0604020202020204" pitchFamily="34" charset="0"/>
            </a:endParaRPr>
          </a:p>
        </p:txBody>
      </p:sp>
      <p:sp>
        <p:nvSpPr>
          <p:cNvPr id="113" name="TextBox 112"/>
          <p:cNvSpPr txBox="1"/>
          <p:nvPr/>
        </p:nvSpPr>
        <p:spPr>
          <a:xfrm>
            <a:off x="2378092" y="1663534"/>
            <a:ext cx="979170" cy="275590"/>
          </a:xfrm>
          <a:prstGeom prst="rect">
            <a:avLst/>
          </a:prstGeom>
          <a:noFill/>
        </p:spPr>
        <p:txBody>
          <a:bodyPr wrap="none" rtlCol="0">
            <a:spAutoFit/>
          </a:bodyPr>
          <a:lstStyle/>
          <a:p>
            <a:pPr algn="l"/>
            <a:r>
              <a:rPr lang="en-US" altLang="zh-CN" sz="1200" b="1" cap="all" dirty="0">
                <a:solidFill>
                  <a:srgbClr val="DE0D09"/>
                </a:solidFill>
                <a:uFillTx/>
                <a:latin typeface="Arial" panose="020B0604020202020204" pitchFamily="34" charset="0"/>
                <a:ea typeface="思源黑体 CN Normal" panose="020B0400000000000000" pitchFamily="34" charset="-122"/>
                <a:sym typeface="Arial" panose="020B0604020202020204" pitchFamily="34" charset="0"/>
              </a:rPr>
              <a:t>Add title</a:t>
            </a:r>
            <a:endParaRPr lang="zh-CN" altLang="en-US" sz="1200" b="1"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14" name="TextBox 113"/>
          <p:cNvSpPr txBox="1"/>
          <p:nvPr/>
        </p:nvSpPr>
        <p:spPr>
          <a:xfrm>
            <a:off x="5051778" y="2028125"/>
            <a:ext cx="979170" cy="275590"/>
          </a:xfrm>
          <a:prstGeom prst="rect">
            <a:avLst/>
          </a:prstGeom>
          <a:noFill/>
        </p:spPr>
        <p:txBody>
          <a:bodyPr wrap="none" rtlCol="0">
            <a:spAutoFit/>
          </a:bodyPr>
          <a:lstStyle/>
          <a:p>
            <a:pPr algn="l"/>
            <a:r>
              <a:rPr lang="en-US" altLang="zh-CN" sz="1200" b="1" cap="all" dirty="0">
                <a:solidFill>
                  <a:srgbClr val="DE0D09"/>
                </a:solidFill>
                <a:uFillTx/>
                <a:latin typeface="Arial" panose="020B0604020202020204" pitchFamily="34" charset="0"/>
                <a:ea typeface="思源黑体 CN Normal" panose="020B0400000000000000" pitchFamily="34" charset="-122"/>
                <a:sym typeface="Arial" panose="020B0604020202020204" pitchFamily="34" charset="0"/>
              </a:rPr>
              <a:t>Add title</a:t>
            </a:r>
            <a:endParaRPr lang="zh-CN" altLang="en-US" sz="1200" b="1"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nvGrpSpPr>
          <p:cNvPr id="123" name="组合 122"/>
          <p:cNvGrpSpPr/>
          <p:nvPr/>
        </p:nvGrpSpPr>
        <p:grpSpPr>
          <a:xfrm>
            <a:off x="382574" y="3184341"/>
            <a:ext cx="1061926" cy="1061926"/>
            <a:chOff x="1008115" y="2542722"/>
            <a:chExt cx="1360493" cy="1360493"/>
          </a:xfrm>
        </p:grpSpPr>
        <p:grpSp>
          <p:nvGrpSpPr>
            <p:cNvPr id="124" name="组合 123"/>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27" name="椭圆 126"/>
              <p:cNvSpPr/>
              <p:nvPr/>
            </p:nvSpPr>
            <p:spPr>
              <a:xfrm>
                <a:off x="392113" y="760413"/>
                <a:ext cx="3825875"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125" name="TextBox 124"/>
            <p:cNvSpPr txBox="1"/>
            <p:nvPr/>
          </p:nvSpPr>
          <p:spPr>
            <a:xfrm>
              <a:off x="1350323" y="2690651"/>
              <a:ext cx="676078" cy="1064637"/>
            </a:xfrm>
            <a:prstGeom prst="rect">
              <a:avLst/>
            </a:prstGeom>
            <a:noFill/>
          </p:spPr>
          <p:txBody>
            <a:bodyPr wrap="none" rtlCol="0">
              <a:spAutoFit/>
            </a:bodyPr>
            <a:lstStyle/>
            <a:p>
              <a:r>
                <a:rPr lang="en-US" altLang="zh-CN" sz="48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1</a:t>
              </a:r>
              <a:endParaRPr lang="zh-CN" altLang="en-US" sz="48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28" name="组合 127"/>
          <p:cNvGrpSpPr/>
          <p:nvPr/>
        </p:nvGrpSpPr>
        <p:grpSpPr>
          <a:xfrm>
            <a:off x="2210738" y="2017363"/>
            <a:ext cx="1061926" cy="1061926"/>
            <a:chOff x="1008115" y="2542722"/>
            <a:chExt cx="1360493" cy="1360493"/>
          </a:xfrm>
        </p:grpSpPr>
        <p:grpSp>
          <p:nvGrpSpPr>
            <p:cNvPr id="129" name="组合 128"/>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131" name="同心圆 1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32" name="椭圆 131"/>
              <p:cNvSpPr/>
              <p:nvPr/>
            </p:nvSpPr>
            <p:spPr>
              <a:xfrm>
                <a:off x="392113" y="760413"/>
                <a:ext cx="3825875"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130" name="TextBox 129"/>
            <p:cNvSpPr txBox="1"/>
            <p:nvPr/>
          </p:nvSpPr>
          <p:spPr>
            <a:xfrm>
              <a:off x="1350323" y="2690651"/>
              <a:ext cx="676078" cy="1064637"/>
            </a:xfrm>
            <a:prstGeom prst="rect">
              <a:avLst/>
            </a:prstGeom>
            <a:noFill/>
          </p:spPr>
          <p:txBody>
            <a:bodyPr wrap="none" rtlCol="0">
              <a:spAutoFit/>
            </a:bodyPr>
            <a:lstStyle/>
            <a:p>
              <a:r>
                <a:rPr lang="en-US" altLang="zh-CN" sz="48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2</a:t>
              </a:r>
              <a:endParaRPr lang="zh-CN" altLang="en-US" sz="48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38" name="组合 137"/>
          <p:cNvGrpSpPr/>
          <p:nvPr/>
        </p:nvGrpSpPr>
        <p:grpSpPr>
          <a:xfrm>
            <a:off x="4908816" y="2417986"/>
            <a:ext cx="1061926" cy="1061926"/>
            <a:chOff x="1008115" y="2542722"/>
            <a:chExt cx="1360493" cy="1360493"/>
          </a:xfrm>
        </p:grpSpPr>
        <p:grpSp>
          <p:nvGrpSpPr>
            <p:cNvPr id="139" name="组合 138"/>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42" name="椭圆 141"/>
              <p:cNvSpPr/>
              <p:nvPr/>
            </p:nvSpPr>
            <p:spPr>
              <a:xfrm>
                <a:off x="392113" y="760413"/>
                <a:ext cx="3825875"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140" name="TextBox 139"/>
            <p:cNvSpPr txBox="1"/>
            <p:nvPr/>
          </p:nvSpPr>
          <p:spPr>
            <a:xfrm>
              <a:off x="1350323" y="2690651"/>
              <a:ext cx="676078" cy="1064637"/>
            </a:xfrm>
            <a:prstGeom prst="rect">
              <a:avLst/>
            </a:prstGeom>
            <a:noFill/>
          </p:spPr>
          <p:txBody>
            <a:bodyPr wrap="none" rtlCol="0">
              <a:spAutoFit/>
            </a:bodyPr>
            <a:lstStyle/>
            <a:p>
              <a:r>
                <a:rPr lang="en-US" altLang="zh-CN" sz="48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3</a:t>
              </a:r>
              <a:endParaRPr lang="zh-CN" altLang="en-US" sz="48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43" name="组合 142"/>
          <p:cNvGrpSpPr/>
          <p:nvPr/>
        </p:nvGrpSpPr>
        <p:grpSpPr>
          <a:xfrm>
            <a:off x="7356178" y="2954372"/>
            <a:ext cx="1061926" cy="1061926"/>
            <a:chOff x="1008115" y="2542722"/>
            <a:chExt cx="1360493" cy="1360493"/>
          </a:xfrm>
        </p:grpSpPr>
        <p:grpSp>
          <p:nvGrpSpPr>
            <p:cNvPr id="144" name="组合 143"/>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152" name="同心圆 1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55" name="椭圆 154"/>
              <p:cNvSpPr/>
              <p:nvPr/>
            </p:nvSpPr>
            <p:spPr>
              <a:xfrm>
                <a:off x="392113" y="760413"/>
                <a:ext cx="3825875"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145" name="TextBox 144"/>
            <p:cNvSpPr txBox="1"/>
            <p:nvPr/>
          </p:nvSpPr>
          <p:spPr>
            <a:xfrm>
              <a:off x="1350323" y="2690651"/>
              <a:ext cx="676078" cy="1064637"/>
            </a:xfrm>
            <a:prstGeom prst="rect">
              <a:avLst/>
            </a:prstGeom>
            <a:noFill/>
          </p:spPr>
          <p:txBody>
            <a:bodyPr wrap="none" rtlCol="0">
              <a:spAutoFit/>
            </a:bodyPr>
            <a:lstStyle/>
            <a:p>
              <a:r>
                <a:rPr lang="en-US" altLang="zh-CN" sz="48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4</a:t>
              </a:r>
              <a:endParaRPr lang="zh-CN" altLang="en-US" sz="48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158" name="TextBox 6"/>
          <p:cNvSpPr txBox="1">
            <a:spLocks noChangeArrowheads="1"/>
          </p:cNvSpPr>
          <p:nvPr/>
        </p:nvSpPr>
        <p:spPr bwMode="auto">
          <a:xfrm>
            <a:off x="7245580" y="2029708"/>
            <a:ext cx="181269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dirty="0">
                <a:latin typeface="思源黑体 CN Bold" panose="020B0800000000000000" pitchFamily="34" charset="-122"/>
                <a:ea typeface="思源黑体 CN Bold" panose="020B0800000000000000" pitchFamily="34" charset="-122"/>
                <a:sym typeface="Arial" panose="020B0604020202020204" pitchFamily="34" charset="0"/>
              </a:rPr>
              <a:t>请添加标题</a:t>
            </a:r>
            <a:endParaRPr lang="zh-CN" altLang="zh-CN" dirty="0">
              <a:latin typeface="思源黑体 CN Bold" panose="020B0800000000000000" pitchFamily="34" charset="-122"/>
              <a:ea typeface="思源黑体 CN Bold" panose="020B0800000000000000" pitchFamily="34" charset="-122"/>
              <a:sym typeface="Arial" panose="020B0604020202020204" pitchFamily="34" charset="0"/>
            </a:endParaRPr>
          </a:p>
        </p:txBody>
      </p:sp>
      <p:sp>
        <p:nvSpPr>
          <p:cNvPr id="161" name="TextBox 160"/>
          <p:cNvSpPr txBox="1"/>
          <p:nvPr/>
        </p:nvSpPr>
        <p:spPr>
          <a:xfrm>
            <a:off x="7666977" y="2342534"/>
            <a:ext cx="979170" cy="275590"/>
          </a:xfrm>
          <a:prstGeom prst="rect">
            <a:avLst/>
          </a:prstGeom>
          <a:noFill/>
        </p:spPr>
        <p:txBody>
          <a:bodyPr wrap="none" rtlCol="0">
            <a:spAutoFit/>
          </a:bodyPr>
          <a:lstStyle/>
          <a:p>
            <a:pPr algn="l"/>
            <a:r>
              <a:rPr lang="en-US" altLang="zh-CN" sz="1200" b="1" cap="all" dirty="0">
                <a:solidFill>
                  <a:srgbClr val="DE0D09"/>
                </a:solidFill>
                <a:uFillTx/>
                <a:latin typeface="Arial" panose="020B0604020202020204" pitchFamily="34" charset="0"/>
                <a:ea typeface="思源黑体 CN Normal" panose="020B0400000000000000" pitchFamily="34" charset="-122"/>
                <a:sym typeface="Arial" panose="020B0604020202020204" pitchFamily="34" charset="0"/>
              </a:rPr>
              <a:t>Add title</a:t>
            </a:r>
            <a:endParaRPr lang="zh-CN" altLang="en-US" sz="1200" b="1"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nvGrpSpPr>
          <p:cNvPr id="164" name="组合 163"/>
          <p:cNvGrpSpPr/>
          <p:nvPr/>
        </p:nvGrpSpPr>
        <p:grpSpPr>
          <a:xfrm>
            <a:off x="2817722" y="-2679427"/>
            <a:ext cx="3775625" cy="3775625"/>
            <a:chOff x="304800" y="673100"/>
            <a:chExt cx="4000500" cy="4000500"/>
          </a:xfrm>
          <a:effectLst>
            <a:outerShdw blurRad="444500" dist="254000" dir="8100000" algn="tr" rotWithShape="0">
              <a:prstClr val="black">
                <a:alpha val="50000"/>
              </a:prstClr>
            </a:outerShdw>
          </a:effectLst>
        </p:grpSpPr>
        <p:sp>
          <p:nvSpPr>
            <p:cNvPr id="167" name="同心圆 16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68" name="椭圆 167"/>
            <p:cNvSpPr/>
            <p:nvPr/>
          </p:nvSpPr>
          <p:spPr>
            <a:xfrm>
              <a:off x="392113" y="760413"/>
              <a:ext cx="3825874" cy="3825874"/>
            </a:xfrm>
            <a:prstGeom prst="ellipse">
              <a:avLst/>
            </a:prstGeom>
            <a:solidFill>
              <a:srgbClr val="DE0D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169" name="TextBox 28"/>
          <p:cNvSpPr txBox="1"/>
          <p:nvPr/>
        </p:nvSpPr>
        <p:spPr bwMode="auto">
          <a:xfrm>
            <a:off x="3811283" y="156543"/>
            <a:ext cx="1769358" cy="522644"/>
          </a:xfrm>
          <a:prstGeom prst="rect">
            <a:avLst/>
          </a:prstGeom>
          <a:noFill/>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80000"/>
              </a:lnSpc>
              <a:spcBef>
                <a:spcPts val="0"/>
              </a:spcBef>
              <a:spcAft>
                <a:spcPts val="0"/>
              </a:spcAft>
              <a:defRPr/>
            </a:pPr>
            <a:r>
              <a:rPr lang="zh-CN" altLang="en-US" sz="3600" b="1" kern="0" dirty="0">
                <a:ln w="18415" cmpd="sng">
                  <a:noFill/>
                  <a:prstDash val="solid"/>
                </a:ln>
                <a:solidFill>
                  <a:schemeClr val="bg1"/>
                </a:solidFill>
                <a:latin typeface="Arial" panose="020B0604020202020204" pitchFamily="34" charset="0"/>
                <a:ea typeface="思源黑体 CN Normal" panose="020B0400000000000000" pitchFamily="34" charset="-122"/>
                <a:sym typeface="Arial" panose="020B0604020202020204" pitchFamily="34" charset="0"/>
              </a:rPr>
              <a:t>目录</a:t>
            </a:r>
            <a:endParaRPr lang="zh-CN" altLang="en-US" sz="3600" b="1" kern="0" dirty="0">
              <a:ln w="18415" cmpd="sng">
                <a:noFill/>
                <a:prstDash val="solid"/>
              </a:ln>
              <a:solidFill>
                <a:schemeClr val="bg1"/>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70" name="前言"/>
          <p:cNvSpPr>
            <a:spLocks noChangeArrowheads="1"/>
          </p:cNvSpPr>
          <p:nvPr/>
        </p:nvSpPr>
        <p:spPr bwMode="auto">
          <a:xfrm>
            <a:off x="3850197" y="566550"/>
            <a:ext cx="1654244" cy="338526"/>
          </a:xfrm>
          <a:prstGeom prst="rect">
            <a:avLst/>
          </a:prstGeom>
          <a:noFill/>
          <a:ln w="9525">
            <a:noFill/>
            <a:bevel/>
          </a:ln>
        </p:spPr>
        <p:txBody>
          <a:bodyPr wrap="square" lIns="91411" tIns="45706" rIns="91411" bIns="45706">
            <a:spAutoFit/>
          </a:bodyPr>
          <a:lstStyle/>
          <a:p>
            <a:pPr algn="ctr"/>
            <a:r>
              <a:rPr lang="en-US" altLang="zh-CN" sz="1600"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Introduction</a:t>
            </a:r>
            <a:endParaRPr lang="zh-CN" altLang="en-US" sz="1100" dirty="0">
              <a:solidFill>
                <a:schemeClr val="bg1"/>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71" name="椭圆 170"/>
          <p:cNvSpPr/>
          <p:nvPr/>
        </p:nvSpPr>
        <p:spPr>
          <a:xfrm>
            <a:off x="4789176" y="4748289"/>
            <a:ext cx="274729" cy="274692"/>
          </a:xfrm>
          <a:prstGeom prst="ellipse">
            <a:avLst/>
          </a:prstGeom>
          <a:solidFill>
            <a:srgbClr val="DE0D09"/>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172" name="椭圆 171"/>
          <p:cNvSpPr/>
          <p:nvPr/>
        </p:nvSpPr>
        <p:spPr>
          <a:xfrm>
            <a:off x="4492893" y="4866591"/>
            <a:ext cx="137365" cy="137347"/>
          </a:xfrm>
          <a:prstGeom prst="ellipse">
            <a:avLst/>
          </a:prstGeom>
          <a:solidFill>
            <a:srgbClr val="DE0D09"/>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173" name="椭圆 172"/>
          <p:cNvSpPr/>
          <p:nvPr/>
        </p:nvSpPr>
        <p:spPr>
          <a:xfrm>
            <a:off x="4972203" y="4820369"/>
            <a:ext cx="137365" cy="137347"/>
          </a:xfrm>
          <a:prstGeom prst="ellipse">
            <a:avLst/>
          </a:prstGeom>
          <a:solidFill>
            <a:srgbClr val="DE0D09"/>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174" name="椭圆 173"/>
          <p:cNvSpPr/>
          <p:nvPr/>
        </p:nvSpPr>
        <p:spPr>
          <a:xfrm>
            <a:off x="4029777" y="4693127"/>
            <a:ext cx="250411" cy="250377"/>
          </a:xfrm>
          <a:prstGeom prst="ellipse">
            <a:avLst/>
          </a:prstGeom>
          <a:solidFill>
            <a:srgbClr val="DE0D09"/>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175" name="椭圆 174"/>
          <p:cNvSpPr/>
          <p:nvPr/>
        </p:nvSpPr>
        <p:spPr>
          <a:xfrm>
            <a:off x="4292849" y="4629684"/>
            <a:ext cx="274729" cy="274692"/>
          </a:xfrm>
          <a:prstGeom prst="ellipse">
            <a:avLst/>
          </a:prstGeom>
          <a:solidFill>
            <a:srgbClr val="DE0D09"/>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176" name="椭圆 175"/>
          <p:cNvSpPr/>
          <p:nvPr/>
        </p:nvSpPr>
        <p:spPr>
          <a:xfrm>
            <a:off x="4527634" y="4916109"/>
            <a:ext cx="137365" cy="137347"/>
          </a:xfrm>
          <a:prstGeom prst="ellipse">
            <a:avLst/>
          </a:prstGeom>
          <a:solidFill>
            <a:srgbClr val="DE0D09"/>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177" name="椭圆 176"/>
          <p:cNvSpPr/>
          <p:nvPr/>
        </p:nvSpPr>
        <p:spPr>
          <a:xfrm>
            <a:off x="5115965" y="4767030"/>
            <a:ext cx="322095" cy="322052"/>
          </a:xfrm>
          <a:prstGeom prst="ellipse">
            <a:avLst/>
          </a:prstGeom>
          <a:solidFill>
            <a:srgbClr val="DE0D09"/>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178" name="椭圆 177"/>
          <p:cNvSpPr/>
          <p:nvPr/>
        </p:nvSpPr>
        <p:spPr>
          <a:xfrm>
            <a:off x="3702392" y="4825273"/>
            <a:ext cx="274729" cy="274692"/>
          </a:xfrm>
          <a:prstGeom prst="ellipse">
            <a:avLst/>
          </a:prstGeom>
          <a:solidFill>
            <a:srgbClr val="DE0D09"/>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179" name="椭圆 178"/>
          <p:cNvSpPr/>
          <p:nvPr/>
        </p:nvSpPr>
        <p:spPr>
          <a:xfrm>
            <a:off x="3417231" y="4956464"/>
            <a:ext cx="137365" cy="137347"/>
          </a:xfrm>
          <a:prstGeom prst="ellipse">
            <a:avLst/>
          </a:prstGeom>
          <a:solidFill>
            <a:srgbClr val="DE0D09"/>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180" name="椭圆 179"/>
          <p:cNvSpPr/>
          <p:nvPr/>
        </p:nvSpPr>
        <p:spPr>
          <a:xfrm>
            <a:off x="4653784" y="4620819"/>
            <a:ext cx="274729" cy="274692"/>
          </a:xfrm>
          <a:prstGeom prst="ellipse">
            <a:avLst/>
          </a:prstGeom>
          <a:solidFill>
            <a:srgbClr val="DE0D09"/>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181" name="椭圆 180"/>
          <p:cNvSpPr/>
          <p:nvPr/>
        </p:nvSpPr>
        <p:spPr>
          <a:xfrm>
            <a:off x="4186085" y="4878319"/>
            <a:ext cx="137365" cy="137347"/>
          </a:xfrm>
          <a:prstGeom prst="ellipse">
            <a:avLst/>
          </a:prstGeom>
          <a:solidFill>
            <a:srgbClr val="DE0D09"/>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182" name="椭圆 181"/>
          <p:cNvSpPr/>
          <p:nvPr/>
        </p:nvSpPr>
        <p:spPr>
          <a:xfrm>
            <a:off x="5547762" y="4952019"/>
            <a:ext cx="137365" cy="137347"/>
          </a:xfrm>
          <a:prstGeom prst="ellipse">
            <a:avLst/>
          </a:prstGeom>
          <a:solidFill>
            <a:srgbClr val="DE0D09"/>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3000"/>
    </mc:Choice>
    <mc:Fallback>
      <p:transition spd="slow" advClick="0" advTm="3000"/>
    </mc:Fallback>
  </mc:AlternateContent>
  <p:timing>
    <p:tnLst>
      <p:par>
        <p:cTn id="1" dur="indefinite" restart="never" nodeType="tmRoot"/>
      </p:par>
    </p:tnLst>
    <p:bldLst>
      <p:bldP spid="94" grpId="0" animBg="1"/>
      <p:bldP spid="96" grpId="0"/>
      <p:bldP spid="97" grpId="0"/>
      <p:bldP spid="101" grpId="0"/>
      <p:bldP spid="109" grpId="0"/>
      <p:bldP spid="113" grpId="0"/>
      <p:bldP spid="114" grpId="0"/>
      <p:bldP spid="158" grpId="0"/>
      <p:bldP spid="161" grpId="0"/>
      <p:bldP spid="169" grpId="0"/>
      <p:bldP spid="170" grpId="0"/>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肘形连接符 151"/>
          <p:cNvCxnSpPr>
            <a:cxnSpLocks noChangeShapeType="1"/>
          </p:cNvCxnSpPr>
          <p:nvPr/>
        </p:nvCxnSpPr>
        <p:spPr bwMode="auto">
          <a:xfrm>
            <a:off x="3197017" y="2108689"/>
            <a:ext cx="4333687" cy="472586"/>
          </a:xfrm>
          <a:prstGeom prst="bentConnector3">
            <a:avLst>
              <a:gd name="adj1" fmla="val 46218"/>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cxnSp>
      <p:cxnSp>
        <p:nvCxnSpPr>
          <p:cNvPr id="34" name="肘形连接符 160"/>
          <p:cNvCxnSpPr>
            <a:cxnSpLocks noChangeShapeType="1"/>
          </p:cNvCxnSpPr>
          <p:nvPr/>
        </p:nvCxnSpPr>
        <p:spPr bwMode="auto">
          <a:xfrm>
            <a:off x="3197120" y="3515916"/>
            <a:ext cx="2483353" cy="281977"/>
          </a:xfrm>
          <a:prstGeom prst="bentConnector3">
            <a:avLst>
              <a:gd name="adj1" fmla="val 50000"/>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cxnSp>
      <p:cxnSp>
        <p:nvCxnSpPr>
          <p:cNvPr id="35" name="肘形连接符 154"/>
          <p:cNvCxnSpPr>
            <a:cxnSpLocks noChangeShapeType="1"/>
          </p:cNvCxnSpPr>
          <p:nvPr/>
        </p:nvCxnSpPr>
        <p:spPr bwMode="auto">
          <a:xfrm>
            <a:off x="3197056" y="2812555"/>
            <a:ext cx="3408532" cy="505718"/>
          </a:xfrm>
          <a:prstGeom prst="bentConnector3">
            <a:avLst>
              <a:gd name="adj1" fmla="val 50000"/>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cxnSp>
      <p:sp>
        <p:nvSpPr>
          <p:cNvPr id="36" name="直接连接符 68"/>
          <p:cNvSpPr>
            <a:spLocks noChangeShapeType="1"/>
          </p:cNvSpPr>
          <p:nvPr/>
        </p:nvSpPr>
        <p:spPr bwMode="auto">
          <a:xfrm flipH="1">
            <a:off x="2939716" y="4219576"/>
            <a:ext cx="1531081" cy="1"/>
          </a:xfrm>
          <a:prstGeom prst="line">
            <a:avLst/>
          </a:prstGeom>
          <a:noFill/>
          <a:ln w="12700">
            <a:solidFill>
              <a:schemeClr val="tx1">
                <a:lumMod val="75000"/>
                <a:lumOff val="25000"/>
              </a:schemeClr>
            </a:solidFill>
            <a:bevel/>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nvGrpSpPr>
          <p:cNvPr id="37" name="组合 36"/>
          <p:cNvGrpSpPr/>
          <p:nvPr/>
        </p:nvGrpSpPr>
        <p:grpSpPr>
          <a:xfrm>
            <a:off x="2646403" y="1850353"/>
            <a:ext cx="534177" cy="534177"/>
            <a:chOff x="2646403" y="1850353"/>
            <a:chExt cx="534177" cy="534177"/>
          </a:xfrm>
        </p:grpSpPr>
        <p:grpSp>
          <p:nvGrpSpPr>
            <p:cNvPr id="38" name="组合 37"/>
            <p:cNvGrpSpPr/>
            <p:nvPr/>
          </p:nvGrpSpPr>
          <p:grpSpPr>
            <a:xfrm>
              <a:off x="2646403" y="1850353"/>
              <a:ext cx="534177" cy="534177"/>
              <a:chOff x="304800" y="673100"/>
              <a:chExt cx="4000500" cy="4000500"/>
            </a:xfrm>
            <a:effectLst>
              <a:outerShdw blurRad="317500" dist="1905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43" name="椭圆 4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39" name="组合 125"/>
            <p:cNvGrpSpPr/>
            <p:nvPr/>
          </p:nvGrpSpPr>
          <p:grpSpPr bwMode="auto">
            <a:xfrm>
              <a:off x="2744763" y="1943249"/>
              <a:ext cx="337456" cy="325902"/>
              <a:chOff x="0" y="0"/>
              <a:chExt cx="583915" cy="496874"/>
            </a:xfrm>
            <a:solidFill>
              <a:srgbClr val="C00000"/>
            </a:solidFill>
          </p:grpSpPr>
          <p:sp>
            <p:nvSpPr>
              <p:cNvPr id="40" name="Freeform 159"/>
              <p:cNvSpPr>
                <a:spLocks noChangeArrowheads="1"/>
              </p:cNvSpPr>
              <p:nvPr/>
            </p:nvSpPr>
            <p:spPr bwMode="auto">
              <a:xfrm>
                <a:off x="61656" y="94297"/>
                <a:ext cx="460603" cy="402577"/>
              </a:xfrm>
              <a:custGeom>
                <a:avLst/>
                <a:gdLst>
                  <a:gd name="T0" fmla="*/ 2109911457 w 54"/>
                  <a:gd name="T1" fmla="*/ 73363234 h 47"/>
                  <a:gd name="T2" fmla="*/ 1746128914 w 54"/>
                  <a:gd name="T3" fmla="*/ 73363234 h 47"/>
                  <a:gd name="T4" fmla="*/ 145507900 w 54"/>
                  <a:gd name="T5" fmla="*/ 1100508471 h 47"/>
                  <a:gd name="T6" fmla="*/ 0 w 54"/>
                  <a:gd name="T7" fmla="*/ 1467341772 h 47"/>
                  <a:gd name="T8" fmla="*/ 0 w 54"/>
                  <a:gd name="T9" fmla="*/ 2147483647 h 47"/>
                  <a:gd name="T10" fmla="*/ 218266114 w 54"/>
                  <a:gd name="T11" fmla="*/ 2147483647 h 47"/>
                  <a:gd name="T12" fmla="*/ 945822671 w 54"/>
                  <a:gd name="T13" fmla="*/ 2147483647 h 47"/>
                  <a:gd name="T14" fmla="*/ 1164088786 w 54"/>
                  <a:gd name="T15" fmla="*/ 2147483647 h 47"/>
                  <a:gd name="T16" fmla="*/ 1164088786 w 54"/>
                  <a:gd name="T17" fmla="*/ 1980918673 h 47"/>
                  <a:gd name="T18" fmla="*/ 1382354900 w 54"/>
                  <a:gd name="T19" fmla="*/ 1760811840 h 47"/>
                  <a:gd name="T20" fmla="*/ 2147483647 w 54"/>
                  <a:gd name="T21" fmla="*/ 1760811840 h 47"/>
                  <a:gd name="T22" fmla="*/ 2147483647 w 54"/>
                  <a:gd name="T23" fmla="*/ 1980918673 h 47"/>
                  <a:gd name="T24" fmla="*/ 2147483647 w 54"/>
                  <a:gd name="T25" fmla="*/ 2147483647 h 47"/>
                  <a:gd name="T26" fmla="*/ 2147483647 w 54"/>
                  <a:gd name="T27" fmla="*/ 2147483647 h 47"/>
                  <a:gd name="T28" fmla="*/ 2147483647 w 54"/>
                  <a:gd name="T29" fmla="*/ 2147483647 h 47"/>
                  <a:gd name="T30" fmla="*/ 2147483647 w 54"/>
                  <a:gd name="T31" fmla="*/ 2147483647 h 47"/>
                  <a:gd name="T32" fmla="*/ 2147483647 w 54"/>
                  <a:gd name="T33" fmla="*/ 1467341772 h 47"/>
                  <a:gd name="T34" fmla="*/ 2147483647 w 54"/>
                  <a:gd name="T35" fmla="*/ 1173871705 h 47"/>
                  <a:gd name="T36" fmla="*/ 2109911457 w 54"/>
                  <a:gd name="T37" fmla="*/ 73363234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47"/>
                  <a:gd name="T59" fmla="*/ 54 w 5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DE0D09"/>
              </a:solidFill>
              <a:ln w="9525" cmpd="sng">
                <a:noFill/>
                <a:bevel/>
              </a:ln>
            </p:spPr>
            <p:txBody>
              <a:bodyPr lIns="121920" tIns="60960" rIns="121920" bIns="60960"/>
              <a:lstStyle/>
              <a:p>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41" name="Freeform 160"/>
              <p:cNvSpPr>
                <a:spLocks noChangeArrowheads="1"/>
              </p:cNvSpPr>
              <p:nvPr/>
            </p:nvSpPr>
            <p:spPr bwMode="auto">
              <a:xfrm>
                <a:off x="0" y="0"/>
                <a:ext cx="583915" cy="224863"/>
              </a:xfrm>
              <a:custGeom>
                <a:avLst/>
                <a:gdLst>
                  <a:gd name="T0" fmla="*/ 2147483647 w 68"/>
                  <a:gd name="T1" fmla="*/ 1495961648 h 26"/>
                  <a:gd name="T2" fmla="*/ 2147483647 w 68"/>
                  <a:gd name="T3" fmla="*/ 1121971236 h 26"/>
                  <a:gd name="T4" fmla="*/ 2147483647 w 68"/>
                  <a:gd name="T5" fmla="*/ 747980824 h 26"/>
                  <a:gd name="T6" fmla="*/ 2147483647 w 68"/>
                  <a:gd name="T7" fmla="*/ 523584847 h 26"/>
                  <a:gd name="T8" fmla="*/ 2147483647 w 68"/>
                  <a:gd name="T9" fmla="*/ 523584847 h 26"/>
                  <a:gd name="T10" fmla="*/ 2147483647 w 68"/>
                  <a:gd name="T11" fmla="*/ 747980824 h 26"/>
                  <a:gd name="T12" fmla="*/ 2147483647 w 68"/>
                  <a:gd name="T13" fmla="*/ 747980824 h 26"/>
                  <a:gd name="T14" fmla="*/ 2147483647 w 68"/>
                  <a:gd name="T15" fmla="*/ 897575259 h 26"/>
                  <a:gd name="T16" fmla="*/ 2147483647 w 68"/>
                  <a:gd name="T17" fmla="*/ 74801542 h 26"/>
                  <a:gd name="T18" fmla="*/ 2147483647 w 68"/>
                  <a:gd name="T19" fmla="*/ 0 h 26"/>
                  <a:gd name="T20" fmla="*/ 2147483647 w 68"/>
                  <a:gd name="T21" fmla="*/ 74801542 h 26"/>
                  <a:gd name="T22" fmla="*/ 147472885 w 68"/>
                  <a:gd name="T23" fmla="*/ 1495961648 h 26"/>
                  <a:gd name="T24" fmla="*/ 73736443 w 68"/>
                  <a:gd name="T25" fmla="*/ 1795150518 h 26"/>
                  <a:gd name="T26" fmla="*/ 368682214 w 68"/>
                  <a:gd name="T27" fmla="*/ 1795150518 h 26"/>
                  <a:gd name="T28" fmla="*/ 2147483647 w 68"/>
                  <a:gd name="T29" fmla="*/ 523584847 h 26"/>
                  <a:gd name="T30" fmla="*/ 2147483647 w 68"/>
                  <a:gd name="T31" fmla="*/ 523584847 h 26"/>
                  <a:gd name="T32" fmla="*/ 2147483647 w 68"/>
                  <a:gd name="T33" fmla="*/ 1869943411 h 26"/>
                  <a:gd name="T34" fmla="*/ 2147483647 w 68"/>
                  <a:gd name="T35" fmla="*/ 1869943411 h 26"/>
                  <a:gd name="T36" fmla="*/ 2147483647 w 68"/>
                  <a:gd name="T37" fmla="*/ 1570754541 h 26"/>
                  <a:gd name="T38" fmla="*/ 2147483647 w 68"/>
                  <a:gd name="T39" fmla="*/ 1495961648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26"/>
                  <a:gd name="T62" fmla="*/ 68 w 68"/>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DE0D09"/>
              </a:solidFill>
              <a:ln w="9525" cmpd="sng">
                <a:noFill/>
                <a:bevel/>
              </a:ln>
            </p:spPr>
            <p:txBody>
              <a:bodyPr lIns="121920" tIns="60960" rIns="121920" bIns="60960"/>
              <a:lstStyle/>
              <a:p>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grpSp>
      <p:grpSp>
        <p:nvGrpSpPr>
          <p:cNvPr id="44" name="组合 43"/>
          <p:cNvGrpSpPr/>
          <p:nvPr/>
        </p:nvGrpSpPr>
        <p:grpSpPr>
          <a:xfrm>
            <a:off x="2656009" y="3263716"/>
            <a:ext cx="534177" cy="534177"/>
            <a:chOff x="2656009" y="3263716"/>
            <a:chExt cx="534177" cy="534177"/>
          </a:xfrm>
        </p:grpSpPr>
        <p:grpSp>
          <p:nvGrpSpPr>
            <p:cNvPr id="45" name="组合 44"/>
            <p:cNvGrpSpPr/>
            <p:nvPr/>
          </p:nvGrpSpPr>
          <p:grpSpPr>
            <a:xfrm>
              <a:off x="2656009" y="3263716"/>
              <a:ext cx="534177" cy="534177"/>
              <a:chOff x="304800" y="673100"/>
              <a:chExt cx="4000500" cy="4000500"/>
            </a:xfrm>
            <a:effectLst>
              <a:outerShdw blurRad="317500" dist="1905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48" name="椭圆 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46" name="Freeform 277"/>
            <p:cNvSpPr>
              <a:spLocks noEditPoints="1" noChangeArrowheads="1"/>
            </p:cNvSpPr>
            <p:nvPr/>
          </p:nvSpPr>
          <p:spPr bwMode="auto">
            <a:xfrm>
              <a:off x="2772932" y="3323860"/>
              <a:ext cx="287993" cy="341712"/>
            </a:xfrm>
            <a:custGeom>
              <a:avLst/>
              <a:gdLst>
                <a:gd name="T0" fmla="*/ 1763300750 w 72"/>
                <a:gd name="T1" fmla="*/ 927075880 h 86"/>
                <a:gd name="T2" fmla="*/ 1621097786 w 72"/>
                <a:gd name="T3" fmla="*/ 927075880 h 86"/>
                <a:gd name="T4" fmla="*/ 1621097786 w 72"/>
                <a:gd name="T5" fmla="*/ 533772246 h 86"/>
                <a:gd name="T6" fmla="*/ 1080731858 w 72"/>
                <a:gd name="T7" fmla="*/ 0 h 86"/>
                <a:gd name="T8" fmla="*/ 966969487 w 72"/>
                <a:gd name="T9" fmla="*/ 0 h 86"/>
                <a:gd name="T10" fmla="*/ 426603558 w 72"/>
                <a:gd name="T11" fmla="*/ 533772246 h 86"/>
                <a:gd name="T12" fmla="*/ 426603558 w 72"/>
                <a:gd name="T13" fmla="*/ 927075880 h 86"/>
                <a:gd name="T14" fmla="*/ 284400594 w 72"/>
                <a:gd name="T15" fmla="*/ 927075880 h 86"/>
                <a:gd name="T16" fmla="*/ 0 w 72"/>
                <a:gd name="T17" fmla="*/ 1208007804 h 86"/>
                <a:gd name="T18" fmla="*/ 0 w 72"/>
                <a:gd name="T19" fmla="*/ 2135083684 h 86"/>
                <a:gd name="T20" fmla="*/ 284400594 w 72"/>
                <a:gd name="T21" fmla="*/ 2147483647 h 86"/>
                <a:gd name="T22" fmla="*/ 1763300750 w 72"/>
                <a:gd name="T23" fmla="*/ 2147483647 h 86"/>
                <a:gd name="T24" fmla="*/ 2047701344 w 72"/>
                <a:gd name="T25" fmla="*/ 2135083684 h 86"/>
                <a:gd name="T26" fmla="*/ 2047701344 w 72"/>
                <a:gd name="T27" fmla="*/ 1208007804 h 86"/>
                <a:gd name="T28" fmla="*/ 1763300750 w 72"/>
                <a:gd name="T29" fmla="*/ 927075880 h 86"/>
                <a:gd name="T30" fmla="*/ 1194494228 w 72"/>
                <a:gd name="T31" fmla="*/ 2147483647 h 86"/>
                <a:gd name="T32" fmla="*/ 881647709 w 72"/>
                <a:gd name="T33" fmla="*/ 2147483647 h 86"/>
                <a:gd name="T34" fmla="*/ 910088301 w 72"/>
                <a:gd name="T35" fmla="*/ 1797963255 h 86"/>
                <a:gd name="T36" fmla="*/ 824766523 w 72"/>
                <a:gd name="T37" fmla="*/ 1629408340 h 86"/>
                <a:gd name="T38" fmla="*/ 1023850672 w 72"/>
                <a:gd name="T39" fmla="*/ 1432751223 h 86"/>
                <a:gd name="T40" fmla="*/ 1222934821 w 72"/>
                <a:gd name="T41" fmla="*/ 1629408340 h 86"/>
                <a:gd name="T42" fmla="*/ 1137613043 w 72"/>
                <a:gd name="T43" fmla="*/ 1797963255 h 86"/>
                <a:gd name="T44" fmla="*/ 1194494228 w 72"/>
                <a:gd name="T45" fmla="*/ 2147483647 h 86"/>
                <a:gd name="T46" fmla="*/ 1422013637 w 72"/>
                <a:gd name="T47" fmla="*/ 927075880 h 86"/>
                <a:gd name="T48" fmla="*/ 625687707 w 72"/>
                <a:gd name="T49" fmla="*/ 927075880 h 86"/>
                <a:gd name="T50" fmla="*/ 625687707 w 72"/>
                <a:gd name="T51" fmla="*/ 533772246 h 86"/>
                <a:gd name="T52" fmla="*/ 966969487 w 72"/>
                <a:gd name="T53" fmla="*/ 196651817 h 86"/>
                <a:gd name="T54" fmla="*/ 1080731858 w 72"/>
                <a:gd name="T55" fmla="*/ 196651817 h 86"/>
                <a:gd name="T56" fmla="*/ 1422013637 w 72"/>
                <a:gd name="T57" fmla="*/ 533772246 h 86"/>
                <a:gd name="T58" fmla="*/ 1422013637 w 72"/>
                <a:gd name="T59" fmla="*/ 927075880 h 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86"/>
                <a:gd name="T92" fmla="*/ 72 w 72"/>
                <a:gd name="T93" fmla="*/ 86 h 8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rgbClr val="DE0D09"/>
            </a:solidFill>
            <a:ln w="9525" cmpd="sng">
              <a:noFill/>
              <a:bevel/>
            </a:ln>
          </p:spPr>
          <p:txBody>
            <a:bodyPr lIns="121920" tIns="60960" rIns="121920" bIns="60960"/>
            <a:lstStyle/>
            <a:p>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49" name="组合 48"/>
          <p:cNvGrpSpPr/>
          <p:nvPr/>
        </p:nvGrpSpPr>
        <p:grpSpPr>
          <a:xfrm>
            <a:off x="2656009" y="2545271"/>
            <a:ext cx="534177" cy="534177"/>
            <a:chOff x="2656009" y="2545271"/>
            <a:chExt cx="534177" cy="534177"/>
          </a:xfrm>
        </p:grpSpPr>
        <p:grpSp>
          <p:nvGrpSpPr>
            <p:cNvPr id="50" name="组合 49"/>
            <p:cNvGrpSpPr/>
            <p:nvPr/>
          </p:nvGrpSpPr>
          <p:grpSpPr>
            <a:xfrm>
              <a:off x="2656009" y="2545271"/>
              <a:ext cx="534177" cy="534177"/>
              <a:chOff x="304800" y="673100"/>
              <a:chExt cx="4000500" cy="4000500"/>
            </a:xfrm>
            <a:effectLst>
              <a:outerShdw blurRad="317500" dist="1905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51" name="Group 92"/>
            <p:cNvGrpSpPr/>
            <p:nvPr/>
          </p:nvGrpSpPr>
          <p:grpSpPr bwMode="auto">
            <a:xfrm>
              <a:off x="2745161" y="2705683"/>
              <a:ext cx="355874" cy="221817"/>
              <a:chOff x="0" y="0"/>
              <a:chExt cx="471488" cy="293688"/>
            </a:xfrm>
            <a:solidFill>
              <a:schemeClr val="tx1"/>
            </a:solidFill>
          </p:grpSpPr>
          <p:sp>
            <p:nvSpPr>
              <p:cNvPr id="52" name="Freeform 8"/>
              <p:cNvSpPr>
                <a:spLocks noEditPoints="1" noChangeArrowheads="1"/>
              </p:cNvSpPr>
              <p:nvPr/>
            </p:nvSpPr>
            <p:spPr bwMode="auto">
              <a:xfrm>
                <a:off x="0" y="0"/>
                <a:ext cx="471488" cy="293688"/>
              </a:xfrm>
              <a:custGeom>
                <a:avLst/>
                <a:gdLst>
                  <a:gd name="T0" fmla="*/ 1607679782 w 125"/>
                  <a:gd name="T1" fmla="*/ 255184750 h 78"/>
                  <a:gd name="T2" fmla="*/ 1607679782 w 125"/>
                  <a:gd name="T3" fmla="*/ 0 h 78"/>
                  <a:gd name="T4" fmla="*/ 0 w 125"/>
                  <a:gd name="T5" fmla="*/ 0 h 78"/>
                  <a:gd name="T6" fmla="*/ 0 w 125"/>
                  <a:gd name="T7" fmla="*/ 1105803094 h 78"/>
                  <a:gd name="T8" fmla="*/ 1607679782 w 125"/>
                  <a:gd name="T9" fmla="*/ 1105803094 h 78"/>
                  <a:gd name="T10" fmla="*/ 1607679782 w 125"/>
                  <a:gd name="T11" fmla="*/ 850618344 h 78"/>
                  <a:gd name="T12" fmla="*/ 1778407473 w 125"/>
                  <a:gd name="T13" fmla="*/ 765554250 h 78"/>
                  <a:gd name="T14" fmla="*/ 1778407473 w 125"/>
                  <a:gd name="T15" fmla="*/ 368601031 h 78"/>
                  <a:gd name="T16" fmla="*/ 1607679782 w 125"/>
                  <a:gd name="T17" fmla="*/ 255184750 h 78"/>
                  <a:gd name="T18" fmla="*/ 1479634957 w 125"/>
                  <a:gd name="T19" fmla="*/ 978210719 h 78"/>
                  <a:gd name="T20" fmla="*/ 142272447 w 125"/>
                  <a:gd name="T21" fmla="*/ 978210719 h 78"/>
                  <a:gd name="T22" fmla="*/ 142272447 w 125"/>
                  <a:gd name="T23" fmla="*/ 141768469 h 78"/>
                  <a:gd name="T24" fmla="*/ 1479634957 w 125"/>
                  <a:gd name="T25" fmla="*/ 141768469 h 78"/>
                  <a:gd name="T26" fmla="*/ 1479634957 w 125"/>
                  <a:gd name="T27" fmla="*/ 978210719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78"/>
                  <a:gd name="T44" fmla="*/ 125 w 12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solidFill>
                <a:schemeClr val="tx1">
                  <a:lumMod val="65000"/>
                  <a:lumOff val="35000"/>
                </a:schemeClr>
              </a:solidFill>
              <a:ln w="9525" cmpd="sng">
                <a:noFill/>
                <a:bevel/>
              </a:ln>
            </p:spPr>
            <p:txBody>
              <a:bodyPr lIns="121920" tIns="60960" rIns="121920" bIns="60960"/>
              <a:lstStyle/>
              <a:p>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53" name="Rectangle 9"/>
              <p:cNvSpPr>
                <a:spLocks noChangeArrowheads="1"/>
              </p:cNvSpPr>
              <p:nvPr/>
            </p:nvSpPr>
            <p:spPr bwMode="auto">
              <a:xfrm>
                <a:off x="63500" y="63499"/>
                <a:ext cx="90488" cy="166688"/>
              </a:xfrm>
              <a:prstGeom prst="rect">
                <a:avLst/>
              </a:prstGeom>
              <a:solidFill>
                <a:schemeClr val="tx1">
                  <a:lumMod val="65000"/>
                  <a:lumOff val="35000"/>
                </a:schemeClr>
              </a:solidFill>
              <a:ln w="9525">
                <a:noFill/>
                <a:bevel/>
              </a:ln>
            </p:spPr>
            <p:txBody>
              <a:bodyPr lIns="121920" tIns="60960" rIns="121920" bIns="60960"/>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900">
                  <a:solidFill>
                    <a:srgbClr val="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54" name="Rectangle 10"/>
              <p:cNvSpPr>
                <a:spLocks noChangeArrowheads="1"/>
              </p:cNvSpPr>
              <p:nvPr/>
            </p:nvSpPr>
            <p:spPr bwMode="auto">
              <a:xfrm>
                <a:off x="169862" y="63499"/>
                <a:ext cx="85725" cy="166688"/>
              </a:xfrm>
              <a:prstGeom prst="rect">
                <a:avLst/>
              </a:prstGeom>
              <a:solidFill>
                <a:schemeClr val="tx1">
                  <a:lumMod val="65000"/>
                  <a:lumOff val="35000"/>
                </a:schemeClr>
              </a:solidFill>
              <a:ln w="9525">
                <a:noFill/>
                <a:bevel/>
              </a:ln>
            </p:spPr>
            <p:txBody>
              <a:bodyPr lIns="121920" tIns="60960" rIns="121920" bIns="60960"/>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900">
                  <a:solidFill>
                    <a:srgbClr val="000000"/>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grpSp>
        <p:nvGrpSpPr>
          <p:cNvPr id="57" name="组合 56"/>
          <p:cNvGrpSpPr/>
          <p:nvPr/>
        </p:nvGrpSpPr>
        <p:grpSpPr>
          <a:xfrm>
            <a:off x="2656009" y="3925997"/>
            <a:ext cx="534177" cy="534177"/>
            <a:chOff x="2656009" y="3925997"/>
            <a:chExt cx="534177" cy="534177"/>
          </a:xfrm>
        </p:grpSpPr>
        <p:grpSp>
          <p:nvGrpSpPr>
            <p:cNvPr id="58" name="组合 57"/>
            <p:cNvGrpSpPr/>
            <p:nvPr/>
          </p:nvGrpSpPr>
          <p:grpSpPr>
            <a:xfrm>
              <a:off x="2656009" y="3925997"/>
              <a:ext cx="534177" cy="534177"/>
              <a:chOff x="304800" y="673100"/>
              <a:chExt cx="4000500" cy="4000500"/>
            </a:xfrm>
            <a:effectLst>
              <a:outerShdw blurRad="317500" dist="1905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63" name="椭圆 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59" name="Group 9"/>
            <p:cNvGrpSpPr/>
            <p:nvPr/>
          </p:nvGrpSpPr>
          <p:grpSpPr bwMode="auto">
            <a:xfrm>
              <a:off x="2723790" y="4084898"/>
              <a:ext cx="386899" cy="286862"/>
              <a:chOff x="0" y="0"/>
              <a:chExt cx="374651" cy="277813"/>
            </a:xfrm>
            <a:solidFill>
              <a:schemeClr val="tx1"/>
            </a:solidFill>
          </p:grpSpPr>
          <p:sp>
            <p:nvSpPr>
              <p:cNvPr id="60" name="Freeform 17"/>
              <p:cNvSpPr>
                <a:spLocks noChangeArrowheads="1"/>
              </p:cNvSpPr>
              <p:nvPr/>
            </p:nvSpPr>
            <p:spPr bwMode="auto">
              <a:xfrm>
                <a:off x="141288" y="66675"/>
                <a:ext cx="233363" cy="211138"/>
              </a:xfrm>
              <a:custGeom>
                <a:avLst/>
                <a:gdLst>
                  <a:gd name="T0" fmla="*/ 611890896 w 89"/>
                  <a:gd name="T1" fmla="*/ 224220736 h 81"/>
                  <a:gd name="T2" fmla="*/ 295631590 w 89"/>
                  <a:gd name="T3" fmla="*/ 0 h 81"/>
                  <a:gd name="T4" fmla="*/ 275006496 w 89"/>
                  <a:gd name="T5" fmla="*/ 6795516 h 81"/>
                  <a:gd name="T6" fmla="*/ 295631590 w 89"/>
                  <a:gd name="T7" fmla="*/ 74740245 h 81"/>
                  <a:gd name="T8" fmla="*/ 0 w 89"/>
                  <a:gd name="T9" fmla="*/ 298960981 h 81"/>
                  <a:gd name="T10" fmla="*/ 0 w 89"/>
                  <a:gd name="T11" fmla="*/ 298960981 h 81"/>
                  <a:gd name="T12" fmla="*/ 275006496 w 89"/>
                  <a:gd name="T13" fmla="*/ 441648563 h 81"/>
                  <a:gd name="T14" fmla="*/ 508762805 w 89"/>
                  <a:gd name="T15" fmla="*/ 550361173 h 81"/>
                  <a:gd name="T16" fmla="*/ 440012492 w 89"/>
                  <a:gd name="T17" fmla="*/ 421264623 h 81"/>
                  <a:gd name="T18" fmla="*/ 611890896 w 89"/>
                  <a:gd name="T19" fmla="*/ 224220736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81"/>
                  <a:gd name="T32" fmla="*/ 89 w 8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solidFill>
                <a:schemeClr val="tx1">
                  <a:lumMod val="65000"/>
                  <a:lumOff val="35000"/>
                </a:schemeClr>
              </a:solidFill>
              <a:ln w="9525" cmpd="sng">
                <a:noFill/>
                <a:bevel/>
              </a:ln>
            </p:spPr>
            <p:txBody>
              <a:bodyPr/>
              <a:lstStyle/>
              <a:p>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61" name="Freeform 18"/>
              <p:cNvSpPr>
                <a:spLocks noChangeArrowheads="1"/>
              </p:cNvSpPr>
              <p:nvPr/>
            </p:nvSpPr>
            <p:spPr bwMode="auto">
              <a:xfrm>
                <a:off x="0" y="0"/>
                <a:ext cx="241300" cy="209550"/>
              </a:xfrm>
              <a:custGeom>
                <a:avLst/>
                <a:gdLst>
                  <a:gd name="T0" fmla="*/ 612251539 w 92"/>
                  <a:gd name="T1" fmla="*/ 144083961 h 80"/>
                  <a:gd name="T2" fmla="*/ 316443967 w 92"/>
                  <a:gd name="T3" fmla="*/ 0 h 80"/>
                  <a:gd name="T4" fmla="*/ 0 w 92"/>
                  <a:gd name="T5" fmla="*/ 219556013 h 80"/>
                  <a:gd name="T6" fmla="*/ 171981329 w 92"/>
                  <a:gd name="T7" fmla="*/ 418528976 h 80"/>
                  <a:gd name="T8" fmla="*/ 96310174 w 92"/>
                  <a:gd name="T9" fmla="*/ 548890031 h 80"/>
                  <a:gd name="T10" fmla="*/ 330203313 w 92"/>
                  <a:gd name="T11" fmla="*/ 445972168 h 80"/>
                  <a:gd name="T12" fmla="*/ 337080363 w 92"/>
                  <a:gd name="T13" fmla="*/ 439112025 h 80"/>
                  <a:gd name="T14" fmla="*/ 632887935 w 92"/>
                  <a:gd name="T15" fmla="*/ 219556013 h 80"/>
                  <a:gd name="T16" fmla="*/ 612251539 w 92"/>
                  <a:gd name="T17" fmla="*/ 144083961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80"/>
                  <a:gd name="T29" fmla="*/ 92 w 92"/>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solidFill>
                <a:schemeClr val="tx1">
                  <a:lumMod val="65000"/>
                  <a:lumOff val="35000"/>
                </a:schemeClr>
              </a:solidFill>
              <a:ln w="9525" cmpd="sng">
                <a:noFill/>
                <a:bevel/>
              </a:ln>
            </p:spPr>
            <p:txBody>
              <a:bodyPr/>
              <a:lstStyle/>
              <a:p>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grpSp>
      <p:sp>
        <p:nvSpPr>
          <p:cNvPr id="68" name="任意多边形 56"/>
          <p:cNvSpPr>
            <a:spLocks noChangeArrowheads="1"/>
          </p:cNvSpPr>
          <p:nvPr/>
        </p:nvSpPr>
        <p:spPr bwMode="auto">
          <a:xfrm>
            <a:off x="7196138" y="1695451"/>
            <a:ext cx="885825" cy="2774156"/>
          </a:xfrm>
          <a:custGeom>
            <a:avLst/>
            <a:gdLst>
              <a:gd name="T0" fmla="*/ 1176576 w 1181100"/>
              <a:gd name="T1" fmla="*/ 0 h 3698875"/>
              <a:gd name="T2" fmla="*/ 1181100 w 1181100"/>
              <a:gd name="T3" fmla="*/ 0 h 3698875"/>
              <a:gd name="T4" fmla="*/ 1181100 w 1181100"/>
              <a:gd name="T5" fmla="*/ 3698875 h 3698875"/>
              <a:gd name="T6" fmla="*/ 0 w 1181100"/>
              <a:gd name="T7" fmla="*/ 3698875 h 3698875"/>
              <a:gd name="T8" fmla="*/ 0 w 1181100"/>
              <a:gd name="T9" fmla="*/ 1735795 h 3698875"/>
              <a:gd name="T10" fmla="*/ 48924 w 1181100"/>
              <a:gd name="T11" fmla="*/ 1697678 h 3698875"/>
              <a:gd name="T12" fmla="*/ 278759 w 1181100"/>
              <a:gd name="T13" fmla="*/ 1500788 h 3698875"/>
              <a:gd name="T14" fmla="*/ 453153 w 1181100"/>
              <a:gd name="T15" fmla="*/ 1330349 h 3698875"/>
              <a:gd name="T16" fmla="*/ 510936 w 1181100"/>
              <a:gd name="T17" fmla="*/ 1369307 h 3698875"/>
              <a:gd name="T18" fmla="*/ 590551 w 1181100"/>
              <a:gd name="T19" fmla="*/ 1385380 h 3698875"/>
              <a:gd name="T20" fmla="*/ 795088 w 1181100"/>
              <a:gd name="T21" fmla="*/ 1180843 h 3698875"/>
              <a:gd name="T22" fmla="*/ 735181 w 1181100"/>
              <a:gd name="T23" fmla="*/ 1036213 h 3698875"/>
              <a:gd name="T24" fmla="*/ 717723 w 1181100"/>
              <a:gd name="T25" fmla="*/ 1024442 h 3698875"/>
              <a:gd name="T26" fmla="*/ 820291 w 1181100"/>
              <a:gd name="T27" fmla="*/ 886780 h 3698875"/>
              <a:gd name="T28" fmla="*/ 1174186 w 1181100"/>
              <a:gd name="T29" fmla="*/ 21448 h 3698875"/>
              <a:gd name="T30" fmla="*/ 1176576 w 1181100"/>
              <a:gd name="T31" fmla="*/ 0 h 36988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1100"/>
              <a:gd name="T49" fmla="*/ 0 h 3698875"/>
              <a:gd name="T50" fmla="*/ 1181100 w 1181100"/>
              <a:gd name="T51" fmla="*/ 3698875 h 36988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rgbClr val="DE0D09"/>
          </a:solidFill>
          <a:ln>
            <a:noFill/>
          </a:ln>
        </p:spPr>
        <p:txBody>
          <a:bodyPr lIns="68580" tIns="34290" rIns="68580" bIns="34290" anchor="ctr"/>
          <a:lstStyle/>
          <a:p>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69" name="任意多边形 59"/>
          <p:cNvSpPr>
            <a:spLocks noChangeArrowheads="1"/>
          </p:cNvSpPr>
          <p:nvPr/>
        </p:nvSpPr>
        <p:spPr bwMode="auto">
          <a:xfrm>
            <a:off x="6271022" y="3028951"/>
            <a:ext cx="885825" cy="1441847"/>
          </a:xfrm>
          <a:custGeom>
            <a:avLst/>
            <a:gdLst>
              <a:gd name="T0" fmla="*/ 1181100 w 1181100"/>
              <a:gd name="T1" fmla="*/ 0 h 1921854"/>
              <a:gd name="T2" fmla="*/ 1181100 w 1181100"/>
              <a:gd name="T3" fmla="*/ 1923072 h 1921854"/>
              <a:gd name="T4" fmla="*/ 0 w 1181100"/>
              <a:gd name="T5" fmla="*/ 1923072 h 1921854"/>
              <a:gd name="T6" fmla="*/ 0 w 1181100"/>
              <a:gd name="T7" fmla="*/ 732430 h 1921854"/>
              <a:gd name="T8" fmla="*/ 319230 w 1181100"/>
              <a:gd name="T9" fmla="*/ 562609 h 1921854"/>
              <a:gd name="T10" fmla="*/ 425975 w 1181100"/>
              <a:gd name="T11" fmla="*/ 500607 h 1921854"/>
              <a:gd name="T12" fmla="*/ 445921 w 1181100"/>
              <a:gd name="T13" fmla="*/ 530208 h 1921854"/>
              <a:gd name="T14" fmla="*/ 590551 w 1181100"/>
              <a:gd name="T15" fmla="*/ 590153 h 1921854"/>
              <a:gd name="T16" fmla="*/ 795088 w 1181100"/>
              <a:gd name="T17" fmla="*/ 385486 h 1921854"/>
              <a:gd name="T18" fmla="*/ 779015 w 1181100"/>
              <a:gd name="T19" fmla="*/ 305821 h 1921854"/>
              <a:gd name="T20" fmla="*/ 768996 w 1181100"/>
              <a:gd name="T21" fmla="*/ 290951 h 1921854"/>
              <a:gd name="T22" fmla="*/ 952789 w 1181100"/>
              <a:gd name="T23" fmla="*/ 167651 h 1921854"/>
              <a:gd name="T24" fmla="*/ 1140954 w 1181100"/>
              <a:gd name="T25" fmla="*/ 31296 h 1921854"/>
              <a:gd name="T26" fmla="*/ 1181100 w 1181100"/>
              <a:gd name="T27" fmla="*/ 0 h 19218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100"/>
              <a:gd name="T43" fmla="*/ 0 h 1921854"/>
              <a:gd name="T44" fmla="*/ 1181100 w 1181100"/>
              <a:gd name="T45" fmla="*/ 1921854 h 19218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tx1">
              <a:alpha val="70000"/>
            </a:schemeClr>
          </a:solidFill>
          <a:ln>
            <a:noFill/>
          </a:ln>
        </p:spPr>
        <p:txBody>
          <a:bodyPr lIns="68580" tIns="34290" rIns="68580" bIns="34290" anchor="ctr"/>
          <a:lstStyle/>
          <a:p>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70" name="任意多边形 63"/>
          <p:cNvSpPr>
            <a:spLocks noChangeArrowheads="1"/>
          </p:cNvSpPr>
          <p:nvPr/>
        </p:nvSpPr>
        <p:spPr bwMode="auto">
          <a:xfrm>
            <a:off x="5344716" y="3599260"/>
            <a:ext cx="885825" cy="871538"/>
          </a:xfrm>
          <a:custGeom>
            <a:avLst/>
            <a:gdLst>
              <a:gd name="T0" fmla="*/ 1181100 w 1181100"/>
              <a:gd name="T1" fmla="*/ 0 h 1161755"/>
              <a:gd name="T2" fmla="*/ 1181100 w 1181100"/>
              <a:gd name="T3" fmla="*/ 1162345 h 1161755"/>
              <a:gd name="T4" fmla="*/ 0 w 1181100"/>
              <a:gd name="T5" fmla="*/ 1162345 h 1161755"/>
              <a:gd name="T6" fmla="*/ 0 w 1181100"/>
              <a:gd name="T7" fmla="*/ 518117 h 1161755"/>
              <a:gd name="T8" fmla="*/ 336342 w 1181100"/>
              <a:gd name="T9" fmla="*/ 385714 h 1161755"/>
              <a:gd name="T10" fmla="*/ 408490 w 1181100"/>
              <a:gd name="T11" fmla="*/ 354408 h 1161755"/>
              <a:gd name="T12" fmla="*/ 445921 w 1181100"/>
              <a:gd name="T13" fmla="*/ 409954 h 1161755"/>
              <a:gd name="T14" fmla="*/ 590551 w 1181100"/>
              <a:gd name="T15" fmla="*/ 469891 h 1161755"/>
              <a:gd name="T16" fmla="*/ 795088 w 1181100"/>
              <a:gd name="T17" fmla="*/ 265250 h 1161755"/>
              <a:gd name="T18" fmla="*/ 790933 w 1181100"/>
              <a:gd name="T19" fmla="*/ 224009 h 1161755"/>
              <a:gd name="T20" fmla="*/ 781056 w 1181100"/>
              <a:gd name="T21" fmla="*/ 192174 h 1161755"/>
              <a:gd name="T22" fmla="*/ 1174526 w 1181100"/>
              <a:gd name="T23" fmla="*/ 3497 h 1161755"/>
              <a:gd name="T24" fmla="*/ 1181100 w 1181100"/>
              <a:gd name="T25" fmla="*/ 0 h 11617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1100"/>
              <a:gd name="T40" fmla="*/ 0 h 1161755"/>
              <a:gd name="T41" fmla="*/ 1181100 w 1181100"/>
              <a:gd name="T42" fmla="*/ 1161755 h 11617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rgbClr val="DE0D09"/>
          </a:solidFill>
          <a:ln>
            <a:noFill/>
          </a:ln>
        </p:spPr>
        <p:txBody>
          <a:bodyPr lIns="68580" tIns="34290" rIns="68580" bIns="34290" anchor="ctr"/>
          <a:lstStyle/>
          <a:p>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71" name="任意多边形 66"/>
          <p:cNvSpPr>
            <a:spLocks noChangeArrowheads="1"/>
          </p:cNvSpPr>
          <p:nvPr/>
        </p:nvSpPr>
        <p:spPr bwMode="auto">
          <a:xfrm>
            <a:off x="3852862" y="4002881"/>
            <a:ext cx="1452563" cy="466725"/>
          </a:xfrm>
          <a:custGeom>
            <a:avLst/>
            <a:gdLst>
              <a:gd name="T0" fmla="*/ 1936752 w 1936748"/>
              <a:gd name="T1" fmla="*/ 0 h 623080"/>
              <a:gd name="T2" fmla="*/ 1936752 w 1936748"/>
              <a:gd name="T3" fmla="*/ 621521 h 623080"/>
              <a:gd name="T4" fmla="*/ 0 w 1936748"/>
              <a:gd name="T5" fmla="*/ 621521 h 623080"/>
              <a:gd name="T6" fmla="*/ 0 w 1936748"/>
              <a:gd name="T7" fmla="*/ 612348 h 623080"/>
              <a:gd name="T8" fmla="*/ 352298 w 1936748"/>
              <a:gd name="T9" fmla="*/ 518226 h 623080"/>
              <a:gd name="T10" fmla="*/ 750619 w 1936748"/>
              <a:gd name="T11" fmla="*/ 402333 h 623080"/>
              <a:gd name="T12" fmla="*/ 791648 w 1936748"/>
              <a:gd name="T13" fmla="*/ 389503 h 623080"/>
              <a:gd name="T14" fmla="*/ 823747 w 1936748"/>
              <a:gd name="T15" fmla="*/ 436994 h 623080"/>
              <a:gd name="T16" fmla="*/ 968377 w 1936748"/>
              <a:gd name="T17" fmla="*/ 496751 h 623080"/>
              <a:gd name="T18" fmla="*/ 1172914 w 1936748"/>
              <a:gd name="T19" fmla="*/ 292726 h 623080"/>
              <a:gd name="T20" fmla="*/ 1170637 w 1936748"/>
              <a:gd name="T21" fmla="*/ 270191 h 623080"/>
              <a:gd name="T22" fmla="*/ 1509045 w 1936748"/>
              <a:gd name="T23" fmla="*/ 156507 h 623080"/>
              <a:gd name="T24" fmla="*/ 1868380 w 1936748"/>
              <a:gd name="T25" fmla="*/ 26834 h 623080"/>
              <a:gd name="T26" fmla="*/ 1936752 w 1936748"/>
              <a:gd name="T27" fmla="*/ 0 h 6230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6748"/>
              <a:gd name="T43" fmla="*/ 0 h 623080"/>
              <a:gd name="T44" fmla="*/ 1936748 w 1936748"/>
              <a:gd name="T45" fmla="*/ 623080 h 6230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tx1">
              <a:alpha val="70000"/>
            </a:schemeClr>
          </a:solidFill>
          <a:ln>
            <a:noFill/>
          </a:ln>
        </p:spPr>
        <p:txBody>
          <a:bodyPr lIns="68580" tIns="34290" rIns="68580" bIns="34290" anchor="ctr"/>
          <a:lstStyle/>
          <a:p>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99" name="矩形 47"/>
          <p:cNvSpPr>
            <a:spLocks noChangeArrowheads="1"/>
          </p:cNvSpPr>
          <p:nvPr/>
        </p:nvSpPr>
        <p:spPr bwMode="auto">
          <a:xfrm>
            <a:off x="977503" y="1106092"/>
            <a:ext cx="7204472" cy="50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100" dirty="0">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00" dirty="0">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00" name="矩形 93"/>
          <p:cNvSpPr>
            <a:spLocks noChangeArrowheads="1"/>
          </p:cNvSpPr>
          <p:nvPr/>
        </p:nvSpPr>
        <p:spPr bwMode="auto">
          <a:xfrm>
            <a:off x="2012826" y="1866900"/>
            <a:ext cx="523206"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标题</a:t>
            </a:r>
            <a:endParaRPr lang="en-US" altLang="zh-CN" sz="15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01" name="矩形 165"/>
          <p:cNvSpPr>
            <a:spLocks noChangeArrowheads="1"/>
          </p:cNvSpPr>
          <p:nvPr/>
        </p:nvSpPr>
        <p:spPr bwMode="auto">
          <a:xfrm>
            <a:off x="986889" y="2159794"/>
            <a:ext cx="1549142"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00" dirty="0">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rPr>
              <a:t>点击输入图表的描述说明</a:t>
            </a:r>
            <a:endParaRPr lang="zh-CN" altLang="en-US" sz="1000" dirty="0">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02" name="矩形 41"/>
          <p:cNvSpPr>
            <a:spLocks noChangeArrowheads="1"/>
          </p:cNvSpPr>
          <p:nvPr/>
        </p:nvSpPr>
        <p:spPr bwMode="auto">
          <a:xfrm>
            <a:off x="2012826" y="2563416"/>
            <a:ext cx="523206"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标题</a:t>
            </a:r>
            <a:endParaRPr lang="en-US" altLang="zh-CN" sz="15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03" name="矩形 42"/>
          <p:cNvSpPr>
            <a:spLocks noChangeArrowheads="1"/>
          </p:cNvSpPr>
          <p:nvPr/>
        </p:nvSpPr>
        <p:spPr bwMode="auto">
          <a:xfrm>
            <a:off x="986889" y="2856310"/>
            <a:ext cx="1549142"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00">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rPr>
              <a:t>点击输入图表的描述说明</a:t>
            </a:r>
            <a:endParaRPr lang="zh-CN" altLang="en-US" sz="1000">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04" name="矩形 44"/>
          <p:cNvSpPr>
            <a:spLocks noChangeArrowheads="1"/>
          </p:cNvSpPr>
          <p:nvPr/>
        </p:nvSpPr>
        <p:spPr bwMode="auto">
          <a:xfrm>
            <a:off x="2012826" y="3271837"/>
            <a:ext cx="523206"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标题</a:t>
            </a:r>
            <a:endParaRPr lang="en-US" altLang="zh-CN" sz="15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05" name="矩形 45"/>
          <p:cNvSpPr>
            <a:spLocks noChangeArrowheads="1"/>
          </p:cNvSpPr>
          <p:nvPr/>
        </p:nvSpPr>
        <p:spPr bwMode="auto">
          <a:xfrm>
            <a:off x="986889" y="3565922"/>
            <a:ext cx="1549142"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00">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rPr>
              <a:t>点击输入图表的描述说明</a:t>
            </a:r>
            <a:endParaRPr lang="zh-CN" altLang="en-US" sz="1000">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06" name="矩形 105"/>
          <p:cNvSpPr>
            <a:spLocks noChangeArrowheads="1"/>
          </p:cNvSpPr>
          <p:nvPr/>
        </p:nvSpPr>
        <p:spPr bwMode="auto">
          <a:xfrm>
            <a:off x="2012826" y="3965972"/>
            <a:ext cx="523206"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5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标题</a:t>
            </a:r>
            <a:endParaRPr lang="en-US" altLang="zh-CN" sz="15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07" name="矩形 106"/>
          <p:cNvSpPr>
            <a:spLocks noChangeArrowheads="1"/>
          </p:cNvSpPr>
          <p:nvPr/>
        </p:nvSpPr>
        <p:spPr bwMode="auto">
          <a:xfrm>
            <a:off x="986889" y="4260056"/>
            <a:ext cx="1549142"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1000">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rPr>
              <a:t>点击输入图表的描述说明</a:t>
            </a:r>
            <a:endParaRPr lang="zh-CN" altLang="en-US" sz="1000">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08" name="椭圆 107"/>
          <p:cNvSpPr/>
          <p:nvPr/>
        </p:nvSpPr>
        <p:spPr>
          <a:xfrm>
            <a:off x="4482955" y="4119409"/>
            <a:ext cx="224047" cy="224047"/>
          </a:xfrm>
          <a:prstGeom prst="ellipse">
            <a:avLst/>
          </a:prstGeom>
          <a:solidFill>
            <a:schemeClr val="tx1">
              <a:alpha val="7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109" name="椭圆 108"/>
          <p:cNvSpPr/>
          <p:nvPr/>
        </p:nvSpPr>
        <p:spPr>
          <a:xfrm>
            <a:off x="5680473" y="3685869"/>
            <a:ext cx="224047" cy="224047"/>
          </a:xfrm>
          <a:prstGeom prst="ellipse">
            <a:avLst/>
          </a:prstGeom>
          <a:solidFill>
            <a:srgbClr val="DE0D09"/>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110" name="椭圆 109"/>
          <p:cNvSpPr/>
          <p:nvPr/>
        </p:nvSpPr>
        <p:spPr>
          <a:xfrm>
            <a:off x="6601910" y="3211836"/>
            <a:ext cx="224047" cy="224047"/>
          </a:xfrm>
          <a:prstGeom prst="ellipse">
            <a:avLst/>
          </a:prstGeom>
          <a:solidFill>
            <a:schemeClr val="tx1">
              <a:alpha val="7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111" name="椭圆 110"/>
          <p:cNvSpPr/>
          <p:nvPr/>
        </p:nvSpPr>
        <p:spPr>
          <a:xfrm>
            <a:off x="7530704" y="2489388"/>
            <a:ext cx="224047" cy="224047"/>
          </a:xfrm>
          <a:prstGeom prst="ellipse">
            <a:avLst/>
          </a:prstGeom>
          <a:solidFill>
            <a:srgbClr val="DE0D09"/>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72" name="Rectangle 4"/>
          <p:cNvSpPr txBox="1">
            <a:spLocks noChangeArrowheads="1"/>
          </p:cNvSpPr>
          <p:nvPr/>
        </p:nvSpPr>
        <p:spPr bwMode="auto">
          <a:xfrm>
            <a:off x="2983363" y="117139"/>
            <a:ext cx="3177275" cy="796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0" tIns="34275" rIns="68550" bIns="3427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914400">
              <a:defRPr/>
            </a:pPr>
            <a:r>
              <a:rPr lang="zh-CN" altLang="en-US" sz="2800" kern="0" dirty="0">
                <a:solidFill>
                  <a:schemeClr val="tx1"/>
                </a:solidFill>
                <a:latin typeface="思源黑体 CN Bold" panose="020B0800000000000000" pitchFamily="34" charset="-122"/>
                <a:ea typeface="思源黑体 CN Bold" panose="020B0800000000000000" pitchFamily="34" charset="-122"/>
                <a:sym typeface="Arial" panose="020B0604020202020204" pitchFamily="34" charset="0"/>
              </a:rPr>
              <a:t>请添加标题文字</a:t>
            </a:r>
            <a:endParaRPr lang="zh-CN" altLang="en-US" sz="2800" kern="0" dirty="0">
              <a:solidFill>
                <a:schemeClr val="tx1"/>
              </a:solidFill>
              <a:latin typeface="思源黑体 CN Bold" panose="020B0800000000000000" pitchFamily="34" charset="-122"/>
              <a:ea typeface="思源黑体 CN Bold" panose="020B0800000000000000"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3000"/>
    </mc:Choice>
    <mc:Fallback>
      <p:transition spd="slow" advClick="0" advTm="3000"/>
    </mc:Fallback>
  </mc:AlternateContent>
  <p:timing>
    <p:tnLst>
      <p:par>
        <p:cTn id="1" dur="indefinite" restart="never" nodeType="tmRoot"/>
      </p:par>
    </p:tnLst>
    <p:bldLst>
      <p:bldP spid="36" grpId="0" animBg="1"/>
      <p:bldP spid="68" grpId="0" animBg="1"/>
      <p:bldP spid="69" grpId="0" animBg="1"/>
      <p:bldP spid="70" grpId="0" animBg="1"/>
      <p:bldP spid="71" grpId="0" animBg="1"/>
      <p:bldP spid="99" grpId="0"/>
      <p:bldP spid="100" grpId="0"/>
      <p:bldP spid="101" grpId="0"/>
      <p:bldP spid="102" grpId="0"/>
      <p:bldP spid="103" grpId="0"/>
      <p:bldP spid="104" grpId="0"/>
      <p:bldP spid="105" grpId="0"/>
      <p:bldP spid="106" grpId="0"/>
      <p:bldP spid="107" grpId="0"/>
      <p:bldP spid="108" grpId="0" animBg="1"/>
      <p:bldP spid="109" grpId="0" animBg="1"/>
      <p:bldP spid="110" grpId="0" animBg="1"/>
      <p:bldP spid="1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1706138" y="1557199"/>
            <a:ext cx="8118088" cy="2169848"/>
            <a:chOff x="304800" y="673100"/>
            <a:chExt cx="4000500" cy="4000500"/>
          </a:xfrm>
          <a:effectLst>
            <a:outerShdw blurRad="444500" dist="254000" dir="8100000" algn="tr" rotWithShape="0">
              <a:prstClr val="black">
                <a:alpha val="50000"/>
              </a:prstClr>
            </a:outerShdw>
          </a:effectLst>
        </p:grpSpPr>
        <p:sp>
          <p:nvSpPr>
            <p:cNvPr id="73" name="同心圆 166"/>
            <p:cNvSpPr/>
            <p:nvPr/>
          </p:nvSpPr>
          <p:spPr>
            <a:xfrm>
              <a:off x="304800" y="673100"/>
              <a:ext cx="4000500" cy="4000500"/>
            </a:xfrm>
            <a:prstGeom prst="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74" name="椭圆 73"/>
            <p:cNvSpPr/>
            <p:nvPr/>
          </p:nvSpPr>
          <p:spPr>
            <a:xfrm>
              <a:off x="392113" y="760413"/>
              <a:ext cx="3825874" cy="3825874"/>
            </a:xfrm>
            <a:prstGeom prst="rect">
              <a:avLst/>
            </a:prstGeom>
            <a:solidFill>
              <a:srgbClr val="DE0D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Arial" panose="020B0604020202020204" pitchFamily="34" charset="0"/>
                <a:ea typeface="思源黑体 CN Normal" panose="020B0400000000000000" pitchFamily="34" charset="-122"/>
                <a:sym typeface="Arial" panose="020B0604020202020204" pitchFamily="34" charset="0"/>
              </a:endParaRPr>
            </a:p>
          </p:txBody>
        </p:sp>
      </p:grpSp>
      <p:pic>
        <p:nvPicPr>
          <p:cNvPr id="71" name="图片 70"/>
          <p:cNvPicPr>
            <a:picLocks noChangeAspect="1"/>
          </p:cNvPicPr>
          <p:nvPr/>
        </p:nvPicPr>
        <p:blipFill rotWithShape="1">
          <a:blip r:embed="rId1">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rcRect l="3854" t="1" r="21107" b="31170"/>
          <a:stretch>
            <a:fillRect/>
          </a:stretch>
        </p:blipFill>
        <p:spPr>
          <a:xfrm>
            <a:off x="196609" y="902586"/>
            <a:ext cx="3338328" cy="3338328"/>
          </a:xfrm>
          <a:prstGeom prst="rect">
            <a:avLst/>
          </a:prstGeom>
        </p:spPr>
      </p:pic>
      <p:sp>
        <p:nvSpPr>
          <p:cNvPr id="80" name="TextBox 417"/>
          <p:cNvSpPr txBox="1"/>
          <p:nvPr/>
        </p:nvSpPr>
        <p:spPr>
          <a:xfrm>
            <a:off x="3513253" y="1949817"/>
            <a:ext cx="5340816" cy="860425"/>
          </a:xfrm>
          <a:prstGeom prst="rect">
            <a:avLst/>
          </a:prstGeom>
          <a:noFill/>
        </p:spPr>
        <p:txBody>
          <a:bodyPr wrap="square" rtlCol="0">
            <a:spAutoFit/>
          </a:bodyPr>
          <a:lstStyle/>
          <a:p>
            <a:r>
              <a:rPr lang="zh-CN" altLang="en-US" sz="5000" b="1" dirty="0">
                <a:solidFill>
                  <a:schemeClr val="bg1"/>
                </a:solidFill>
                <a:latin typeface="Arial" panose="020B0604020202020204" pitchFamily="34" charset="0"/>
                <a:ea typeface="思源黑体 CN Bold" panose="020B0800000000000000" pitchFamily="34" charset="-122"/>
                <a:cs typeface="Arial" panose="020B0604020202020204" pitchFamily="34" charset="0"/>
                <a:sym typeface="Arial" panose="020B0604020202020204" pitchFamily="34" charset="0"/>
              </a:rPr>
              <a:t>感谢您的观看！</a:t>
            </a:r>
            <a:endParaRPr lang="en-US" altLang="zh-CN" sz="5000" b="1" dirty="0">
              <a:solidFill>
                <a:schemeClr val="bg1"/>
              </a:solidFill>
              <a:latin typeface="Arial" panose="020B0604020202020204" pitchFamily="34" charset="0"/>
              <a:ea typeface="思源黑体 CN Bold" panose="020B0800000000000000" pitchFamily="34" charset="-122"/>
              <a:cs typeface="Arial" panose="020B0604020202020204" pitchFamily="34" charset="0"/>
              <a:sym typeface="Arial" panose="020B0604020202020204" pitchFamily="34" charset="0"/>
            </a:endParaRPr>
          </a:p>
        </p:txBody>
      </p:sp>
      <p:sp>
        <p:nvSpPr>
          <p:cNvPr id="81" name="TextBox 418"/>
          <p:cNvSpPr txBox="1"/>
          <p:nvPr/>
        </p:nvSpPr>
        <p:spPr>
          <a:xfrm>
            <a:off x="3534937" y="2876009"/>
            <a:ext cx="4860032" cy="307777"/>
          </a:xfrm>
          <a:prstGeom prst="rect">
            <a:avLst/>
          </a:prstGeom>
          <a:noFill/>
        </p:spPr>
        <p:txBody>
          <a:bodyPr wrap="square" rtlCol="0">
            <a:spAutoFit/>
          </a:bodyPr>
          <a:lstStyle/>
          <a:p>
            <a:r>
              <a:rPr lang="zh-CN" altLang="en-US" sz="1400"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适用于年终总结</a:t>
            </a:r>
            <a:r>
              <a:rPr lang="en-US" altLang="zh-CN" sz="1400"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a:t>
            </a:r>
            <a:r>
              <a:rPr lang="zh-CN" altLang="en-US" sz="1400"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工作总结</a:t>
            </a:r>
            <a:r>
              <a:rPr lang="en-US" altLang="zh-CN" sz="1400"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a:t>
            </a:r>
            <a:r>
              <a:rPr lang="zh-CN" altLang="en-US" sz="1400"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个人述职</a:t>
            </a:r>
            <a:r>
              <a:rPr lang="en-US" altLang="zh-CN" sz="1400"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a:t>
            </a:r>
            <a:r>
              <a:rPr lang="zh-CN" altLang="en-US" sz="1400"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新年计划等等</a:t>
            </a:r>
            <a:endParaRPr lang="zh-CN" altLang="en-US" sz="1400" dirty="0">
              <a:solidFill>
                <a:schemeClr val="bg1"/>
              </a:solidFill>
              <a:latin typeface="Arial" panose="020B0604020202020204" pitchFamily="34" charset="0"/>
              <a:ea typeface="思源黑体 CN Normal" panose="020B0400000000000000" pitchFamily="34" charset="-122"/>
              <a:sym typeface="Arial" panose="020B0604020202020204" pitchFamily="34" charset="0"/>
            </a:endParaRPr>
          </a:p>
        </p:txBody>
      </p:sp>
      <p:grpSp>
        <p:nvGrpSpPr>
          <p:cNvPr id="109" name="组合 108"/>
          <p:cNvGrpSpPr/>
          <p:nvPr/>
        </p:nvGrpSpPr>
        <p:grpSpPr>
          <a:xfrm>
            <a:off x="4044612" y="4240914"/>
            <a:ext cx="312703" cy="312701"/>
            <a:chOff x="891974" y="4415843"/>
            <a:chExt cx="450443" cy="450443"/>
          </a:xfrm>
        </p:grpSpPr>
        <p:sp>
          <p:nvSpPr>
            <p:cNvPr id="110" name="椭圆 109"/>
            <p:cNvSpPr/>
            <p:nvPr/>
          </p:nvSpPr>
          <p:spPr>
            <a:xfrm>
              <a:off x="891974" y="4415843"/>
              <a:ext cx="450443" cy="450443"/>
            </a:xfrm>
            <a:prstGeom prst="ellipse">
              <a:avLst/>
            </a:prstGeom>
            <a:solidFill>
              <a:srgbClr val="DE0D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sz="1350">
                <a:solidFill>
                  <a:schemeClr val="tx1">
                    <a:lumMod val="75000"/>
                    <a:lumOff val="2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11" name="椭圆 39"/>
            <p:cNvSpPr/>
            <p:nvPr/>
          </p:nvSpPr>
          <p:spPr>
            <a:xfrm>
              <a:off x="993275" y="4502064"/>
              <a:ext cx="247839" cy="27800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sz="1350">
                <a:solidFill>
                  <a:schemeClr val="tx1">
                    <a:lumMod val="75000"/>
                    <a:lumOff val="2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112" name="文本框 11"/>
          <p:cNvSpPr txBox="1"/>
          <p:nvPr/>
        </p:nvSpPr>
        <p:spPr>
          <a:xfrm>
            <a:off x="4411210" y="4270307"/>
            <a:ext cx="1151890" cy="251460"/>
          </a:xfrm>
          <a:prstGeom prst="rect">
            <a:avLst/>
          </a:prstGeom>
          <a:noFill/>
        </p:spPr>
        <p:txBody>
          <a:bodyPr wrap="none" lIns="68517" tIns="34289" rIns="68517" bIns="34289" rtlCol="0">
            <a:spAutoFit/>
            <a:scene3d>
              <a:camera prst="orthographicFront"/>
              <a:lightRig rig="threePt" dir="t"/>
            </a:scene3d>
            <a:sp3d contourW="12700"/>
          </a:bodyPr>
          <a:lstStyle/>
          <a:p>
            <a:pPr defTabSz="684530"/>
            <a:r>
              <a:rPr lang="zh-CN" altLang="en-US" sz="1200" dirty="0">
                <a:solidFill>
                  <a:schemeClr val="tx1">
                    <a:lumMod val="75000"/>
                    <a:lumOff val="25000"/>
                  </a:schemeClr>
                </a:solidFill>
                <a:latin typeface="Arial" panose="020B0604020202020204" pitchFamily="34" charset="0"/>
                <a:ea typeface="思源黑体 CN Normal" panose="020B0400000000000000" pitchFamily="34" charset="-122"/>
                <a:cs typeface="Arial" panose="020B0604020202020204" pitchFamily="34" charset="0"/>
                <a:sym typeface="思源黑体 CN Normal" panose="020B0400000000000000" pitchFamily="34" charset="-122"/>
              </a:rPr>
              <a:t>汇报人：</a:t>
            </a:r>
            <a:r>
              <a:rPr lang="en-US" sz="1200" dirty="0">
                <a:solidFill>
                  <a:schemeClr val="tx1">
                    <a:lumMod val="75000"/>
                    <a:lumOff val="25000"/>
                  </a:schemeClr>
                </a:solidFill>
                <a:latin typeface="Arial" panose="020B0604020202020204" pitchFamily="34" charset="0"/>
                <a:ea typeface="思源黑体 CN Normal" panose="020B0400000000000000" pitchFamily="34" charset="-122"/>
                <a:cs typeface="Arial" panose="020B0604020202020204" pitchFamily="34" charset="0"/>
                <a:sym typeface="思源黑体 CN Normal" panose="020B0400000000000000" pitchFamily="34" charset="-122"/>
              </a:rPr>
              <a:t>XXXX</a:t>
            </a:r>
            <a:endParaRPr lang="en-US" sz="1200" dirty="0">
              <a:solidFill>
                <a:schemeClr val="tx1">
                  <a:lumMod val="75000"/>
                  <a:lumOff val="25000"/>
                </a:schemeClr>
              </a:solidFill>
              <a:latin typeface="Arial" panose="020B0604020202020204" pitchFamily="34" charset="0"/>
              <a:ea typeface="思源黑体 CN Normal" panose="020B0400000000000000" pitchFamily="34" charset="-122"/>
              <a:cs typeface="Arial" panose="020B0604020202020204" pitchFamily="34" charset="0"/>
              <a:sym typeface="思源黑体 CN Normal" panose="020B0400000000000000" pitchFamily="34" charset="-122"/>
            </a:endParaRPr>
          </a:p>
        </p:txBody>
      </p:sp>
      <p:grpSp>
        <p:nvGrpSpPr>
          <p:cNvPr id="117" name="组合 116"/>
          <p:cNvGrpSpPr/>
          <p:nvPr/>
        </p:nvGrpSpPr>
        <p:grpSpPr>
          <a:xfrm>
            <a:off x="6310003" y="4240914"/>
            <a:ext cx="312703" cy="312701"/>
            <a:chOff x="891974" y="4415843"/>
            <a:chExt cx="450443" cy="450443"/>
          </a:xfrm>
        </p:grpSpPr>
        <p:sp>
          <p:nvSpPr>
            <p:cNvPr id="118" name="椭圆 117"/>
            <p:cNvSpPr/>
            <p:nvPr/>
          </p:nvSpPr>
          <p:spPr>
            <a:xfrm>
              <a:off x="891974" y="4415843"/>
              <a:ext cx="450443" cy="450443"/>
            </a:xfrm>
            <a:prstGeom prst="ellipse">
              <a:avLst/>
            </a:prstGeom>
            <a:solidFill>
              <a:srgbClr val="DE0D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sz="1350">
                <a:solidFill>
                  <a:schemeClr val="tx1">
                    <a:lumMod val="75000"/>
                    <a:lumOff val="2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19" name="椭圆 44"/>
            <p:cNvSpPr/>
            <p:nvPr/>
          </p:nvSpPr>
          <p:spPr>
            <a:xfrm>
              <a:off x="978196" y="4510710"/>
              <a:ext cx="278000" cy="260708"/>
            </a:xfrm>
            <a:custGeom>
              <a:avLst/>
              <a:gdLst>
                <a:gd name="connsiteX0" fmla="*/ 249749 w 331788"/>
                <a:gd name="connsiteY0" fmla="*/ 163513 h 311151"/>
                <a:gd name="connsiteX1" fmla="*/ 243291 w 331788"/>
                <a:gd name="connsiteY1" fmla="*/ 171424 h 311151"/>
                <a:gd name="connsiteX2" fmla="*/ 243291 w 331788"/>
                <a:gd name="connsiteY2" fmla="*/ 218888 h 311151"/>
                <a:gd name="connsiteX3" fmla="*/ 238125 w 331788"/>
                <a:gd name="connsiteY3" fmla="*/ 229435 h 311151"/>
                <a:gd name="connsiteX4" fmla="*/ 249749 w 331788"/>
                <a:gd name="connsiteY4" fmla="*/ 241301 h 311151"/>
                <a:gd name="connsiteX5" fmla="*/ 260081 w 331788"/>
                <a:gd name="connsiteY5" fmla="*/ 236027 h 311151"/>
                <a:gd name="connsiteX6" fmla="*/ 288495 w 331788"/>
                <a:gd name="connsiteY6" fmla="*/ 236027 h 311151"/>
                <a:gd name="connsiteX7" fmla="*/ 307868 w 331788"/>
                <a:gd name="connsiteY7" fmla="*/ 236027 h 311151"/>
                <a:gd name="connsiteX8" fmla="*/ 314325 w 331788"/>
                <a:gd name="connsiteY8" fmla="*/ 229435 h 311151"/>
                <a:gd name="connsiteX9" fmla="*/ 307868 w 331788"/>
                <a:gd name="connsiteY9" fmla="*/ 221525 h 311151"/>
                <a:gd name="connsiteX10" fmla="*/ 260081 w 331788"/>
                <a:gd name="connsiteY10" fmla="*/ 221525 h 311151"/>
                <a:gd name="connsiteX11" fmla="*/ 257498 w 331788"/>
                <a:gd name="connsiteY11" fmla="*/ 218888 h 311151"/>
                <a:gd name="connsiteX12" fmla="*/ 257498 w 331788"/>
                <a:gd name="connsiteY12" fmla="*/ 171424 h 311151"/>
                <a:gd name="connsiteX13" fmla="*/ 249749 w 331788"/>
                <a:gd name="connsiteY13" fmla="*/ 163513 h 311151"/>
                <a:gd name="connsiteX14" fmla="*/ 250178 w 331788"/>
                <a:gd name="connsiteY14" fmla="*/ 147638 h 311151"/>
                <a:gd name="connsiteX15" fmla="*/ 289040 w 331788"/>
                <a:gd name="connsiteY15" fmla="*/ 158020 h 311151"/>
                <a:gd name="connsiteX16" fmla="*/ 331788 w 331788"/>
                <a:gd name="connsiteY16" fmla="*/ 229395 h 311151"/>
                <a:gd name="connsiteX17" fmla="*/ 250178 w 331788"/>
                <a:gd name="connsiteY17" fmla="*/ 311151 h 311151"/>
                <a:gd name="connsiteX18" fmla="*/ 175044 w 331788"/>
                <a:gd name="connsiteY18" fmla="*/ 260540 h 311151"/>
                <a:gd name="connsiteX19" fmla="*/ 169863 w 331788"/>
                <a:gd name="connsiteY19" fmla="*/ 229395 h 311151"/>
                <a:gd name="connsiteX20" fmla="*/ 250178 w 331788"/>
                <a:gd name="connsiteY20" fmla="*/ 147638 h 311151"/>
                <a:gd name="connsiteX21" fmla="*/ 22336 w 331788"/>
                <a:gd name="connsiteY21" fmla="*/ 44450 h 311151"/>
                <a:gd name="connsiteX22" fmla="*/ 15875 w 331788"/>
                <a:gd name="connsiteY22" fmla="*/ 49630 h 311151"/>
                <a:gd name="connsiteX23" fmla="*/ 15875 w 331788"/>
                <a:gd name="connsiteY23" fmla="*/ 93663 h 311151"/>
                <a:gd name="connsiteX24" fmla="*/ 273050 w 331788"/>
                <a:gd name="connsiteY24" fmla="*/ 93663 h 311151"/>
                <a:gd name="connsiteX25" fmla="*/ 273050 w 331788"/>
                <a:gd name="connsiteY25" fmla="*/ 49630 h 311151"/>
                <a:gd name="connsiteX26" fmla="*/ 267881 w 331788"/>
                <a:gd name="connsiteY26" fmla="*/ 44450 h 311151"/>
                <a:gd name="connsiteX27" fmla="*/ 245911 w 331788"/>
                <a:gd name="connsiteY27" fmla="*/ 44450 h 311151"/>
                <a:gd name="connsiteX28" fmla="*/ 245911 w 331788"/>
                <a:gd name="connsiteY28" fmla="*/ 53515 h 311151"/>
                <a:gd name="connsiteX29" fmla="*/ 231695 w 331788"/>
                <a:gd name="connsiteY29" fmla="*/ 67761 h 311151"/>
                <a:gd name="connsiteX30" fmla="*/ 212310 w 331788"/>
                <a:gd name="connsiteY30" fmla="*/ 67761 h 311151"/>
                <a:gd name="connsiteX31" fmla="*/ 198094 w 331788"/>
                <a:gd name="connsiteY31" fmla="*/ 53515 h 311151"/>
                <a:gd name="connsiteX32" fmla="*/ 198094 w 331788"/>
                <a:gd name="connsiteY32" fmla="*/ 44450 h 311151"/>
                <a:gd name="connsiteX33" fmla="*/ 168370 w 331788"/>
                <a:gd name="connsiteY33" fmla="*/ 44450 h 311151"/>
                <a:gd name="connsiteX34" fmla="*/ 168370 w 331788"/>
                <a:gd name="connsiteY34" fmla="*/ 53515 h 311151"/>
                <a:gd name="connsiteX35" fmla="*/ 154155 w 331788"/>
                <a:gd name="connsiteY35" fmla="*/ 67761 h 311151"/>
                <a:gd name="connsiteX36" fmla="*/ 134770 w 331788"/>
                <a:gd name="connsiteY36" fmla="*/ 67761 h 311151"/>
                <a:gd name="connsiteX37" fmla="*/ 120554 w 331788"/>
                <a:gd name="connsiteY37" fmla="*/ 53515 h 311151"/>
                <a:gd name="connsiteX38" fmla="*/ 120554 w 331788"/>
                <a:gd name="connsiteY38" fmla="*/ 44450 h 311151"/>
                <a:gd name="connsiteX39" fmla="*/ 92123 w 331788"/>
                <a:gd name="connsiteY39" fmla="*/ 44450 h 311151"/>
                <a:gd name="connsiteX40" fmla="*/ 92123 w 331788"/>
                <a:gd name="connsiteY40" fmla="*/ 53515 h 311151"/>
                <a:gd name="connsiteX41" fmla="*/ 77907 w 331788"/>
                <a:gd name="connsiteY41" fmla="*/ 67761 h 311151"/>
                <a:gd name="connsiteX42" fmla="*/ 58522 w 331788"/>
                <a:gd name="connsiteY42" fmla="*/ 67761 h 311151"/>
                <a:gd name="connsiteX43" fmla="*/ 44306 w 331788"/>
                <a:gd name="connsiteY43" fmla="*/ 53515 h 311151"/>
                <a:gd name="connsiteX44" fmla="*/ 44306 w 331788"/>
                <a:gd name="connsiteY44" fmla="*/ 44450 h 311151"/>
                <a:gd name="connsiteX45" fmla="*/ 22336 w 331788"/>
                <a:gd name="connsiteY45" fmla="*/ 44450 h 311151"/>
                <a:gd name="connsiteX46" fmla="*/ 58303 w 331788"/>
                <a:gd name="connsiteY46" fmla="*/ 0 h 311151"/>
                <a:gd name="connsiteX47" fmla="*/ 77737 w 331788"/>
                <a:gd name="connsiteY47" fmla="*/ 0 h 311151"/>
                <a:gd name="connsiteX48" fmla="*/ 91989 w 331788"/>
                <a:gd name="connsiteY48" fmla="*/ 14248 h 311151"/>
                <a:gd name="connsiteX49" fmla="*/ 91989 w 331788"/>
                <a:gd name="connsiteY49" fmla="*/ 29791 h 311151"/>
                <a:gd name="connsiteX50" fmla="*/ 120493 w 331788"/>
                <a:gd name="connsiteY50" fmla="*/ 29791 h 311151"/>
                <a:gd name="connsiteX51" fmla="*/ 120493 w 331788"/>
                <a:gd name="connsiteY51" fmla="*/ 14248 h 311151"/>
                <a:gd name="connsiteX52" fmla="*/ 134745 w 331788"/>
                <a:gd name="connsiteY52" fmla="*/ 0 h 311151"/>
                <a:gd name="connsiteX53" fmla="*/ 154179 w 331788"/>
                <a:gd name="connsiteY53" fmla="*/ 0 h 311151"/>
                <a:gd name="connsiteX54" fmla="*/ 168431 w 331788"/>
                <a:gd name="connsiteY54" fmla="*/ 14248 h 311151"/>
                <a:gd name="connsiteX55" fmla="*/ 168431 w 331788"/>
                <a:gd name="connsiteY55" fmla="*/ 29791 h 311151"/>
                <a:gd name="connsiteX56" fmla="*/ 198231 w 331788"/>
                <a:gd name="connsiteY56" fmla="*/ 29791 h 311151"/>
                <a:gd name="connsiteX57" fmla="*/ 198231 w 331788"/>
                <a:gd name="connsiteY57" fmla="*/ 14248 h 311151"/>
                <a:gd name="connsiteX58" fmla="*/ 212483 w 331788"/>
                <a:gd name="connsiteY58" fmla="*/ 0 h 311151"/>
                <a:gd name="connsiteX59" fmla="*/ 231917 w 331788"/>
                <a:gd name="connsiteY59" fmla="*/ 0 h 311151"/>
                <a:gd name="connsiteX60" fmla="*/ 246170 w 331788"/>
                <a:gd name="connsiteY60" fmla="*/ 14248 h 311151"/>
                <a:gd name="connsiteX61" fmla="*/ 246170 w 331788"/>
                <a:gd name="connsiteY61" fmla="*/ 29791 h 311151"/>
                <a:gd name="connsiteX62" fmla="*/ 268195 w 331788"/>
                <a:gd name="connsiteY62" fmla="*/ 29791 h 311151"/>
                <a:gd name="connsiteX63" fmla="*/ 288925 w 331788"/>
                <a:gd name="connsiteY63" fmla="*/ 50516 h 311151"/>
                <a:gd name="connsiteX64" fmla="*/ 288925 w 331788"/>
                <a:gd name="connsiteY64" fmla="*/ 146366 h 311151"/>
                <a:gd name="connsiteX65" fmla="*/ 286334 w 331788"/>
                <a:gd name="connsiteY65" fmla="*/ 143775 h 311151"/>
                <a:gd name="connsiteX66" fmla="*/ 250056 w 331788"/>
                <a:gd name="connsiteY66" fmla="*/ 137299 h 311151"/>
                <a:gd name="connsiteX67" fmla="*/ 215074 w 331788"/>
                <a:gd name="connsiteY67" fmla="*/ 143775 h 311151"/>
                <a:gd name="connsiteX68" fmla="*/ 185275 w 331788"/>
                <a:gd name="connsiteY68" fmla="*/ 164500 h 311151"/>
                <a:gd name="connsiteX69" fmla="*/ 165840 w 331788"/>
                <a:gd name="connsiteY69" fmla="*/ 192996 h 311151"/>
                <a:gd name="connsiteX70" fmla="*/ 158066 w 331788"/>
                <a:gd name="connsiteY70" fmla="*/ 229264 h 311151"/>
                <a:gd name="connsiteX71" fmla="*/ 163249 w 331788"/>
                <a:gd name="connsiteY71" fmla="*/ 260350 h 311151"/>
                <a:gd name="connsiteX72" fmla="*/ 22025 w 331788"/>
                <a:gd name="connsiteY72" fmla="*/ 260350 h 311151"/>
                <a:gd name="connsiteX73" fmla="*/ 0 w 331788"/>
                <a:gd name="connsiteY73" fmla="*/ 238330 h 311151"/>
                <a:gd name="connsiteX74" fmla="*/ 0 w 331788"/>
                <a:gd name="connsiteY74" fmla="*/ 50516 h 311151"/>
                <a:gd name="connsiteX75" fmla="*/ 22025 w 331788"/>
                <a:gd name="connsiteY75" fmla="*/ 29791 h 311151"/>
                <a:gd name="connsiteX76" fmla="*/ 44051 w 331788"/>
                <a:gd name="connsiteY76" fmla="*/ 29791 h 311151"/>
                <a:gd name="connsiteX77" fmla="*/ 44051 w 331788"/>
                <a:gd name="connsiteY77" fmla="*/ 14248 h 311151"/>
                <a:gd name="connsiteX78" fmla="*/ 58303 w 331788"/>
                <a:gd name="connsiteY78" fmla="*/ 0 h 31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1788" h="311151">
                  <a:moveTo>
                    <a:pt x="249749" y="163513"/>
                  </a:moveTo>
                  <a:cubicBezTo>
                    <a:pt x="245874" y="163513"/>
                    <a:pt x="243291" y="167468"/>
                    <a:pt x="243291" y="171424"/>
                  </a:cubicBezTo>
                  <a:cubicBezTo>
                    <a:pt x="243291" y="171424"/>
                    <a:pt x="243291" y="171424"/>
                    <a:pt x="243291" y="218888"/>
                  </a:cubicBezTo>
                  <a:cubicBezTo>
                    <a:pt x="239417" y="221525"/>
                    <a:pt x="238125" y="225480"/>
                    <a:pt x="238125" y="229435"/>
                  </a:cubicBezTo>
                  <a:cubicBezTo>
                    <a:pt x="238125" y="236027"/>
                    <a:pt x="243291" y="241301"/>
                    <a:pt x="249749" y="241301"/>
                  </a:cubicBezTo>
                  <a:cubicBezTo>
                    <a:pt x="253624" y="241301"/>
                    <a:pt x="257498" y="239983"/>
                    <a:pt x="260081" y="236027"/>
                  </a:cubicBezTo>
                  <a:cubicBezTo>
                    <a:pt x="260081" y="236027"/>
                    <a:pt x="260081" y="236027"/>
                    <a:pt x="288495" y="236027"/>
                  </a:cubicBezTo>
                  <a:lnTo>
                    <a:pt x="307868" y="236027"/>
                  </a:lnTo>
                  <a:cubicBezTo>
                    <a:pt x="311742" y="236027"/>
                    <a:pt x="314325" y="233390"/>
                    <a:pt x="314325" y="229435"/>
                  </a:cubicBezTo>
                  <a:cubicBezTo>
                    <a:pt x="314325" y="225480"/>
                    <a:pt x="311742" y="221525"/>
                    <a:pt x="307868" y="221525"/>
                  </a:cubicBezTo>
                  <a:cubicBezTo>
                    <a:pt x="307868" y="221525"/>
                    <a:pt x="307868" y="221525"/>
                    <a:pt x="260081" y="221525"/>
                  </a:cubicBezTo>
                  <a:cubicBezTo>
                    <a:pt x="258790" y="221525"/>
                    <a:pt x="257498" y="220206"/>
                    <a:pt x="257498" y="218888"/>
                  </a:cubicBezTo>
                  <a:cubicBezTo>
                    <a:pt x="257498" y="218888"/>
                    <a:pt x="257498" y="218888"/>
                    <a:pt x="257498" y="171424"/>
                  </a:cubicBezTo>
                  <a:cubicBezTo>
                    <a:pt x="257498" y="167468"/>
                    <a:pt x="253624" y="163513"/>
                    <a:pt x="249749" y="163513"/>
                  </a:cubicBezTo>
                  <a:close/>
                  <a:moveTo>
                    <a:pt x="250178" y="147638"/>
                  </a:moveTo>
                  <a:cubicBezTo>
                    <a:pt x="264427" y="147638"/>
                    <a:pt x="277381" y="151531"/>
                    <a:pt x="289040" y="158020"/>
                  </a:cubicBezTo>
                  <a:cubicBezTo>
                    <a:pt x="314948" y="172295"/>
                    <a:pt x="331788" y="198249"/>
                    <a:pt x="331788" y="229395"/>
                  </a:cubicBezTo>
                  <a:cubicBezTo>
                    <a:pt x="331788" y="274815"/>
                    <a:pt x="295517" y="311151"/>
                    <a:pt x="250178" y="311151"/>
                  </a:cubicBezTo>
                  <a:cubicBezTo>
                    <a:pt x="216497" y="311151"/>
                    <a:pt x="186703" y="289090"/>
                    <a:pt x="175044" y="260540"/>
                  </a:cubicBezTo>
                  <a:cubicBezTo>
                    <a:pt x="171158" y="250158"/>
                    <a:pt x="169863" y="239776"/>
                    <a:pt x="169863" y="229395"/>
                  </a:cubicBezTo>
                  <a:cubicBezTo>
                    <a:pt x="169863" y="183974"/>
                    <a:pt x="206134" y="147638"/>
                    <a:pt x="250178" y="147638"/>
                  </a:cubicBezTo>
                  <a:close/>
                  <a:moveTo>
                    <a:pt x="22336" y="44450"/>
                  </a:moveTo>
                  <a:cubicBezTo>
                    <a:pt x="18459" y="44450"/>
                    <a:pt x="15875" y="47040"/>
                    <a:pt x="15875" y="49630"/>
                  </a:cubicBezTo>
                  <a:lnTo>
                    <a:pt x="15875" y="93663"/>
                  </a:lnTo>
                  <a:cubicBezTo>
                    <a:pt x="15875" y="93663"/>
                    <a:pt x="15875" y="93663"/>
                    <a:pt x="273050" y="93663"/>
                  </a:cubicBezTo>
                  <a:cubicBezTo>
                    <a:pt x="273050" y="93663"/>
                    <a:pt x="273050" y="93663"/>
                    <a:pt x="273050" y="49630"/>
                  </a:cubicBezTo>
                  <a:cubicBezTo>
                    <a:pt x="273050" y="47040"/>
                    <a:pt x="270466" y="44450"/>
                    <a:pt x="267881" y="44450"/>
                  </a:cubicBezTo>
                  <a:cubicBezTo>
                    <a:pt x="267881" y="44450"/>
                    <a:pt x="267881" y="44450"/>
                    <a:pt x="245911" y="44450"/>
                  </a:cubicBezTo>
                  <a:cubicBezTo>
                    <a:pt x="245911" y="44450"/>
                    <a:pt x="245911" y="44450"/>
                    <a:pt x="245911" y="53515"/>
                  </a:cubicBezTo>
                  <a:cubicBezTo>
                    <a:pt x="245911" y="61286"/>
                    <a:pt x="239449" y="67761"/>
                    <a:pt x="231695" y="67761"/>
                  </a:cubicBezTo>
                  <a:cubicBezTo>
                    <a:pt x="231695" y="67761"/>
                    <a:pt x="231695" y="67761"/>
                    <a:pt x="212310" y="67761"/>
                  </a:cubicBezTo>
                  <a:cubicBezTo>
                    <a:pt x="204556" y="67761"/>
                    <a:pt x="198094" y="61286"/>
                    <a:pt x="198094" y="53515"/>
                  </a:cubicBezTo>
                  <a:cubicBezTo>
                    <a:pt x="198094" y="53515"/>
                    <a:pt x="198094" y="53515"/>
                    <a:pt x="198094" y="44450"/>
                  </a:cubicBezTo>
                  <a:cubicBezTo>
                    <a:pt x="198094" y="44450"/>
                    <a:pt x="198094" y="44450"/>
                    <a:pt x="168370" y="44450"/>
                  </a:cubicBezTo>
                  <a:cubicBezTo>
                    <a:pt x="168370" y="44450"/>
                    <a:pt x="168370" y="44450"/>
                    <a:pt x="168370" y="53515"/>
                  </a:cubicBezTo>
                  <a:cubicBezTo>
                    <a:pt x="168370" y="61286"/>
                    <a:pt x="161909" y="67761"/>
                    <a:pt x="154155" y="67761"/>
                  </a:cubicBezTo>
                  <a:cubicBezTo>
                    <a:pt x="154155" y="67761"/>
                    <a:pt x="154155" y="67761"/>
                    <a:pt x="134770" y="67761"/>
                  </a:cubicBezTo>
                  <a:cubicBezTo>
                    <a:pt x="127016" y="67761"/>
                    <a:pt x="120554" y="61286"/>
                    <a:pt x="120554" y="53515"/>
                  </a:cubicBezTo>
                  <a:cubicBezTo>
                    <a:pt x="120554" y="53515"/>
                    <a:pt x="120554" y="53515"/>
                    <a:pt x="120554" y="44450"/>
                  </a:cubicBezTo>
                  <a:cubicBezTo>
                    <a:pt x="120554" y="44450"/>
                    <a:pt x="120554" y="44450"/>
                    <a:pt x="92123" y="44450"/>
                  </a:cubicBezTo>
                  <a:cubicBezTo>
                    <a:pt x="92123" y="44450"/>
                    <a:pt x="92123" y="44450"/>
                    <a:pt x="92123" y="53515"/>
                  </a:cubicBezTo>
                  <a:cubicBezTo>
                    <a:pt x="92123" y="61286"/>
                    <a:pt x="85661" y="67761"/>
                    <a:pt x="77907" y="67761"/>
                  </a:cubicBezTo>
                  <a:cubicBezTo>
                    <a:pt x="77907" y="67761"/>
                    <a:pt x="77907" y="67761"/>
                    <a:pt x="58522" y="67761"/>
                  </a:cubicBezTo>
                  <a:cubicBezTo>
                    <a:pt x="50768" y="67761"/>
                    <a:pt x="44306" y="61286"/>
                    <a:pt x="44306" y="53515"/>
                  </a:cubicBezTo>
                  <a:cubicBezTo>
                    <a:pt x="44306" y="53515"/>
                    <a:pt x="44306" y="53515"/>
                    <a:pt x="44306" y="44450"/>
                  </a:cubicBezTo>
                  <a:cubicBezTo>
                    <a:pt x="44306" y="44450"/>
                    <a:pt x="44306" y="44450"/>
                    <a:pt x="22336" y="44450"/>
                  </a:cubicBezTo>
                  <a:close/>
                  <a:moveTo>
                    <a:pt x="58303" y="0"/>
                  </a:moveTo>
                  <a:cubicBezTo>
                    <a:pt x="58303" y="0"/>
                    <a:pt x="58303" y="0"/>
                    <a:pt x="77737" y="0"/>
                  </a:cubicBezTo>
                  <a:cubicBezTo>
                    <a:pt x="85511" y="0"/>
                    <a:pt x="91989" y="6476"/>
                    <a:pt x="91989" y="14248"/>
                  </a:cubicBezTo>
                  <a:cubicBezTo>
                    <a:pt x="91989" y="14248"/>
                    <a:pt x="91989" y="14248"/>
                    <a:pt x="91989" y="29791"/>
                  </a:cubicBezTo>
                  <a:cubicBezTo>
                    <a:pt x="91989" y="29791"/>
                    <a:pt x="91989" y="29791"/>
                    <a:pt x="120493" y="29791"/>
                  </a:cubicBezTo>
                  <a:cubicBezTo>
                    <a:pt x="120493" y="29791"/>
                    <a:pt x="120493" y="29791"/>
                    <a:pt x="120493" y="14248"/>
                  </a:cubicBezTo>
                  <a:cubicBezTo>
                    <a:pt x="120493" y="6476"/>
                    <a:pt x="126971" y="0"/>
                    <a:pt x="134745" y="0"/>
                  </a:cubicBezTo>
                  <a:cubicBezTo>
                    <a:pt x="134745" y="0"/>
                    <a:pt x="134745" y="0"/>
                    <a:pt x="154179" y="0"/>
                  </a:cubicBezTo>
                  <a:cubicBezTo>
                    <a:pt x="161953" y="0"/>
                    <a:pt x="168431" y="6476"/>
                    <a:pt x="168431" y="14248"/>
                  </a:cubicBezTo>
                  <a:cubicBezTo>
                    <a:pt x="168431" y="14248"/>
                    <a:pt x="168431" y="14248"/>
                    <a:pt x="168431" y="29791"/>
                  </a:cubicBezTo>
                  <a:cubicBezTo>
                    <a:pt x="168431" y="29791"/>
                    <a:pt x="168431" y="29791"/>
                    <a:pt x="198231" y="29791"/>
                  </a:cubicBezTo>
                  <a:cubicBezTo>
                    <a:pt x="198231" y="29791"/>
                    <a:pt x="198231" y="29791"/>
                    <a:pt x="198231" y="14248"/>
                  </a:cubicBezTo>
                  <a:cubicBezTo>
                    <a:pt x="198231" y="6476"/>
                    <a:pt x="204709" y="0"/>
                    <a:pt x="212483" y="0"/>
                  </a:cubicBezTo>
                  <a:cubicBezTo>
                    <a:pt x="212483" y="0"/>
                    <a:pt x="212483" y="0"/>
                    <a:pt x="231917" y="0"/>
                  </a:cubicBezTo>
                  <a:cubicBezTo>
                    <a:pt x="239691" y="0"/>
                    <a:pt x="246170" y="6476"/>
                    <a:pt x="246170" y="14248"/>
                  </a:cubicBezTo>
                  <a:cubicBezTo>
                    <a:pt x="246170" y="14248"/>
                    <a:pt x="246170" y="14248"/>
                    <a:pt x="246170" y="29791"/>
                  </a:cubicBezTo>
                  <a:cubicBezTo>
                    <a:pt x="246170" y="29791"/>
                    <a:pt x="246170" y="29791"/>
                    <a:pt x="268195" y="29791"/>
                  </a:cubicBezTo>
                  <a:cubicBezTo>
                    <a:pt x="279856" y="29791"/>
                    <a:pt x="288925" y="38858"/>
                    <a:pt x="288925" y="50516"/>
                  </a:cubicBezTo>
                  <a:cubicBezTo>
                    <a:pt x="288925" y="50516"/>
                    <a:pt x="288925" y="50516"/>
                    <a:pt x="288925" y="146366"/>
                  </a:cubicBezTo>
                  <a:cubicBezTo>
                    <a:pt x="288925" y="145071"/>
                    <a:pt x="287630" y="145071"/>
                    <a:pt x="286334" y="143775"/>
                  </a:cubicBezTo>
                  <a:cubicBezTo>
                    <a:pt x="274673" y="139889"/>
                    <a:pt x="263013" y="137299"/>
                    <a:pt x="250056" y="137299"/>
                  </a:cubicBezTo>
                  <a:cubicBezTo>
                    <a:pt x="238396" y="137299"/>
                    <a:pt x="225439" y="139889"/>
                    <a:pt x="215074" y="143775"/>
                  </a:cubicBezTo>
                  <a:cubicBezTo>
                    <a:pt x="203413" y="148956"/>
                    <a:pt x="194344" y="155433"/>
                    <a:pt x="185275" y="164500"/>
                  </a:cubicBezTo>
                  <a:cubicBezTo>
                    <a:pt x="177501" y="172272"/>
                    <a:pt x="169727" y="182634"/>
                    <a:pt x="165840" y="192996"/>
                  </a:cubicBezTo>
                  <a:cubicBezTo>
                    <a:pt x="160658" y="204653"/>
                    <a:pt x="158066" y="216311"/>
                    <a:pt x="158066" y="229264"/>
                  </a:cubicBezTo>
                  <a:cubicBezTo>
                    <a:pt x="158066" y="239626"/>
                    <a:pt x="160658" y="249988"/>
                    <a:pt x="163249" y="260350"/>
                  </a:cubicBezTo>
                  <a:cubicBezTo>
                    <a:pt x="163249" y="260350"/>
                    <a:pt x="163249" y="260350"/>
                    <a:pt x="22025" y="260350"/>
                  </a:cubicBezTo>
                  <a:cubicBezTo>
                    <a:pt x="9069" y="260350"/>
                    <a:pt x="0" y="249988"/>
                    <a:pt x="0" y="238330"/>
                  </a:cubicBezTo>
                  <a:cubicBezTo>
                    <a:pt x="0" y="238330"/>
                    <a:pt x="0" y="238330"/>
                    <a:pt x="0" y="50516"/>
                  </a:cubicBezTo>
                  <a:cubicBezTo>
                    <a:pt x="0" y="38858"/>
                    <a:pt x="9069" y="29791"/>
                    <a:pt x="22025" y="29791"/>
                  </a:cubicBezTo>
                  <a:cubicBezTo>
                    <a:pt x="22025" y="29791"/>
                    <a:pt x="22025" y="29791"/>
                    <a:pt x="44051" y="29791"/>
                  </a:cubicBezTo>
                  <a:cubicBezTo>
                    <a:pt x="44051" y="29791"/>
                    <a:pt x="44051" y="29791"/>
                    <a:pt x="44051" y="14248"/>
                  </a:cubicBezTo>
                  <a:cubicBezTo>
                    <a:pt x="44051" y="6476"/>
                    <a:pt x="50529" y="0"/>
                    <a:pt x="5830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sz="1350">
                <a:solidFill>
                  <a:schemeClr val="tx1">
                    <a:lumMod val="75000"/>
                    <a:lumOff val="25000"/>
                  </a:scheme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120" name="文本框 15"/>
          <p:cNvSpPr txBox="1"/>
          <p:nvPr/>
        </p:nvSpPr>
        <p:spPr>
          <a:xfrm>
            <a:off x="6663011" y="4270307"/>
            <a:ext cx="1266886" cy="253914"/>
          </a:xfrm>
          <a:prstGeom prst="rect">
            <a:avLst/>
          </a:prstGeom>
          <a:noFill/>
        </p:spPr>
        <p:txBody>
          <a:bodyPr wrap="none" lIns="68517" tIns="34289" rIns="68517" bIns="34289" rtlCol="0">
            <a:spAutoFit/>
            <a:scene3d>
              <a:camera prst="orthographicFront"/>
              <a:lightRig rig="threePt" dir="t"/>
            </a:scene3d>
            <a:sp3d contourW="12700"/>
          </a:bodyPr>
          <a:lstStyle/>
          <a:p>
            <a:pPr defTabSz="684530"/>
            <a:r>
              <a:rPr lang="zh-CN" altLang="en-US" sz="1200" dirty="0">
                <a:solidFill>
                  <a:schemeClr val="tx1">
                    <a:lumMod val="75000"/>
                    <a:lumOff val="25000"/>
                  </a:schemeClr>
                </a:solidFill>
                <a:latin typeface="Arial" panose="020B0604020202020204" pitchFamily="34" charset="0"/>
                <a:ea typeface="思源黑体 CN Normal" panose="020B0400000000000000" pitchFamily="34" charset="-122"/>
                <a:cs typeface="Arial" panose="020B0604020202020204" pitchFamily="34" charset="0"/>
                <a:sym typeface="思源黑体 CN Normal" panose="020B0400000000000000" pitchFamily="34" charset="-122"/>
              </a:rPr>
              <a:t>时间：</a:t>
            </a:r>
            <a:r>
              <a:rPr lang="en-US" altLang="zh-CN" sz="1200" dirty="0">
                <a:solidFill>
                  <a:schemeClr val="tx1">
                    <a:lumMod val="75000"/>
                    <a:lumOff val="25000"/>
                  </a:schemeClr>
                </a:solidFill>
                <a:latin typeface="Arial" panose="020B0604020202020204" pitchFamily="34" charset="0"/>
                <a:ea typeface="思源黑体 CN Normal" panose="020B0400000000000000" pitchFamily="34" charset="-122"/>
                <a:cs typeface="Arial" panose="020B0604020202020204" pitchFamily="34" charset="0"/>
                <a:sym typeface="思源黑体 CN Normal" panose="020B0400000000000000" pitchFamily="34" charset="-122"/>
              </a:rPr>
              <a:t>20XX.X.X</a:t>
            </a:r>
            <a:endParaRPr lang="en-US" altLang="zh-CN" sz="1200" dirty="0">
              <a:solidFill>
                <a:schemeClr val="tx1">
                  <a:lumMod val="75000"/>
                  <a:lumOff val="25000"/>
                </a:schemeClr>
              </a:solidFill>
              <a:latin typeface="Arial" panose="020B0604020202020204" pitchFamily="34" charset="0"/>
              <a:ea typeface="思源黑体 CN Normal" panose="020B0400000000000000" pitchFamily="34" charset="-122"/>
              <a:cs typeface="Arial" panose="020B0604020202020204" pitchFamily="34" charset="0"/>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3000"/>
    </mc:Choice>
    <mc:Fallback>
      <p:transition spd="slow" advClick="0" advTm="3000"/>
    </mc:Fallback>
  </mc:AlternateContent>
  <p:timing>
    <p:tnLst>
      <p:par>
        <p:cTn id="1" dur="indefinite" restart="never" nodeType="tmRoot"/>
      </p:par>
    </p:tnLst>
    <p:bldLst>
      <p:bldP spid="80" grpId="0"/>
      <p:bldP spid="81" grpId="0"/>
      <p:bldP spid="112" grpId="0"/>
      <p:bldP spid="1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组合 124"/>
          <p:cNvGrpSpPr/>
          <p:nvPr/>
        </p:nvGrpSpPr>
        <p:grpSpPr>
          <a:xfrm>
            <a:off x="6284904" y="4110382"/>
            <a:ext cx="1179076" cy="1178917"/>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27" name="椭圆 12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28" name="组合 127"/>
          <p:cNvGrpSpPr/>
          <p:nvPr/>
        </p:nvGrpSpPr>
        <p:grpSpPr>
          <a:xfrm>
            <a:off x="4758016" y="4605222"/>
            <a:ext cx="630121" cy="630035"/>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30" name="椭圆 1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31" name="组合 130"/>
          <p:cNvGrpSpPr/>
          <p:nvPr/>
        </p:nvGrpSpPr>
        <p:grpSpPr>
          <a:xfrm>
            <a:off x="5436689" y="4920241"/>
            <a:ext cx="890364" cy="890244"/>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34" name="组合 133"/>
          <p:cNvGrpSpPr/>
          <p:nvPr/>
        </p:nvGrpSpPr>
        <p:grpSpPr>
          <a:xfrm>
            <a:off x="7758788" y="4730422"/>
            <a:ext cx="685681" cy="685588"/>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37" name="组合 136"/>
          <p:cNvGrpSpPr/>
          <p:nvPr/>
        </p:nvGrpSpPr>
        <p:grpSpPr>
          <a:xfrm>
            <a:off x="766439" y="5038933"/>
            <a:ext cx="588755" cy="588675"/>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39" name="椭圆 1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40" name="组合 139"/>
          <p:cNvGrpSpPr/>
          <p:nvPr/>
        </p:nvGrpSpPr>
        <p:grpSpPr>
          <a:xfrm>
            <a:off x="3962506" y="4528454"/>
            <a:ext cx="252447" cy="252413"/>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43" name="组合 142"/>
          <p:cNvGrpSpPr/>
          <p:nvPr/>
        </p:nvGrpSpPr>
        <p:grpSpPr>
          <a:xfrm>
            <a:off x="3181252" y="4325716"/>
            <a:ext cx="528983" cy="528912"/>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45" name="椭圆 1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46" name="组合 145"/>
          <p:cNvGrpSpPr/>
          <p:nvPr/>
        </p:nvGrpSpPr>
        <p:grpSpPr>
          <a:xfrm>
            <a:off x="8463984" y="3830481"/>
            <a:ext cx="1179076" cy="1178917"/>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49" name="组合 148"/>
          <p:cNvGrpSpPr/>
          <p:nvPr/>
        </p:nvGrpSpPr>
        <p:grpSpPr>
          <a:xfrm>
            <a:off x="4419627" y="4323809"/>
            <a:ext cx="223041" cy="223011"/>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51" name="椭圆 1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52" name="组合 151"/>
          <p:cNvGrpSpPr/>
          <p:nvPr/>
        </p:nvGrpSpPr>
        <p:grpSpPr>
          <a:xfrm>
            <a:off x="1943138" y="4704692"/>
            <a:ext cx="1179076" cy="1178917"/>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55" name="组合 154"/>
          <p:cNvGrpSpPr/>
          <p:nvPr/>
        </p:nvGrpSpPr>
        <p:grpSpPr>
          <a:xfrm>
            <a:off x="1275194" y="4605223"/>
            <a:ext cx="520102" cy="520031"/>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57" name="椭圆 1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58" name="组合 157"/>
          <p:cNvGrpSpPr/>
          <p:nvPr/>
        </p:nvGrpSpPr>
        <p:grpSpPr>
          <a:xfrm>
            <a:off x="291078" y="4920241"/>
            <a:ext cx="316822" cy="316779"/>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61" name="组合 160"/>
          <p:cNvGrpSpPr/>
          <p:nvPr/>
        </p:nvGrpSpPr>
        <p:grpSpPr>
          <a:xfrm>
            <a:off x="117144" y="4736990"/>
            <a:ext cx="158410" cy="158389"/>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grpSp>
      <p:pic>
        <p:nvPicPr>
          <p:cNvPr id="64" name="Picture 2" descr="C:\Users\Administrator\Desktop\微立体创业计划\001.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2153334" y="1578134"/>
            <a:ext cx="1967244" cy="1966978"/>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65" name="组合 64"/>
          <p:cNvGrpSpPr/>
          <p:nvPr/>
        </p:nvGrpSpPr>
        <p:grpSpPr>
          <a:xfrm>
            <a:off x="2327644" y="1578132"/>
            <a:ext cx="1732456" cy="1863648"/>
            <a:chOff x="3963193" y="608611"/>
            <a:chExt cx="1732757" cy="1864223"/>
          </a:xfrm>
        </p:grpSpPr>
        <p:pic>
          <p:nvPicPr>
            <p:cNvPr id="66" name="Picture 3" descr="C:\Users\Administrator\Desktop\微立体创业计划\00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827" t="8625" r="10502" b="7811"/>
            <a:stretch>
              <a:fillRect/>
            </a:stretch>
          </p:blipFill>
          <p:spPr bwMode="auto">
            <a:xfrm>
              <a:off x="3963193" y="608611"/>
              <a:ext cx="1732757" cy="186422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67" name="Freeform 21"/>
            <p:cNvSpPr>
              <a:spLocks noEditPoints="1"/>
            </p:cNvSpPr>
            <p:nvPr/>
          </p:nvSpPr>
          <p:spPr bwMode="auto">
            <a:xfrm>
              <a:off x="4440317" y="1114025"/>
              <a:ext cx="732154" cy="757942"/>
            </a:xfrm>
            <a:custGeom>
              <a:avLst/>
              <a:gdLst>
                <a:gd name="T0" fmla="*/ 24 w 60"/>
                <a:gd name="T1" fmla="*/ 7 h 62"/>
                <a:gd name="T2" fmla="*/ 38 w 60"/>
                <a:gd name="T3" fmla="*/ 7 h 62"/>
                <a:gd name="T4" fmla="*/ 47 w 60"/>
                <a:gd name="T5" fmla="*/ 7 h 62"/>
                <a:gd name="T6" fmla="*/ 47 w 60"/>
                <a:gd name="T7" fmla="*/ 18 h 62"/>
                <a:gd name="T8" fmla="*/ 47 w 60"/>
                <a:gd name="T9" fmla="*/ 7 h 62"/>
                <a:gd name="T10" fmla="*/ 20 w 60"/>
                <a:gd name="T11" fmla="*/ 37 h 62"/>
                <a:gd name="T12" fmla="*/ 21 w 60"/>
                <a:gd name="T13" fmla="*/ 58 h 62"/>
                <a:gd name="T14" fmla="*/ 15 w 60"/>
                <a:gd name="T15" fmla="*/ 40 h 62"/>
                <a:gd name="T16" fmla="*/ 12 w 60"/>
                <a:gd name="T17" fmla="*/ 58 h 62"/>
                <a:gd name="T18" fmla="*/ 7 w 60"/>
                <a:gd name="T19" fmla="*/ 37 h 62"/>
                <a:gd name="T20" fmla="*/ 2 w 60"/>
                <a:gd name="T21" fmla="*/ 36 h 62"/>
                <a:gd name="T22" fmla="*/ 7 w 60"/>
                <a:gd name="T23" fmla="*/ 19 h 62"/>
                <a:gd name="T24" fmla="*/ 14 w 60"/>
                <a:gd name="T25" fmla="*/ 24 h 62"/>
                <a:gd name="T26" fmla="*/ 21 w 60"/>
                <a:gd name="T27" fmla="*/ 19 h 62"/>
                <a:gd name="T28" fmla="*/ 29 w 60"/>
                <a:gd name="T29" fmla="*/ 16 h 62"/>
                <a:gd name="T30" fmla="*/ 30 w 60"/>
                <a:gd name="T31" fmla="*/ 19 h 62"/>
                <a:gd name="T32" fmla="*/ 30 w 60"/>
                <a:gd name="T33" fmla="*/ 32 h 62"/>
                <a:gd name="T34" fmla="*/ 31 w 60"/>
                <a:gd name="T35" fmla="*/ 32 h 62"/>
                <a:gd name="T36" fmla="*/ 31 w 60"/>
                <a:gd name="T37" fmla="*/ 32 h 62"/>
                <a:gd name="T38" fmla="*/ 32 w 60"/>
                <a:gd name="T39" fmla="*/ 19 h 62"/>
                <a:gd name="T40" fmla="*/ 32 w 60"/>
                <a:gd name="T41" fmla="*/ 16 h 62"/>
                <a:gd name="T42" fmla="*/ 40 w 60"/>
                <a:gd name="T43" fmla="*/ 19 h 62"/>
                <a:gd name="T44" fmla="*/ 47 w 60"/>
                <a:gd name="T45" fmla="*/ 24 h 62"/>
                <a:gd name="T46" fmla="*/ 54 w 60"/>
                <a:gd name="T47" fmla="*/ 19 h 62"/>
                <a:gd name="T48" fmla="*/ 58 w 60"/>
                <a:gd name="T49" fmla="*/ 35 h 62"/>
                <a:gd name="T50" fmla="*/ 53 w 60"/>
                <a:gd name="T51" fmla="*/ 37 h 62"/>
                <a:gd name="T52" fmla="*/ 54 w 60"/>
                <a:gd name="T53" fmla="*/ 58 h 62"/>
                <a:gd name="T54" fmla="*/ 48 w 60"/>
                <a:gd name="T55" fmla="*/ 40 h 62"/>
                <a:gd name="T56" fmla="*/ 45 w 60"/>
                <a:gd name="T57" fmla="*/ 58 h 62"/>
                <a:gd name="T58" fmla="*/ 40 w 60"/>
                <a:gd name="T59" fmla="*/ 37 h 62"/>
                <a:gd name="T60" fmla="*/ 38 w 60"/>
                <a:gd name="T61" fmla="*/ 38 h 62"/>
                <a:gd name="T62" fmla="*/ 33 w 60"/>
                <a:gd name="T63" fmla="*/ 62 h 62"/>
                <a:gd name="T64" fmla="*/ 29 w 60"/>
                <a:gd name="T65" fmla="*/ 41 h 62"/>
                <a:gd name="T66" fmla="*/ 22 w 60"/>
                <a:gd name="T67" fmla="*/ 62 h 62"/>
                <a:gd name="T68" fmla="*/ 20 w 60"/>
                <a:gd name="T69" fmla="*/ 36 h 62"/>
                <a:gd name="T70" fmla="*/ 9 w 60"/>
                <a:gd name="T71" fmla="*/ 13 h 62"/>
                <a:gd name="T72" fmla="*/ 20 w 60"/>
                <a:gd name="T73"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62">
                  <a:moveTo>
                    <a:pt x="31" y="0"/>
                  </a:moveTo>
                  <a:cubicBezTo>
                    <a:pt x="27" y="0"/>
                    <a:pt x="24" y="4"/>
                    <a:pt x="24" y="7"/>
                  </a:cubicBezTo>
                  <a:cubicBezTo>
                    <a:pt x="24" y="11"/>
                    <a:pt x="27" y="14"/>
                    <a:pt x="31" y="14"/>
                  </a:cubicBezTo>
                  <a:cubicBezTo>
                    <a:pt x="35" y="14"/>
                    <a:pt x="38" y="11"/>
                    <a:pt x="38" y="7"/>
                  </a:cubicBezTo>
                  <a:cubicBezTo>
                    <a:pt x="38" y="4"/>
                    <a:pt x="35" y="0"/>
                    <a:pt x="31" y="0"/>
                  </a:cubicBezTo>
                  <a:close/>
                  <a:moveTo>
                    <a:pt x="47" y="7"/>
                  </a:moveTo>
                  <a:cubicBezTo>
                    <a:pt x="44" y="7"/>
                    <a:pt x="41" y="10"/>
                    <a:pt x="41" y="13"/>
                  </a:cubicBezTo>
                  <a:cubicBezTo>
                    <a:pt x="41" y="16"/>
                    <a:pt x="44" y="18"/>
                    <a:pt x="47" y="18"/>
                  </a:cubicBezTo>
                  <a:cubicBezTo>
                    <a:pt x="50" y="18"/>
                    <a:pt x="53" y="16"/>
                    <a:pt x="53" y="13"/>
                  </a:cubicBezTo>
                  <a:cubicBezTo>
                    <a:pt x="53" y="10"/>
                    <a:pt x="50" y="7"/>
                    <a:pt x="47" y="7"/>
                  </a:cubicBezTo>
                  <a:close/>
                  <a:moveTo>
                    <a:pt x="20" y="36"/>
                  </a:moveTo>
                  <a:cubicBezTo>
                    <a:pt x="20" y="37"/>
                    <a:pt x="20" y="37"/>
                    <a:pt x="20" y="37"/>
                  </a:cubicBezTo>
                  <a:cubicBezTo>
                    <a:pt x="20" y="37"/>
                    <a:pt x="20" y="37"/>
                    <a:pt x="20" y="37"/>
                  </a:cubicBezTo>
                  <a:cubicBezTo>
                    <a:pt x="21" y="58"/>
                    <a:pt x="21" y="58"/>
                    <a:pt x="21" y="58"/>
                  </a:cubicBezTo>
                  <a:cubicBezTo>
                    <a:pt x="16" y="58"/>
                    <a:pt x="16" y="58"/>
                    <a:pt x="16" y="58"/>
                  </a:cubicBezTo>
                  <a:cubicBezTo>
                    <a:pt x="15" y="40"/>
                    <a:pt x="15" y="40"/>
                    <a:pt x="15" y="40"/>
                  </a:cubicBezTo>
                  <a:cubicBezTo>
                    <a:pt x="13" y="40"/>
                    <a:pt x="13" y="40"/>
                    <a:pt x="13" y="40"/>
                  </a:cubicBezTo>
                  <a:cubicBezTo>
                    <a:pt x="12" y="58"/>
                    <a:pt x="12" y="58"/>
                    <a:pt x="12" y="58"/>
                  </a:cubicBezTo>
                  <a:cubicBezTo>
                    <a:pt x="7" y="58"/>
                    <a:pt x="7" y="58"/>
                    <a:pt x="7" y="58"/>
                  </a:cubicBezTo>
                  <a:cubicBezTo>
                    <a:pt x="7" y="37"/>
                    <a:pt x="7" y="37"/>
                    <a:pt x="7" y="37"/>
                  </a:cubicBezTo>
                  <a:cubicBezTo>
                    <a:pt x="7" y="29"/>
                    <a:pt x="7" y="29"/>
                    <a:pt x="7" y="29"/>
                  </a:cubicBezTo>
                  <a:cubicBezTo>
                    <a:pt x="2" y="36"/>
                    <a:pt x="2" y="36"/>
                    <a:pt x="2" y="36"/>
                  </a:cubicBezTo>
                  <a:cubicBezTo>
                    <a:pt x="0" y="34"/>
                    <a:pt x="0" y="34"/>
                    <a:pt x="0" y="34"/>
                  </a:cubicBezTo>
                  <a:cubicBezTo>
                    <a:pt x="7" y="19"/>
                    <a:pt x="7" y="19"/>
                    <a:pt x="7" y="19"/>
                  </a:cubicBezTo>
                  <a:cubicBezTo>
                    <a:pt x="11" y="19"/>
                    <a:pt x="11" y="19"/>
                    <a:pt x="11" y="19"/>
                  </a:cubicBezTo>
                  <a:cubicBezTo>
                    <a:pt x="14" y="24"/>
                    <a:pt x="14" y="24"/>
                    <a:pt x="14" y="24"/>
                  </a:cubicBezTo>
                  <a:cubicBezTo>
                    <a:pt x="18" y="19"/>
                    <a:pt x="18" y="19"/>
                    <a:pt x="18" y="19"/>
                  </a:cubicBezTo>
                  <a:cubicBezTo>
                    <a:pt x="21" y="19"/>
                    <a:pt x="21" y="19"/>
                    <a:pt x="21" y="19"/>
                  </a:cubicBezTo>
                  <a:cubicBezTo>
                    <a:pt x="22" y="16"/>
                    <a:pt x="22" y="16"/>
                    <a:pt x="22" y="16"/>
                  </a:cubicBezTo>
                  <a:cubicBezTo>
                    <a:pt x="29" y="16"/>
                    <a:pt x="29" y="16"/>
                    <a:pt x="29" y="16"/>
                  </a:cubicBezTo>
                  <a:cubicBezTo>
                    <a:pt x="29" y="17"/>
                    <a:pt x="29" y="17"/>
                    <a:pt x="29" y="17"/>
                  </a:cubicBezTo>
                  <a:cubicBezTo>
                    <a:pt x="30" y="19"/>
                    <a:pt x="30" y="19"/>
                    <a:pt x="30" y="19"/>
                  </a:cubicBezTo>
                  <a:cubicBezTo>
                    <a:pt x="28" y="30"/>
                    <a:pt x="28" y="30"/>
                    <a:pt x="28" y="30"/>
                  </a:cubicBezTo>
                  <a:cubicBezTo>
                    <a:pt x="30" y="32"/>
                    <a:pt x="30" y="32"/>
                    <a:pt x="30" y="32"/>
                  </a:cubicBezTo>
                  <a:cubicBezTo>
                    <a:pt x="30" y="33"/>
                    <a:pt x="30" y="33"/>
                    <a:pt x="30" y="33"/>
                  </a:cubicBezTo>
                  <a:cubicBezTo>
                    <a:pt x="31" y="32"/>
                    <a:pt x="31" y="32"/>
                    <a:pt x="31" y="32"/>
                  </a:cubicBezTo>
                  <a:cubicBezTo>
                    <a:pt x="31" y="33"/>
                    <a:pt x="31" y="33"/>
                    <a:pt x="31" y="33"/>
                  </a:cubicBezTo>
                  <a:cubicBezTo>
                    <a:pt x="31" y="32"/>
                    <a:pt x="31" y="32"/>
                    <a:pt x="31" y="32"/>
                  </a:cubicBezTo>
                  <a:cubicBezTo>
                    <a:pt x="33" y="30"/>
                    <a:pt x="33" y="30"/>
                    <a:pt x="33" y="30"/>
                  </a:cubicBezTo>
                  <a:cubicBezTo>
                    <a:pt x="32" y="19"/>
                    <a:pt x="32" y="19"/>
                    <a:pt x="32" y="19"/>
                  </a:cubicBezTo>
                  <a:cubicBezTo>
                    <a:pt x="32" y="17"/>
                    <a:pt x="32" y="17"/>
                    <a:pt x="32" y="17"/>
                  </a:cubicBezTo>
                  <a:cubicBezTo>
                    <a:pt x="32" y="16"/>
                    <a:pt x="32" y="16"/>
                    <a:pt x="32" y="16"/>
                  </a:cubicBezTo>
                  <a:cubicBezTo>
                    <a:pt x="39" y="16"/>
                    <a:pt x="39" y="16"/>
                    <a:pt x="39" y="16"/>
                  </a:cubicBezTo>
                  <a:cubicBezTo>
                    <a:pt x="40" y="19"/>
                    <a:pt x="40" y="19"/>
                    <a:pt x="40" y="19"/>
                  </a:cubicBezTo>
                  <a:cubicBezTo>
                    <a:pt x="44" y="19"/>
                    <a:pt x="44" y="19"/>
                    <a:pt x="44" y="19"/>
                  </a:cubicBezTo>
                  <a:cubicBezTo>
                    <a:pt x="47" y="24"/>
                    <a:pt x="47" y="24"/>
                    <a:pt x="47" y="24"/>
                  </a:cubicBezTo>
                  <a:cubicBezTo>
                    <a:pt x="51" y="19"/>
                    <a:pt x="51" y="19"/>
                    <a:pt x="51" y="19"/>
                  </a:cubicBezTo>
                  <a:cubicBezTo>
                    <a:pt x="54" y="19"/>
                    <a:pt x="54" y="19"/>
                    <a:pt x="54" y="19"/>
                  </a:cubicBezTo>
                  <a:cubicBezTo>
                    <a:pt x="60" y="33"/>
                    <a:pt x="60" y="33"/>
                    <a:pt x="60" y="33"/>
                  </a:cubicBezTo>
                  <a:cubicBezTo>
                    <a:pt x="58" y="35"/>
                    <a:pt x="58" y="35"/>
                    <a:pt x="58" y="35"/>
                  </a:cubicBezTo>
                  <a:cubicBezTo>
                    <a:pt x="54" y="28"/>
                    <a:pt x="54" y="28"/>
                    <a:pt x="54" y="28"/>
                  </a:cubicBezTo>
                  <a:cubicBezTo>
                    <a:pt x="53" y="37"/>
                    <a:pt x="53" y="37"/>
                    <a:pt x="53" y="37"/>
                  </a:cubicBezTo>
                  <a:cubicBezTo>
                    <a:pt x="53" y="37"/>
                    <a:pt x="53" y="37"/>
                    <a:pt x="53" y="37"/>
                  </a:cubicBezTo>
                  <a:cubicBezTo>
                    <a:pt x="54" y="58"/>
                    <a:pt x="54" y="58"/>
                    <a:pt x="54" y="58"/>
                  </a:cubicBezTo>
                  <a:cubicBezTo>
                    <a:pt x="49" y="58"/>
                    <a:pt x="49" y="58"/>
                    <a:pt x="49" y="58"/>
                  </a:cubicBezTo>
                  <a:cubicBezTo>
                    <a:pt x="48" y="40"/>
                    <a:pt x="48" y="40"/>
                    <a:pt x="48" y="40"/>
                  </a:cubicBezTo>
                  <a:cubicBezTo>
                    <a:pt x="46" y="40"/>
                    <a:pt x="46" y="40"/>
                    <a:pt x="46" y="40"/>
                  </a:cubicBezTo>
                  <a:cubicBezTo>
                    <a:pt x="45" y="58"/>
                    <a:pt x="45" y="58"/>
                    <a:pt x="45" y="58"/>
                  </a:cubicBezTo>
                  <a:cubicBezTo>
                    <a:pt x="40" y="58"/>
                    <a:pt x="40" y="58"/>
                    <a:pt x="40" y="58"/>
                  </a:cubicBezTo>
                  <a:cubicBezTo>
                    <a:pt x="40" y="37"/>
                    <a:pt x="40" y="37"/>
                    <a:pt x="40" y="37"/>
                  </a:cubicBezTo>
                  <a:cubicBezTo>
                    <a:pt x="40" y="36"/>
                    <a:pt x="40" y="36"/>
                    <a:pt x="40" y="36"/>
                  </a:cubicBezTo>
                  <a:cubicBezTo>
                    <a:pt x="38" y="38"/>
                    <a:pt x="38" y="38"/>
                    <a:pt x="38" y="38"/>
                  </a:cubicBezTo>
                  <a:cubicBezTo>
                    <a:pt x="39" y="62"/>
                    <a:pt x="39" y="62"/>
                    <a:pt x="39" y="62"/>
                  </a:cubicBezTo>
                  <a:cubicBezTo>
                    <a:pt x="33" y="62"/>
                    <a:pt x="33" y="62"/>
                    <a:pt x="33" y="62"/>
                  </a:cubicBezTo>
                  <a:cubicBezTo>
                    <a:pt x="32" y="41"/>
                    <a:pt x="32" y="41"/>
                    <a:pt x="32" y="41"/>
                  </a:cubicBezTo>
                  <a:cubicBezTo>
                    <a:pt x="29" y="41"/>
                    <a:pt x="29" y="41"/>
                    <a:pt x="29" y="41"/>
                  </a:cubicBezTo>
                  <a:cubicBezTo>
                    <a:pt x="28" y="62"/>
                    <a:pt x="28" y="62"/>
                    <a:pt x="28" y="62"/>
                  </a:cubicBezTo>
                  <a:cubicBezTo>
                    <a:pt x="22" y="62"/>
                    <a:pt x="22" y="62"/>
                    <a:pt x="22" y="62"/>
                  </a:cubicBezTo>
                  <a:cubicBezTo>
                    <a:pt x="23" y="38"/>
                    <a:pt x="23" y="38"/>
                    <a:pt x="23" y="38"/>
                  </a:cubicBezTo>
                  <a:cubicBezTo>
                    <a:pt x="20" y="36"/>
                    <a:pt x="20" y="36"/>
                    <a:pt x="20" y="36"/>
                  </a:cubicBezTo>
                  <a:close/>
                  <a:moveTo>
                    <a:pt x="14" y="7"/>
                  </a:moveTo>
                  <a:cubicBezTo>
                    <a:pt x="11" y="7"/>
                    <a:pt x="9" y="10"/>
                    <a:pt x="9" y="13"/>
                  </a:cubicBezTo>
                  <a:cubicBezTo>
                    <a:pt x="9" y="16"/>
                    <a:pt x="11" y="18"/>
                    <a:pt x="14" y="18"/>
                  </a:cubicBezTo>
                  <a:cubicBezTo>
                    <a:pt x="17" y="18"/>
                    <a:pt x="20" y="16"/>
                    <a:pt x="20" y="13"/>
                  </a:cubicBezTo>
                  <a:cubicBezTo>
                    <a:pt x="20" y="10"/>
                    <a:pt x="17" y="7"/>
                    <a:pt x="14" y="7"/>
                  </a:cubicBezTo>
                  <a:close/>
                </a:path>
              </a:pathLst>
            </a:custGeom>
            <a:solidFill>
              <a:srgbClr val="DE0D09"/>
            </a:solidFill>
            <a:ln>
              <a:noFill/>
            </a:ln>
          </p:spPr>
          <p:txBody>
            <a:bodyPr vert="horz" wrap="square" lIns="91440" tIns="45720" rIns="91440" bIns="45720" numCol="1" anchor="t" anchorCtr="0" compatLnSpc="1"/>
            <a:lstStyle/>
            <a:p>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68" name="组合 67"/>
          <p:cNvGrpSpPr/>
          <p:nvPr/>
        </p:nvGrpSpPr>
        <p:grpSpPr>
          <a:xfrm>
            <a:off x="1284844" y="767353"/>
            <a:ext cx="2094284" cy="2101360"/>
            <a:chOff x="424084" y="310742"/>
            <a:chExt cx="2094648" cy="2102008"/>
          </a:xfrm>
        </p:grpSpPr>
        <p:pic>
          <p:nvPicPr>
            <p:cNvPr id="6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084" y="310742"/>
              <a:ext cx="2094648" cy="210200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70" name="Rectangle 4"/>
            <p:cNvSpPr txBox="1">
              <a:spLocks noChangeArrowheads="1"/>
            </p:cNvSpPr>
            <p:nvPr/>
          </p:nvSpPr>
          <p:spPr bwMode="auto">
            <a:xfrm>
              <a:off x="851011" y="930459"/>
              <a:ext cx="926685" cy="6037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914400">
                <a:defRPr/>
              </a:pPr>
              <a:r>
                <a:rPr lang="en-US" altLang="zh-CN" sz="4000" kern="0" dirty="0">
                  <a:latin typeface="Arial" panose="020B0604020202020204" pitchFamily="34" charset="0"/>
                  <a:ea typeface="思源黑体 CN Normal" panose="020B0400000000000000" pitchFamily="34" charset="-122"/>
                  <a:sym typeface="Arial" panose="020B0604020202020204" pitchFamily="34" charset="0"/>
                </a:rPr>
                <a:t>01</a:t>
              </a:r>
              <a:endParaRPr lang="zh-CN" altLang="en-US" sz="4000" kern="0" dirty="0">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71" name="Rectangle 4"/>
          <p:cNvSpPr txBox="1">
            <a:spLocks noChangeArrowheads="1"/>
          </p:cNvSpPr>
          <p:nvPr/>
        </p:nvSpPr>
        <p:spPr bwMode="auto">
          <a:xfrm>
            <a:off x="4234410" y="1990429"/>
            <a:ext cx="3177275" cy="796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0" tIns="34275" rIns="68550" bIns="3427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914400">
              <a:defRPr/>
            </a:pPr>
            <a:r>
              <a:rPr lang="zh-CN" altLang="zh-CN" sz="3600" kern="0" dirty="0">
                <a:solidFill>
                  <a:schemeClr val="tx1"/>
                </a:solidFill>
                <a:latin typeface="思源黑体 CN Bold" panose="020B0800000000000000" pitchFamily="34" charset="-122"/>
                <a:ea typeface="思源黑体 CN Bold" panose="020B0800000000000000" pitchFamily="34" charset="-122"/>
                <a:sym typeface="Arial" panose="020B0604020202020204" pitchFamily="34" charset="0"/>
              </a:rPr>
              <a:t>请添加标题</a:t>
            </a:r>
            <a:endParaRPr lang="zh-CN" altLang="zh-CN" sz="3600" kern="0" dirty="0">
              <a:solidFill>
                <a:schemeClr val="tx1"/>
              </a:solidFill>
              <a:latin typeface="思源黑体 CN Bold" panose="020B0800000000000000" pitchFamily="34" charset="-122"/>
              <a:ea typeface="思源黑体 CN Bold" panose="020B0800000000000000" pitchFamily="34" charset="-122"/>
              <a:sym typeface="Arial" panose="020B0604020202020204" pitchFamily="34" charset="0"/>
            </a:endParaRPr>
          </a:p>
        </p:txBody>
      </p:sp>
      <p:sp>
        <p:nvSpPr>
          <p:cNvPr id="72" name="Rectangle 4"/>
          <p:cNvSpPr txBox="1">
            <a:spLocks noChangeArrowheads="1"/>
          </p:cNvSpPr>
          <p:nvPr/>
        </p:nvSpPr>
        <p:spPr bwMode="auto">
          <a:xfrm>
            <a:off x="4234410" y="2606053"/>
            <a:ext cx="3618912" cy="380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0" tIns="34275" rIns="68550" bIns="3427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en-US" altLang="zh-CN" sz="16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Please add a title</a:t>
            </a:r>
            <a:endParaRPr lang="en-US" altLang="zh-CN" sz="16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3000"/>
    </mc:Choice>
    <mc:Fallback>
      <p:transition spd="slow" advClick="0" advTm="3000"/>
    </mc:Fallback>
  </mc:AlternateContent>
  <p:timing>
    <p:tnLst>
      <p:par>
        <p:cTn id="1" dur="indefinite" restart="never" nodeType="tmRoot"/>
      </p:par>
    </p:tnLst>
    <p:bldLst>
      <p:bldP spid="71" grpId="0"/>
      <p:bldP spid="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0609990" y="6382589"/>
            <a:ext cx="877163" cy="369332"/>
          </a:xfrm>
          <a:prstGeom prst="rect">
            <a:avLst/>
          </a:prstGeom>
          <a:noFill/>
        </p:spPr>
        <p:txBody>
          <a:bodyPr wrap="none" rtlCol="0">
            <a:spAutoFit/>
          </a:bodyPr>
          <a:lstStyle/>
          <a:p>
            <a:r>
              <a:rPr lang="zh-CN" altLang="en-US" dirty="0">
                <a:latin typeface="Arial" panose="020B0604020202020204" pitchFamily="34" charset="0"/>
                <a:ea typeface="思源黑体 CN Normal" panose="020B0400000000000000" pitchFamily="34" charset="-122"/>
                <a:sym typeface="Arial" panose="020B0604020202020204" pitchFamily="34" charset="0"/>
              </a:rPr>
              <a:t>延时符</a:t>
            </a:r>
            <a:endParaRPr lang="zh-CN" altLang="en-US" dirty="0">
              <a:latin typeface="Arial" panose="020B0604020202020204" pitchFamily="34" charset="0"/>
              <a:ea typeface="思源黑体 CN Normal" panose="020B0400000000000000" pitchFamily="34" charset="-122"/>
              <a:sym typeface="Arial" panose="020B0604020202020204" pitchFamily="34" charset="0"/>
            </a:endParaRPr>
          </a:p>
        </p:txBody>
      </p:sp>
      <p:grpSp>
        <p:nvGrpSpPr>
          <p:cNvPr id="73" name="组合 72"/>
          <p:cNvGrpSpPr/>
          <p:nvPr/>
        </p:nvGrpSpPr>
        <p:grpSpPr>
          <a:xfrm>
            <a:off x="1679166" y="4408267"/>
            <a:ext cx="1439606" cy="354288"/>
            <a:chOff x="4304043" y="1286668"/>
            <a:chExt cx="3837944" cy="2757793"/>
          </a:xfrm>
          <a:effectLst>
            <a:outerShdw blurRad="381000" dist="254000" dir="8100000" algn="tr" rotWithShape="0">
              <a:prstClr val="black">
                <a:alpha val="40000"/>
              </a:prstClr>
            </a:outerShdw>
          </a:effectLst>
        </p:grpSpPr>
        <p:sp>
          <p:nvSpPr>
            <p:cNvPr id="74" name="圆角矩形 7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79" name="圆角矩形 78"/>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80" name="矩形 79"/>
          <p:cNvSpPr/>
          <p:nvPr/>
        </p:nvSpPr>
        <p:spPr>
          <a:xfrm>
            <a:off x="1732219" y="3228975"/>
            <a:ext cx="1333500" cy="990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81" name="矩形 80"/>
          <p:cNvSpPr/>
          <p:nvPr/>
        </p:nvSpPr>
        <p:spPr>
          <a:xfrm>
            <a:off x="3378678" y="2805112"/>
            <a:ext cx="1333500" cy="1414463"/>
          </a:xfrm>
          <a:prstGeom prst="rect">
            <a:avLst/>
          </a:prstGeom>
          <a:solidFill>
            <a:srgbClr val="DE0D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82" name="矩形 81"/>
          <p:cNvSpPr/>
          <p:nvPr/>
        </p:nvSpPr>
        <p:spPr>
          <a:xfrm>
            <a:off x="5025137" y="2247900"/>
            <a:ext cx="1333500" cy="19716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83" name="矩形 82"/>
          <p:cNvSpPr/>
          <p:nvPr/>
        </p:nvSpPr>
        <p:spPr>
          <a:xfrm>
            <a:off x="6671597" y="1390650"/>
            <a:ext cx="1333500" cy="2828925"/>
          </a:xfrm>
          <a:prstGeom prst="rect">
            <a:avLst/>
          </a:prstGeom>
          <a:solidFill>
            <a:srgbClr val="DE0D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nvGrpSpPr>
          <p:cNvPr id="84" name="组合 83"/>
          <p:cNvGrpSpPr/>
          <p:nvPr/>
        </p:nvGrpSpPr>
        <p:grpSpPr>
          <a:xfrm>
            <a:off x="3325625" y="4408267"/>
            <a:ext cx="1439606" cy="354288"/>
            <a:chOff x="4304043" y="1286668"/>
            <a:chExt cx="3837944" cy="2757793"/>
          </a:xfrm>
          <a:effectLst>
            <a:outerShdw blurRad="381000" dist="254000" dir="8100000" algn="tr" rotWithShape="0">
              <a:prstClr val="black">
                <a:alpha val="40000"/>
              </a:prstClr>
            </a:outerShdw>
          </a:effectLst>
        </p:grpSpPr>
        <p:sp>
          <p:nvSpPr>
            <p:cNvPr id="85" name="圆角矩形 8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86" name="圆角矩形 85"/>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88" name="组合 87"/>
          <p:cNvGrpSpPr/>
          <p:nvPr/>
        </p:nvGrpSpPr>
        <p:grpSpPr>
          <a:xfrm>
            <a:off x="4972084" y="4408267"/>
            <a:ext cx="1439606" cy="354288"/>
            <a:chOff x="4304043" y="1286668"/>
            <a:chExt cx="3837944" cy="2757793"/>
          </a:xfrm>
          <a:effectLst>
            <a:outerShdw blurRad="381000" dist="254000" dir="8100000" algn="tr" rotWithShape="0">
              <a:prstClr val="black">
                <a:alpha val="40000"/>
              </a:prstClr>
            </a:outerShdw>
          </a:effectLst>
        </p:grpSpPr>
        <p:sp>
          <p:nvSpPr>
            <p:cNvPr id="89" name="圆角矩形 8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90" name="圆角矩形 89"/>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91" name="组合 90"/>
          <p:cNvGrpSpPr/>
          <p:nvPr/>
        </p:nvGrpSpPr>
        <p:grpSpPr>
          <a:xfrm>
            <a:off x="6618544" y="4408267"/>
            <a:ext cx="1439606" cy="354288"/>
            <a:chOff x="4304043" y="1286668"/>
            <a:chExt cx="3837944" cy="2757793"/>
          </a:xfrm>
          <a:effectLst>
            <a:outerShdw blurRad="381000" dist="254000" dir="8100000" algn="tr" rotWithShape="0">
              <a:prstClr val="black">
                <a:alpha val="40000"/>
              </a:prstClr>
            </a:outerShdw>
          </a:effectLst>
        </p:grpSpPr>
        <p:sp>
          <p:nvSpPr>
            <p:cNvPr id="157" name="圆角矩形 15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158" name="圆角矩形 15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159" name="TextBox 158"/>
          <p:cNvSpPr txBox="1"/>
          <p:nvPr/>
        </p:nvSpPr>
        <p:spPr>
          <a:xfrm>
            <a:off x="586068" y="1333321"/>
            <a:ext cx="2565376" cy="741165"/>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latin typeface="Arial" panose="020B0604020202020204" pitchFamily="34" charset="0"/>
                <a:ea typeface="思源黑体 CN Normal" panose="020B0400000000000000" pitchFamily="34" charset="-122"/>
                <a:cs typeface="方正兰亭细黑_GBK_M" panose="02010600010101010101" pitchFamily="2" charset="2"/>
                <a:sym typeface="Arial" panose="020B0604020202020204" pitchFamily="34" charset="0"/>
              </a:rPr>
              <a:t>您的内容打在这里，或者通过复制您的文本后，在此框中选择粘贴，并选择只保留文字。</a:t>
            </a:r>
            <a:endParaRPr lang="zh-CN" altLang="en-US" sz="1200" dirty="0">
              <a:solidFill>
                <a:schemeClr val="tx1">
                  <a:lumMod val="65000"/>
                  <a:lumOff val="35000"/>
                </a:schemeClr>
              </a:solidFill>
              <a:latin typeface="Arial" panose="020B0604020202020204" pitchFamily="34" charset="0"/>
              <a:ea typeface="思源黑体 CN Normal" panose="020B0400000000000000" pitchFamily="34" charset="-122"/>
              <a:cs typeface="方正兰亭细黑_GBK_M" panose="02010600010101010101" pitchFamily="2" charset="2"/>
              <a:sym typeface="Arial" panose="020B0604020202020204" pitchFamily="34" charset="0"/>
            </a:endParaRPr>
          </a:p>
        </p:txBody>
      </p:sp>
      <p:sp>
        <p:nvSpPr>
          <p:cNvPr id="160" name="TextBox 159"/>
          <p:cNvSpPr txBox="1"/>
          <p:nvPr/>
        </p:nvSpPr>
        <p:spPr>
          <a:xfrm>
            <a:off x="2075804" y="4400745"/>
            <a:ext cx="646331" cy="369332"/>
          </a:xfrm>
          <a:prstGeom prst="rect">
            <a:avLst/>
          </a:prstGeom>
          <a:noFill/>
        </p:spPr>
        <p:txBody>
          <a:bodyPr wrap="none" rtlCol="0">
            <a:spAutoFit/>
          </a:bodyPr>
          <a:lstStyle/>
          <a:p>
            <a:pPr algn="ctr"/>
            <a:r>
              <a:rPr lang="zh-CN" altLang="en-US"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标题</a:t>
            </a:r>
            <a:endParaRPr lang="zh-CN" altLang="en-US"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61" name="TextBox 160"/>
          <p:cNvSpPr txBox="1"/>
          <p:nvPr/>
        </p:nvSpPr>
        <p:spPr>
          <a:xfrm>
            <a:off x="3722263" y="4400745"/>
            <a:ext cx="646331" cy="369332"/>
          </a:xfrm>
          <a:prstGeom prst="rect">
            <a:avLst/>
          </a:prstGeom>
          <a:noFill/>
        </p:spPr>
        <p:txBody>
          <a:bodyPr wrap="none" rtlCol="0">
            <a:spAutoFit/>
          </a:bodyPr>
          <a:lstStyle/>
          <a:p>
            <a:pPr algn="ctr"/>
            <a:r>
              <a:rPr lang="zh-CN" altLang="en-US"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标题</a:t>
            </a:r>
            <a:endParaRPr lang="zh-CN" altLang="en-US"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62" name="TextBox 161"/>
          <p:cNvSpPr txBox="1"/>
          <p:nvPr/>
        </p:nvSpPr>
        <p:spPr>
          <a:xfrm>
            <a:off x="5368722" y="4400745"/>
            <a:ext cx="646331" cy="369332"/>
          </a:xfrm>
          <a:prstGeom prst="rect">
            <a:avLst/>
          </a:prstGeom>
          <a:noFill/>
        </p:spPr>
        <p:txBody>
          <a:bodyPr wrap="none" rtlCol="0">
            <a:spAutoFit/>
          </a:bodyPr>
          <a:lstStyle/>
          <a:p>
            <a:pPr algn="ctr"/>
            <a:r>
              <a:rPr lang="zh-CN" altLang="en-US"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标题</a:t>
            </a:r>
            <a:endParaRPr lang="zh-CN" altLang="en-US"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63" name="TextBox 162"/>
          <p:cNvSpPr txBox="1"/>
          <p:nvPr/>
        </p:nvSpPr>
        <p:spPr>
          <a:xfrm>
            <a:off x="7015182" y="4400745"/>
            <a:ext cx="646331" cy="369332"/>
          </a:xfrm>
          <a:prstGeom prst="rect">
            <a:avLst/>
          </a:prstGeom>
          <a:noFill/>
        </p:spPr>
        <p:txBody>
          <a:bodyPr wrap="none" rtlCol="0">
            <a:spAutoFit/>
          </a:bodyPr>
          <a:lstStyle/>
          <a:p>
            <a:pPr algn="ctr"/>
            <a:r>
              <a:rPr lang="zh-CN" altLang="en-US"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标题</a:t>
            </a:r>
            <a:endParaRPr lang="zh-CN" altLang="en-US"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64" name="TextBox 163"/>
          <p:cNvSpPr txBox="1"/>
          <p:nvPr/>
        </p:nvSpPr>
        <p:spPr>
          <a:xfrm>
            <a:off x="586068" y="963989"/>
            <a:ext cx="1569660" cy="369332"/>
          </a:xfrm>
          <a:prstGeom prst="rect">
            <a:avLst/>
          </a:prstGeom>
          <a:noFill/>
        </p:spPr>
        <p:txBody>
          <a:bodyPr wrap="none" rtlCol="0">
            <a:spAutoFit/>
          </a:bodyPr>
          <a:lstStyle/>
          <a:p>
            <a:r>
              <a:rPr lang="zh-CN" altLang="en-US"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输入你的标题</a:t>
            </a:r>
            <a:endParaRPr lang="zh-CN" altLang="en-US"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65" name="TextBox 164"/>
          <p:cNvSpPr txBox="1"/>
          <p:nvPr/>
        </p:nvSpPr>
        <p:spPr>
          <a:xfrm>
            <a:off x="1897069" y="3233737"/>
            <a:ext cx="1003801" cy="584775"/>
          </a:xfrm>
          <a:prstGeom prst="rect">
            <a:avLst/>
          </a:prstGeom>
          <a:noFill/>
        </p:spPr>
        <p:txBody>
          <a:bodyPr wrap="none" rtlCol="0">
            <a:spAutoFit/>
          </a:bodyPr>
          <a:lstStyle/>
          <a:p>
            <a:r>
              <a:rPr lang="en-US" altLang="zh-CN" sz="3200"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25%</a:t>
            </a:r>
            <a:endParaRPr lang="zh-CN" altLang="en-US" sz="3200" dirty="0">
              <a:solidFill>
                <a:schemeClr val="bg1"/>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66" name="TextBox 165"/>
          <p:cNvSpPr txBox="1"/>
          <p:nvPr/>
        </p:nvSpPr>
        <p:spPr>
          <a:xfrm>
            <a:off x="3543528" y="2922804"/>
            <a:ext cx="1003801" cy="584775"/>
          </a:xfrm>
          <a:prstGeom prst="rect">
            <a:avLst/>
          </a:prstGeom>
          <a:noFill/>
        </p:spPr>
        <p:txBody>
          <a:bodyPr wrap="none" rtlCol="0">
            <a:spAutoFit/>
          </a:bodyPr>
          <a:lstStyle/>
          <a:p>
            <a:r>
              <a:rPr lang="en-US" altLang="zh-CN" sz="3200"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45%</a:t>
            </a:r>
            <a:endParaRPr lang="zh-CN" altLang="en-US" sz="3200" dirty="0">
              <a:solidFill>
                <a:schemeClr val="bg1"/>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67" name="TextBox 166"/>
          <p:cNvSpPr txBox="1"/>
          <p:nvPr/>
        </p:nvSpPr>
        <p:spPr>
          <a:xfrm>
            <a:off x="5189987" y="2355708"/>
            <a:ext cx="1003801" cy="584775"/>
          </a:xfrm>
          <a:prstGeom prst="rect">
            <a:avLst/>
          </a:prstGeom>
          <a:noFill/>
        </p:spPr>
        <p:txBody>
          <a:bodyPr wrap="none" rtlCol="0">
            <a:spAutoFit/>
          </a:bodyPr>
          <a:lstStyle/>
          <a:p>
            <a:r>
              <a:rPr lang="en-US" altLang="zh-CN" sz="3200"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65%</a:t>
            </a:r>
            <a:endParaRPr lang="zh-CN" altLang="en-US" sz="3200" dirty="0">
              <a:solidFill>
                <a:schemeClr val="bg1"/>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68" name="TextBox 167"/>
          <p:cNvSpPr txBox="1"/>
          <p:nvPr/>
        </p:nvSpPr>
        <p:spPr>
          <a:xfrm>
            <a:off x="6836447" y="1498458"/>
            <a:ext cx="1003801" cy="584775"/>
          </a:xfrm>
          <a:prstGeom prst="rect">
            <a:avLst/>
          </a:prstGeom>
          <a:noFill/>
        </p:spPr>
        <p:txBody>
          <a:bodyPr wrap="none" rtlCol="0">
            <a:spAutoFit/>
          </a:bodyPr>
          <a:lstStyle/>
          <a:p>
            <a:r>
              <a:rPr lang="en-US" altLang="zh-CN" sz="3200"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85%</a:t>
            </a:r>
            <a:endParaRPr lang="zh-CN" altLang="en-US" sz="3200" dirty="0">
              <a:solidFill>
                <a:schemeClr val="bg1"/>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33" name="Rectangle 4"/>
          <p:cNvSpPr txBox="1">
            <a:spLocks noChangeArrowheads="1"/>
          </p:cNvSpPr>
          <p:nvPr/>
        </p:nvSpPr>
        <p:spPr bwMode="auto">
          <a:xfrm>
            <a:off x="2983363" y="117139"/>
            <a:ext cx="3177275" cy="796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0" tIns="34275" rIns="68550" bIns="3427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914400">
              <a:defRPr/>
            </a:pPr>
            <a:r>
              <a:rPr lang="zh-CN" altLang="en-US" sz="2800" kern="0" dirty="0">
                <a:solidFill>
                  <a:schemeClr val="tx1"/>
                </a:solidFill>
                <a:latin typeface="思源黑体 CN Bold" panose="020B0800000000000000" pitchFamily="34" charset="-122"/>
                <a:ea typeface="思源黑体 CN Bold" panose="020B0800000000000000" pitchFamily="34" charset="-122"/>
                <a:sym typeface="Arial" panose="020B0604020202020204" pitchFamily="34" charset="0"/>
              </a:rPr>
              <a:t>请添加标题文字</a:t>
            </a:r>
            <a:endParaRPr lang="zh-CN" altLang="en-US" sz="2800" kern="0" dirty="0">
              <a:solidFill>
                <a:schemeClr val="tx1"/>
              </a:solidFill>
              <a:latin typeface="思源黑体 CN Bold" panose="020B0800000000000000" pitchFamily="34" charset="-122"/>
              <a:ea typeface="思源黑体 CN Bold" panose="020B0800000000000000"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4000" advClick="0" advTm="3000"/>
    </mc:Choice>
    <mc:Fallback>
      <p:transition spd="slow" advClick="0" advTm="3000"/>
    </mc:Fallback>
  </mc:AlternateContent>
  <p:timing>
    <p:tnLst>
      <p:par>
        <p:cTn id="1" dur="indefinite" restart="never" nodeType="tmRoot"/>
      </p:par>
    </p:tnLst>
    <p:bldLst>
      <p:bldP spid="80" grpId="0" animBg="1"/>
      <p:bldP spid="81" grpId="0" animBg="1"/>
      <p:bldP spid="82" grpId="0" animBg="1"/>
      <p:bldP spid="83" grpId="0" animBg="1"/>
      <p:bldP spid="159" grpId="0"/>
      <p:bldP spid="160" grpId="0"/>
      <p:bldP spid="161" grpId="0"/>
      <p:bldP spid="162" grpId="0"/>
      <p:bldP spid="163" grpId="0"/>
      <p:bldP spid="164" grpId="0"/>
      <p:bldP spid="165" grpId="0"/>
      <p:bldP spid="166" grpId="0"/>
      <p:bldP spid="167" grpId="0"/>
      <p:bldP spid="16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圆角矩形 42"/>
          <p:cNvSpPr/>
          <p:nvPr/>
        </p:nvSpPr>
        <p:spPr>
          <a:xfrm>
            <a:off x="4931400" y="1302259"/>
            <a:ext cx="339726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52" name="圆角矩形 51"/>
          <p:cNvSpPr/>
          <p:nvPr/>
        </p:nvSpPr>
        <p:spPr>
          <a:xfrm>
            <a:off x="4931400" y="3161539"/>
            <a:ext cx="339726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85" name="圆角矩形 84"/>
          <p:cNvSpPr/>
          <p:nvPr/>
        </p:nvSpPr>
        <p:spPr>
          <a:xfrm>
            <a:off x="1220460" y="3161539"/>
            <a:ext cx="339726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pic>
        <p:nvPicPr>
          <p:cNvPr id="2" name="图片 1" descr="F:\李闯2019\PPT模板\办公环境图片\其他\未名湖畔.jpg未名湖畔"/>
          <p:cNvPicPr>
            <a:picLocks noChangeAspect="1"/>
          </p:cNvPicPr>
          <p:nvPr/>
        </p:nvPicPr>
        <p:blipFill>
          <a:blip r:embed="rId1"/>
          <a:srcRect/>
          <a:stretch>
            <a:fillRect/>
          </a:stretch>
        </p:blipFill>
        <p:spPr>
          <a:xfrm>
            <a:off x="5090795" y="1555115"/>
            <a:ext cx="1296035" cy="1135380"/>
          </a:xfrm>
          <a:prstGeom prst="rect">
            <a:avLst/>
          </a:prstGeom>
          <a:solidFill>
            <a:srgbClr val="FFFFFF">
              <a:shade val="85000"/>
            </a:srgbClr>
          </a:solid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图片 2" descr="F:\李闯2019\PPT模板\办公环境图片\其他\未名湖畔.jpg未名湖畔"/>
          <p:cNvPicPr>
            <a:picLocks noChangeAspect="1"/>
          </p:cNvPicPr>
          <p:nvPr/>
        </p:nvPicPr>
        <p:blipFill>
          <a:blip r:embed="rId1"/>
          <a:srcRect/>
          <a:stretch>
            <a:fillRect/>
          </a:stretch>
        </p:blipFill>
        <p:spPr>
          <a:xfrm>
            <a:off x="1372235" y="3414395"/>
            <a:ext cx="1296035" cy="1135380"/>
          </a:xfrm>
          <a:prstGeom prst="rect">
            <a:avLst/>
          </a:prstGeom>
          <a:solidFill>
            <a:srgbClr val="FFFFFF">
              <a:shade val="85000"/>
            </a:srgbClr>
          </a:solid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图片 3" descr="F:\李闯2019\PPT模板\办公环境图片\其他\未名湖畔.jpg未名湖畔"/>
          <p:cNvPicPr>
            <a:picLocks noChangeAspect="1"/>
          </p:cNvPicPr>
          <p:nvPr/>
        </p:nvPicPr>
        <p:blipFill>
          <a:blip r:embed="rId1"/>
          <a:srcRect/>
          <a:stretch>
            <a:fillRect/>
          </a:stretch>
        </p:blipFill>
        <p:spPr>
          <a:xfrm>
            <a:off x="5090795" y="3414395"/>
            <a:ext cx="1296035" cy="1135380"/>
          </a:xfrm>
          <a:prstGeom prst="rect">
            <a:avLst/>
          </a:prstGeom>
          <a:solidFill>
            <a:srgbClr val="FFFFFF">
              <a:shade val="85000"/>
            </a:srgbClr>
          </a:solid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 name="圆角矩形 29"/>
          <p:cNvSpPr/>
          <p:nvPr/>
        </p:nvSpPr>
        <p:spPr>
          <a:xfrm>
            <a:off x="1220460" y="1302259"/>
            <a:ext cx="339726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pic>
        <p:nvPicPr>
          <p:cNvPr id="31" name="图片 30" descr="F:\李闯2019\PPT模板\办公环境图片\其他\未名湖畔.jpg未名湖畔"/>
          <p:cNvPicPr>
            <a:picLocks noChangeAspect="1"/>
          </p:cNvPicPr>
          <p:nvPr/>
        </p:nvPicPr>
        <p:blipFill>
          <a:blip r:embed="rId1"/>
          <a:srcRect/>
          <a:stretch>
            <a:fillRect/>
          </a:stretch>
        </p:blipFill>
        <p:spPr>
          <a:xfrm>
            <a:off x="1372235" y="1555115"/>
            <a:ext cx="1296035" cy="1135380"/>
          </a:xfrm>
          <a:prstGeom prst="rect">
            <a:avLst/>
          </a:prstGeom>
          <a:solidFill>
            <a:srgbClr val="FFFFFF">
              <a:shade val="85000"/>
            </a:srgbClr>
          </a:solidFill>
          <a:ln w="381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6" name="组合 35"/>
          <p:cNvGrpSpPr/>
          <p:nvPr/>
        </p:nvGrpSpPr>
        <p:grpSpPr>
          <a:xfrm>
            <a:off x="2375115" y="1857960"/>
            <a:ext cx="639919" cy="589655"/>
            <a:chOff x="2375115" y="1905585"/>
            <a:chExt cx="639919" cy="589655"/>
          </a:xfrm>
        </p:grpSpPr>
        <p:grpSp>
          <p:nvGrpSpPr>
            <p:cNvPr id="37" name="组合 36"/>
            <p:cNvGrpSpPr/>
            <p:nvPr/>
          </p:nvGrpSpPr>
          <p:grpSpPr>
            <a:xfrm>
              <a:off x="2395537" y="1920118"/>
              <a:ext cx="561653" cy="575122"/>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40" name="椭圆 3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38" name="TextBox 37"/>
            <p:cNvSpPr txBox="1"/>
            <p:nvPr/>
          </p:nvSpPr>
          <p:spPr>
            <a:xfrm>
              <a:off x="2375115" y="1905585"/>
              <a:ext cx="639919" cy="584775"/>
            </a:xfrm>
            <a:prstGeom prst="rect">
              <a:avLst/>
            </a:prstGeom>
            <a:noFill/>
          </p:spPr>
          <p:txBody>
            <a:bodyPr wrap="none" rtlCol="0">
              <a:spAutoFit/>
            </a:bodyPr>
            <a:lstStyle/>
            <a:p>
              <a:r>
                <a:rPr lang="en-US" altLang="zh-CN" sz="32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01</a:t>
              </a:r>
              <a:endParaRPr lang="zh-CN" altLang="en-US" sz="32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41" name="TextBox 40"/>
          <p:cNvSpPr txBox="1"/>
          <p:nvPr/>
        </p:nvSpPr>
        <p:spPr>
          <a:xfrm>
            <a:off x="2980035" y="1555647"/>
            <a:ext cx="1415772" cy="338554"/>
          </a:xfrm>
          <a:prstGeom prst="rect">
            <a:avLst/>
          </a:prstGeom>
          <a:noFill/>
        </p:spPr>
        <p:txBody>
          <a:bodyPr wrap="none" rtlCol="0">
            <a:spAutoFit/>
          </a:bodyPr>
          <a:lstStyle/>
          <a:p>
            <a:pPr algn="ctr"/>
            <a:r>
              <a:rPr lang="zh-CN" altLang="en-US" sz="16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输入你的标题</a:t>
            </a:r>
            <a:endParaRPr lang="zh-CN" altLang="en-US" sz="16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42" name="矩形 41"/>
          <p:cNvSpPr/>
          <p:nvPr/>
        </p:nvSpPr>
        <p:spPr>
          <a:xfrm>
            <a:off x="3016835" y="1952217"/>
            <a:ext cx="1342171" cy="738664"/>
          </a:xfrm>
          <a:prstGeom prst="rect">
            <a:avLst/>
          </a:prstGeom>
        </p:spPr>
        <p:txBody>
          <a:bodyPr wrap="square">
            <a:spAutoFit/>
          </a:bodyPr>
          <a:lstStyle/>
          <a:p>
            <a:pPr algn="ctr"/>
            <a:r>
              <a:rPr lang="zh-CN" altLang="en-US" sz="105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rPr>
              <a:t>您的内容打在这里，或者通过复制您的文本后，在此框中选择</a:t>
            </a:r>
            <a:endParaRPr lang="zh-CN" altLang="en-US" sz="105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grpSp>
        <p:nvGrpSpPr>
          <p:cNvPr id="45" name="组合 44"/>
          <p:cNvGrpSpPr/>
          <p:nvPr/>
        </p:nvGrpSpPr>
        <p:grpSpPr>
          <a:xfrm>
            <a:off x="6086055" y="1857960"/>
            <a:ext cx="639919" cy="589655"/>
            <a:chOff x="6086055" y="1905585"/>
            <a:chExt cx="639919" cy="589655"/>
          </a:xfrm>
        </p:grpSpPr>
        <p:grpSp>
          <p:nvGrpSpPr>
            <p:cNvPr id="46" name="组合 45"/>
            <p:cNvGrpSpPr/>
            <p:nvPr/>
          </p:nvGrpSpPr>
          <p:grpSpPr>
            <a:xfrm>
              <a:off x="6106477" y="1920118"/>
              <a:ext cx="561653" cy="575122"/>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49" name="椭圆 4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47" name="TextBox 46"/>
            <p:cNvSpPr txBox="1"/>
            <p:nvPr/>
          </p:nvSpPr>
          <p:spPr>
            <a:xfrm>
              <a:off x="6086055" y="1905585"/>
              <a:ext cx="639919" cy="584775"/>
            </a:xfrm>
            <a:prstGeom prst="rect">
              <a:avLst/>
            </a:prstGeom>
            <a:noFill/>
          </p:spPr>
          <p:txBody>
            <a:bodyPr wrap="none" rtlCol="0">
              <a:spAutoFit/>
            </a:bodyPr>
            <a:lstStyle/>
            <a:p>
              <a:r>
                <a:rPr lang="en-US" altLang="zh-CN" sz="32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02</a:t>
              </a:r>
              <a:endParaRPr lang="zh-CN" altLang="en-US" sz="32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50" name="TextBox 49"/>
          <p:cNvSpPr txBox="1"/>
          <p:nvPr/>
        </p:nvSpPr>
        <p:spPr>
          <a:xfrm>
            <a:off x="6690975" y="1555647"/>
            <a:ext cx="1415772" cy="338554"/>
          </a:xfrm>
          <a:prstGeom prst="rect">
            <a:avLst/>
          </a:prstGeom>
          <a:noFill/>
        </p:spPr>
        <p:txBody>
          <a:bodyPr wrap="none" rtlCol="0">
            <a:spAutoFit/>
          </a:bodyPr>
          <a:lstStyle/>
          <a:p>
            <a:pPr algn="ctr"/>
            <a:r>
              <a:rPr lang="zh-CN" altLang="en-US" sz="16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输入你的标题</a:t>
            </a:r>
            <a:endParaRPr lang="zh-CN" altLang="en-US" sz="16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51" name="矩形 50"/>
          <p:cNvSpPr/>
          <p:nvPr/>
        </p:nvSpPr>
        <p:spPr>
          <a:xfrm>
            <a:off x="6727775" y="1952217"/>
            <a:ext cx="1342171" cy="738664"/>
          </a:xfrm>
          <a:prstGeom prst="rect">
            <a:avLst/>
          </a:prstGeom>
        </p:spPr>
        <p:txBody>
          <a:bodyPr wrap="square">
            <a:spAutoFit/>
          </a:bodyPr>
          <a:lstStyle/>
          <a:p>
            <a:pPr algn="ctr"/>
            <a:r>
              <a:rPr lang="zh-CN" altLang="en-US" sz="105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rPr>
              <a:t>您的内容打在这里，或者通过复制您的文本后，在此框中选择</a:t>
            </a:r>
            <a:endParaRPr lang="zh-CN" altLang="en-US" sz="105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grpSp>
        <p:nvGrpSpPr>
          <p:cNvPr id="54" name="组合 53"/>
          <p:cNvGrpSpPr/>
          <p:nvPr/>
        </p:nvGrpSpPr>
        <p:grpSpPr>
          <a:xfrm>
            <a:off x="6086055" y="3717240"/>
            <a:ext cx="639919" cy="589655"/>
            <a:chOff x="6086055" y="3764865"/>
            <a:chExt cx="639919" cy="589655"/>
          </a:xfrm>
        </p:grpSpPr>
        <p:grpSp>
          <p:nvGrpSpPr>
            <p:cNvPr id="55" name="组合 54"/>
            <p:cNvGrpSpPr/>
            <p:nvPr/>
          </p:nvGrpSpPr>
          <p:grpSpPr>
            <a:xfrm>
              <a:off x="6106477" y="3779398"/>
              <a:ext cx="561653" cy="575122"/>
              <a:chOff x="304800" y="673100"/>
              <a:chExt cx="4000500" cy="4000500"/>
            </a:xfrm>
            <a:effectLst>
              <a:outerShdw blurRad="444500" dist="2540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82" name="椭圆 8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80" name="TextBox 79"/>
            <p:cNvSpPr txBox="1"/>
            <p:nvPr/>
          </p:nvSpPr>
          <p:spPr>
            <a:xfrm>
              <a:off x="6086055" y="3764865"/>
              <a:ext cx="639919" cy="584775"/>
            </a:xfrm>
            <a:prstGeom prst="rect">
              <a:avLst/>
            </a:prstGeom>
            <a:noFill/>
          </p:spPr>
          <p:txBody>
            <a:bodyPr wrap="none" rtlCol="0">
              <a:spAutoFit/>
            </a:bodyPr>
            <a:lstStyle/>
            <a:p>
              <a:r>
                <a:rPr lang="en-US" altLang="zh-CN" sz="32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04</a:t>
              </a:r>
              <a:endParaRPr lang="zh-CN" altLang="en-US" sz="32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83" name="TextBox 82"/>
          <p:cNvSpPr txBox="1"/>
          <p:nvPr/>
        </p:nvSpPr>
        <p:spPr>
          <a:xfrm>
            <a:off x="6690975" y="3414927"/>
            <a:ext cx="1415772" cy="338554"/>
          </a:xfrm>
          <a:prstGeom prst="rect">
            <a:avLst/>
          </a:prstGeom>
          <a:noFill/>
        </p:spPr>
        <p:txBody>
          <a:bodyPr wrap="none" rtlCol="0">
            <a:spAutoFit/>
          </a:bodyPr>
          <a:lstStyle/>
          <a:p>
            <a:pPr algn="ctr"/>
            <a:r>
              <a:rPr lang="zh-CN" altLang="en-US" sz="16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输入你的标题</a:t>
            </a:r>
            <a:endParaRPr lang="zh-CN" altLang="en-US" sz="16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84" name="矩形 83"/>
          <p:cNvSpPr/>
          <p:nvPr/>
        </p:nvSpPr>
        <p:spPr>
          <a:xfrm>
            <a:off x="6727775" y="3811497"/>
            <a:ext cx="1342171" cy="738664"/>
          </a:xfrm>
          <a:prstGeom prst="rect">
            <a:avLst/>
          </a:prstGeom>
        </p:spPr>
        <p:txBody>
          <a:bodyPr wrap="square">
            <a:spAutoFit/>
          </a:bodyPr>
          <a:lstStyle/>
          <a:p>
            <a:pPr algn="ctr"/>
            <a:r>
              <a:rPr lang="zh-CN" altLang="en-US" sz="105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rPr>
              <a:t>您的内容打在这里，或者通过复制您的文本后，在此框中选择</a:t>
            </a:r>
            <a:endParaRPr lang="zh-CN" altLang="en-US" sz="105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grpSp>
        <p:nvGrpSpPr>
          <p:cNvPr id="87" name="组合 86"/>
          <p:cNvGrpSpPr/>
          <p:nvPr/>
        </p:nvGrpSpPr>
        <p:grpSpPr>
          <a:xfrm>
            <a:off x="2375115" y="3717240"/>
            <a:ext cx="639919" cy="589655"/>
            <a:chOff x="2375115" y="3764865"/>
            <a:chExt cx="639919" cy="589655"/>
          </a:xfrm>
        </p:grpSpPr>
        <p:grpSp>
          <p:nvGrpSpPr>
            <p:cNvPr id="88" name="组合 87"/>
            <p:cNvGrpSpPr/>
            <p:nvPr/>
          </p:nvGrpSpPr>
          <p:grpSpPr>
            <a:xfrm>
              <a:off x="2395537" y="3779398"/>
              <a:ext cx="561653" cy="575122"/>
              <a:chOff x="304800" y="673100"/>
              <a:chExt cx="4000500" cy="4000500"/>
            </a:xfrm>
            <a:effectLst>
              <a:outerShdw blurRad="444500" dist="2540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91" name="椭圆 9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89" name="TextBox 88"/>
            <p:cNvSpPr txBox="1"/>
            <p:nvPr/>
          </p:nvSpPr>
          <p:spPr>
            <a:xfrm>
              <a:off x="2375115" y="3764865"/>
              <a:ext cx="639919" cy="584775"/>
            </a:xfrm>
            <a:prstGeom prst="rect">
              <a:avLst/>
            </a:prstGeom>
            <a:noFill/>
          </p:spPr>
          <p:txBody>
            <a:bodyPr wrap="none" rtlCol="0">
              <a:spAutoFit/>
            </a:bodyPr>
            <a:lstStyle/>
            <a:p>
              <a:r>
                <a:rPr lang="en-US" altLang="zh-CN" sz="32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03</a:t>
              </a:r>
              <a:endParaRPr lang="zh-CN" altLang="en-US" sz="32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92" name="TextBox 91"/>
          <p:cNvSpPr txBox="1"/>
          <p:nvPr/>
        </p:nvSpPr>
        <p:spPr>
          <a:xfrm>
            <a:off x="2980035" y="3414927"/>
            <a:ext cx="1415772" cy="338554"/>
          </a:xfrm>
          <a:prstGeom prst="rect">
            <a:avLst/>
          </a:prstGeom>
          <a:noFill/>
        </p:spPr>
        <p:txBody>
          <a:bodyPr wrap="none" rtlCol="0">
            <a:spAutoFit/>
          </a:bodyPr>
          <a:lstStyle/>
          <a:p>
            <a:pPr algn="ctr"/>
            <a:r>
              <a:rPr lang="zh-CN" altLang="en-US" sz="16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输入你的标题</a:t>
            </a:r>
            <a:endParaRPr lang="zh-CN" altLang="en-US" sz="16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93" name="矩形 92"/>
          <p:cNvSpPr/>
          <p:nvPr/>
        </p:nvSpPr>
        <p:spPr>
          <a:xfrm>
            <a:off x="3016835" y="3811497"/>
            <a:ext cx="1342171" cy="738664"/>
          </a:xfrm>
          <a:prstGeom prst="rect">
            <a:avLst/>
          </a:prstGeom>
        </p:spPr>
        <p:txBody>
          <a:bodyPr wrap="square">
            <a:spAutoFit/>
          </a:bodyPr>
          <a:lstStyle/>
          <a:p>
            <a:pPr algn="ctr"/>
            <a:r>
              <a:rPr lang="zh-CN" altLang="en-US" sz="105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rPr>
              <a:t>您的内容打在这里，或者通过复制您的文本后，在此框中选择</a:t>
            </a:r>
            <a:endParaRPr lang="zh-CN" altLang="en-US" sz="1050"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56" name="Rectangle 4"/>
          <p:cNvSpPr txBox="1">
            <a:spLocks noChangeArrowheads="1"/>
          </p:cNvSpPr>
          <p:nvPr/>
        </p:nvSpPr>
        <p:spPr bwMode="auto">
          <a:xfrm>
            <a:off x="2983363" y="117139"/>
            <a:ext cx="3177275" cy="796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0" tIns="34275" rIns="68550" bIns="3427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914400">
              <a:defRPr/>
            </a:pPr>
            <a:r>
              <a:rPr lang="zh-CN" altLang="en-US" sz="2800" kern="0" dirty="0">
                <a:solidFill>
                  <a:schemeClr val="tx1"/>
                </a:solidFill>
                <a:latin typeface="思源黑体 CN Bold" panose="020B0800000000000000" pitchFamily="34" charset="-122"/>
                <a:ea typeface="思源黑体 CN Bold" panose="020B0800000000000000" pitchFamily="34" charset="-122"/>
                <a:sym typeface="Arial" panose="020B0604020202020204" pitchFamily="34" charset="0"/>
              </a:rPr>
              <a:t>请添加标题文字</a:t>
            </a:r>
            <a:endParaRPr lang="zh-CN" altLang="en-US" sz="2800" kern="0" dirty="0">
              <a:solidFill>
                <a:schemeClr val="tx1"/>
              </a:solidFill>
              <a:latin typeface="思源黑体 CN Bold" panose="020B0800000000000000" pitchFamily="34" charset="-122"/>
              <a:ea typeface="思源黑体 CN Bold" panose="020B0800000000000000"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3000"/>
    </mc:Choice>
    <mc:Fallback>
      <p:transition spd="slow" advClick="0" advTm="3000"/>
    </mc:Fallback>
  </mc:AlternateContent>
  <p:timing>
    <p:tnLst>
      <p:par>
        <p:cTn id="1" dur="indefinite" restart="never" nodeType="tmRoot"/>
      </p:par>
    </p:tnLst>
    <p:bldLst>
      <p:bldP spid="43" grpId="0" animBg="1"/>
      <p:bldP spid="52" grpId="0" animBg="1"/>
      <p:bldP spid="85" grpId="0" animBg="1"/>
      <p:bldP spid="30" grpId="0" animBg="1"/>
      <p:bldP spid="41" grpId="0"/>
      <p:bldP spid="42" grpId="0"/>
      <p:bldP spid="50" grpId="0"/>
      <p:bldP spid="51" grpId="0"/>
      <p:bldP spid="83" grpId="0"/>
      <p:bldP spid="84" grpId="0"/>
      <p:bldP spid="92" grpId="0"/>
      <p:bldP spid="9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0609990" y="6382589"/>
            <a:ext cx="877163" cy="369332"/>
          </a:xfrm>
          <a:prstGeom prst="rect">
            <a:avLst/>
          </a:prstGeom>
          <a:noFill/>
        </p:spPr>
        <p:txBody>
          <a:bodyPr wrap="none" rtlCol="0">
            <a:spAutoFit/>
          </a:bodyPr>
          <a:lstStyle/>
          <a:p>
            <a:r>
              <a:rPr lang="zh-CN" altLang="en-US" dirty="0">
                <a:latin typeface="Arial" panose="020B0604020202020204" pitchFamily="34" charset="0"/>
                <a:ea typeface="思源黑体 CN Normal" panose="020B0400000000000000" pitchFamily="34" charset="-122"/>
                <a:sym typeface="Arial" panose="020B0604020202020204" pitchFamily="34" charset="0"/>
              </a:rPr>
              <a:t>延时符</a:t>
            </a:r>
            <a:endParaRPr lang="zh-CN" altLang="en-US" dirty="0">
              <a:latin typeface="Arial" panose="020B0604020202020204" pitchFamily="34" charset="0"/>
              <a:ea typeface="思源黑体 CN Normal" panose="020B0400000000000000" pitchFamily="34" charset="-122"/>
              <a:sym typeface="Arial" panose="020B0604020202020204" pitchFamily="34" charset="0"/>
            </a:endParaRPr>
          </a:p>
        </p:txBody>
      </p:sp>
      <p:sp>
        <p:nvSpPr>
          <p:cNvPr id="142" name="TextBox 15"/>
          <p:cNvSpPr>
            <a:spLocks noChangeArrowheads="1"/>
          </p:cNvSpPr>
          <p:nvPr/>
        </p:nvSpPr>
        <p:spPr bwMode="auto">
          <a:xfrm>
            <a:off x="9613107" y="4666060"/>
            <a:ext cx="340519" cy="2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19" tIns="25709" rIns="51419" bIns="25709">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zh-CN" sz="1100">
                <a:solidFill>
                  <a:schemeClr val="bg1"/>
                </a:solidFill>
                <a:latin typeface="Arial" panose="020B0604020202020204" pitchFamily="34" charset="0"/>
                <a:ea typeface="思源黑体 CN Normal" panose="020B0400000000000000" pitchFamily="34" charset="-122"/>
                <a:cs typeface="Arial Unicode MS" panose="020B0604020202020204" pitchFamily="34" charset="-122"/>
                <a:sym typeface="Arial" panose="020B0604020202020204" pitchFamily="34" charset="0"/>
              </a:rPr>
              <a:t>* </a:t>
            </a:r>
            <a:endParaRPr lang="zh-CN" altLang="zh-CN" sz="1100" b="1">
              <a:solidFill>
                <a:schemeClr val="bg1"/>
              </a:solidFill>
              <a:latin typeface="Arial" panose="020B0604020202020204" pitchFamily="34" charset="0"/>
              <a:ea typeface="思源黑体 CN Normal" panose="020B0400000000000000" pitchFamily="34" charset="-122"/>
              <a:cs typeface="Arial Unicode MS" panose="020B0604020202020204" pitchFamily="34" charset="-122"/>
              <a:sym typeface="Arial" panose="020B0604020202020204" pitchFamily="34" charset="0"/>
            </a:endParaRPr>
          </a:p>
        </p:txBody>
      </p:sp>
      <p:cxnSp>
        <p:nvCxnSpPr>
          <p:cNvPr id="143" name="直接连接符 13"/>
          <p:cNvCxnSpPr>
            <a:cxnSpLocks noChangeShapeType="1"/>
            <a:stCxn id="162" idx="7"/>
          </p:cNvCxnSpPr>
          <p:nvPr/>
        </p:nvCxnSpPr>
        <p:spPr bwMode="auto">
          <a:xfrm flipV="1">
            <a:off x="2333945" y="2608720"/>
            <a:ext cx="360759" cy="292894"/>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sp>
        <p:nvSpPr>
          <p:cNvPr id="144" name="直接连接符 17"/>
          <p:cNvSpPr>
            <a:spLocks noChangeShapeType="1"/>
          </p:cNvSpPr>
          <p:nvPr/>
        </p:nvSpPr>
        <p:spPr bwMode="auto">
          <a:xfrm>
            <a:off x="3723404" y="2443223"/>
            <a:ext cx="681038" cy="490538"/>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cxnSp>
        <p:nvCxnSpPr>
          <p:cNvPr id="145" name="直接连接符 20"/>
          <p:cNvCxnSpPr>
            <a:cxnSpLocks noChangeShapeType="1"/>
          </p:cNvCxnSpPr>
          <p:nvPr/>
        </p:nvCxnSpPr>
        <p:spPr bwMode="auto">
          <a:xfrm flipV="1">
            <a:off x="5230735" y="2386074"/>
            <a:ext cx="623888" cy="548878"/>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cxnSp>
        <p:nvCxnSpPr>
          <p:cNvPr id="146" name="直接连接符 23"/>
          <p:cNvCxnSpPr>
            <a:cxnSpLocks noChangeShapeType="1"/>
            <a:endCxn id="162" idx="1"/>
          </p:cNvCxnSpPr>
          <p:nvPr/>
        </p:nvCxnSpPr>
        <p:spPr bwMode="auto">
          <a:xfrm>
            <a:off x="1361205" y="2688492"/>
            <a:ext cx="298847" cy="213122"/>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cxnSp>
        <p:nvCxnSpPr>
          <p:cNvPr id="147" name="直接连接符 43"/>
          <p:cNvCxnSpPr>
            <a:cxnSpLocks noChangeShapeType="1"/>
          </p:cNvCxnSpPr>
          <p:nvPr/>
        </p:nvCxnSpPr>
        <p:spPr bwMode="auto">
          <a:xfrm flipV="1">
            <a:off x="4103214" y="3761246"/>
            <a:ext cx="301228" cy="278606"/>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cxnSp>
        <p:nvCxnSpPr>
          <p:cNvPr id="148" name="直接连接符 72"/>
          <p:cNvCxnSpPr>
            <a:cxnSpLocks noChangeShapeType="1"/>
          </p:cNvCxnSpPr>
          <p:nvPr/>
        </p:nvCxnSpPr>
        <p:spPr bwMode="auto">
          <a:xfrm>
            <a:off x="7319092" y="1780045"/>
            <a:ext cx="417910" cy="280988"/>
          </a:xfrm>
          <a:prstGeom prst="line">
            <a:avLst/>
          </a:prstGeom>
          <a:noFill/>
          <a:ln w="28575">
            <a:solidFill>
              <a:schemeClr val="tx1">
                <a:lumMod val="50000"/>
                <a:lumOff val="50000"/>
              </a:schemeClr>
            </a:solidFill>
            <a:round/>
          </a:ln>
          <a:extLst>
            <a:ext uri="{909E8E84-426E-40DD-AFC4-6F175D3DCCD1}">
              <a14:hiddenFill xmlns:a14="http://schemas.microsoft.com/office/drawing/2010/main">
                <a:noFill/>
              </a14:hiddenFill>
            </a:ext>
          </a:extLst>
        </p:spPr>
      </p:cxnSp>
      <p:sp>
        <p:nvSpPr>
          <p:cNvPr id="149" name="矩形 76"/>
          <p:cNvSpPr>
            <a:spLocks noChangeArrowheads="1"/>
          </p:cNvSpPr>
          <p:nvPr/>
        </p:nvSpPr>
        <p:spPr bwMode="auto">
          <a:xfrm>
            <a:off x="1275480" y="3724336"/>
            <a:ext cx="1365647" cy="24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ts val="1405"/>
              </a:lnSpc>
              <a:spcBef>
                <a:spcPct val="0"/>
              </a:spcBef>
              <a:buNone/>
            </a:pPr>
            <a:r>
              <a:rPr lang="zh-CN" altLang="en-US" sz="1000" dirty="0">
                <a:latin typeface="Arial" panose="020B0604020202020204" pitchFamily="34" charset="0"/>
                <a:ea typeface="思源黑体 CN Normal" panose="020B0400000000000000" pitchFamily="34" charset="-122"/>
                <a:sym typeface="Arial" panose="020B0604020202020204" pitchFamily="34" charset="0"/>
              </a:rPr>
              <a:t>点击添加描述总结</a:t>
            </a:r>
            <a:r>
              <a:rPr lang="en-US" altLang="zh-CN" sz="1000" dirty="0">
                <a:latin typeface="Arial" panose="020B0604020202020204" pitchFamily="34" charset="0"/>
                <a:ea typeface="思源黑体 CN Normal" panose="020B0400000000000000" pitchFamily="34" charset="-122"/>
                <a:sym typeface="Arial" panose="020B0604020202020204" pitchFamily="34" charset="0"/>
              </a:rPr>
              <a:t> </a:t>
            </a:r>
            <a:endParaRPr lang="zh-CN" altLang="en-US" sz="1000" dirty="0">
              <a:latin typeface="Arial" panose="020B0604020202020204" pitchFamily="34" charset="0"/>
              <a:ea typeface="思源黑体 CN Normal" panose="020B0400000000000000" pitchFamily="34" charset="-122"/>
              <a:sym typeface="Arial" panose="020B0604020202020204" pitchFamily="34" charset="0"/>
            </a:endParaRPr>
          </a:p>
        </p:txBody>
      </p:sp>
      <p:sp>
        <p:nvSpPr>
          <p:cNvPr id="150" name="矩形 80"/>
          <p:cNvSpPr>
            <a:spLocks noChangeArrowheads="1"/>
          </p:cNvSpPr>
          <p:nvPr/>
        </p:nvSpPr>
        <p:spPr bwMode="auto">
          <a:xfrm>
            <a:off x="2461342" y="2826605"/>
            <a:ext cx="1365647" cy="24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ts val="1405"/>
              </a:lnSpc>
              <a:spcBef>
                <a:spcPct val="0"/>
              </a:spcBef>
              <a:buNone/>
            </a:pPr>
            <a:r>
              <a:rPr lang="zh-CN" altLang="en-US" sz="11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点击添加描述总结</a:t>
            </a:r>
            <a:r>
              <a:rPr lang="en-US" altLang="zh-CN" sz="11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 </a:t>
            </a:r>
            <a:endParaRPr lang="zh-CN" altLang="en-US" sz="11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51" name="矩形 81"/>
          <p:cNvSpPr>
            <a:spLocks noChangeArrowheads="1"/>
          </p:cNvSpPr>
          <p:nvPr/>
        </p:nvSpPr>
        <p:spPr bwMode="auto">
          <a:xfrm>
            <a:off x="4153220" y="3968414"/>
            <a:ext cx="1365647" cy="24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ts val="1405"/>
              </a:lnSpc>
              <a:spcBef>
                <a:spcPct val="0"/>
              </a:spcBef>
              <a:buNone/>
            </a:pPr>
            <a:r>
              <a:rPr lang="zh-CN" altLang="en-US" sz="1000" dirty="0">
                <a:latin typeface="Arial" panose="020B0604020202020204" pitchFamily="34" charset="0"/>
                <a:ea typeface="思源黑体 CN Normal" panose="020B0400000000000000" pitchFamily="34" charset="-122"/>
                <a:sym typeface="Arial" panose="020B0604020202020204" pitchFamily="34" charset="0"/>
              </a:rPr>
              <a:t>点击添加描述总结</a:t>
            </a:r>
            <a:r>
              <a:rPr lang="en-US" altLang="zh-CN" sz="1000" dirty="0">
                <a:latin typeface="Arial" panose="020B0604020202020204" pitchFamily="34" charset="0"/>
                <a:ea typeface="思源黑体 CN Normal" panose="020B0400000000000000" pitchFamily="34" charset="-122"/>
                <a:sym typeface="Arial" panose="020B0604020202020204" pitchFamily="34" charset="0"/>
              </a:rPr>
              <a:t> </a:t>
            </a:r>
            <a:endParaRPr lang="zh-CN" altLang="en-US" sz="1000" dirty="0">
              <a:latin typeface="Arial" panose="020B0604020202020204" pitchFamily="34" charset="0"/>
              <a:ea typeface="思源黑体 CN Normal" panose="020B0400000000000000" pitchFamily="34" charset="-122"/>
              <a:sym typeface="Arial" panose="020B0604020202020204" pitchFamily="34" charset="0"/>
            </a:endParaRPr>
          </a:p>
        </p:txBody>
      </p:sp>
      <p:sp>
        <p:nvSpPr>
          <p:cNvPr id="152" name="矩形 82"/>
          <p:cNvSpPr>
            <a:spLocks noChangeArrowheads="1"/>
          </p:cNvSpPr>
          <p:nvPr/>
        </p:nvSpPr>
        <p:spPr bwMode="auto">
          <a:xfrm>
            <a:off x="5854623" y="2696120"/>
            <a:ext cx="1366838" cy="252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45" tIns="40323" rIns="80645" bIns="40323">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ts val="1405"/>
              </a:lnSpc>
              <a:spcBef>
                <a:spcPct val="0"/>
              </a:spcBef>
              <a:buNone/>
            </a:pPr>
            <a:r>
              <a:rPr lang="zh-CN" altLang="en-US" sz="11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点击添加描述总结</a:t>
            </a:r>
            <a:endParaRPr lang="zh-CN" altLang="en-US" sz="18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53" name="矩形 85"/>
          <p:cNvSpPr>
            <a:spLocks noChangeArrowheads="1"/>
          </p:cNvSpPr>
          <p:nvPr/>
        </p:nvSpPr>
        <p:spPr bwMode="auto">
          <a:xfrm>
            <a:off x="5992736" y="3244514"/>
            <a:ext cx="2324100" cy="33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6406" tIns="43202" rIns="86406" bIns="43202">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a:buNone/>
            </a:pPr>
            <a:r>
              <a:rPr lang="zh-CN" altLang="en-US" sz="18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输入你的标题</a:t>
            </a:r>
            <a:endParaRPr lang="zh-CN" altLang="en-US" sz="18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54" name="文本框 13"/>
          <p:cNvSpPr>
            <a:spLocks noChangeArrowheads="1"/>
          </p:cNvSpPr>
          <p:nvPr/>
        </p:nvSpPr>
        <p:spPr bwMode="auto">
          <a:xfrm>
            <a:off x="5611736" y="3600512"/>
            <a:ext cx="2740819" cy="66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7" rIns="68576"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r">
              <a:lnSpc>
                <a:spcPct val="120000"/>
              </a:lnSpc>
              <a:buNone/>
            </a:pPr>
            <a:r>
              <a:rPr lang="zh-CN" altLang="en-US" sz="1100" dirty="0">
                <a:solidFill>
                  <a:schemeClr val="tx1">
                    <a:lumMod val="65000"/>
                    <a:lumOff val="35000"/>
                  </a:schemeClr>
                </a:solidFill>
                <a:latin typeface="Arial" panose="020B0604020202020204" pitchFamily="34" charset="0"/>
                <a:ea typeface="思源黑体 CN Normal" panose="020B0400000000000000" pitchFamily="34" charset="-122"/>
                <a:cs typeface="方正兰亭细黑_GBK_M" panose="02010600010101010101" pitchFamily="2" charset="2"/>
                <a:sym typeface="Arial" panose="020B0604020202020204" pitchFamily="34" charset="0"/>
              </a:rPr>
              <a:t>您的内容打在这里，或者通过复制您的文本后，在此框中选择粘贴，并选择只保留文字。</a:t>
            </a:r>
            <a:endParaRPr lang="zh-CN" altLang="en-US" sz="1100" dirty="0">
              <a:solidFill>
                <a:schemeClr val="tx1">
                  <a:lumMod val="65000"/>
                  <a:lumOff val="35000"/>
                </a:schemeClr>
              </a:solidFill>
              <a:latin typeface="Arial" panose="020B0604020202020204" pitchFamily="34" charset="0"/>
              <a:ea typeface="思源黑体 CN Normal" panose="020B0400000000000000" pitchFamily="34" charset="-122"/>
              <a:cs typeface="方正兰亭细黑_GBK_M" panose="02010600010101010101" pitchFamily="2" charset="2"/>
              <a:sym typeface="Arial" panose="020B0604020202020204" pitchFamily="34" charset="0"/>
            </a:endParaRPr>
          </a:p>
        </p:txBody>
      </p:sp>
      <p:grpSp>
        <p:nvGrpSpPr>
          <p:cNvPr id="155" name="组合 154"/>
          <p:cNvGrpSpPr/>
          <p:nvPr/>
        </p:nvGrpSpPr>
        <p:grpSpPr>
          <a:xfrm>
            <a:off x="2504204" y="1494295"/>
            <a:ext cx="1306116" cy="1306116"/>
            <a:chOff x="2450306" y="1581150"/>
            <a:chExt cx="1306116" cy="1306116"/>
          </a:xfrm>
        </p:grpSpPr>
        <p:sp>
          <p:nvSpPr>
            <p:cNvPr id="156" name="椭圆 27"/>
            <p:cNvSpPr>
              <a:spLocks noChangeArrowheads="1"/>
            </p:cNvSpPr>
            <p:nvPr/>
          </p:nvSpPr>
          <p:spPr bwMode="auto">
            <a:xfrm>
              <a:off x="2450306" y="1581150"/>
              <a:ext cx="1306116" cy="1306116"/>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nvGrpSpPr>
            <p:cNvPr id="157" name="组合 156"/>
            <p:cNvGrpSpPr/>
            <p:nvPr/>
          </p:nvGrpSpPr>
          <p:grpSpPr>
            <a:xfrm>
              <a:off x="2506149" y="1638971"/>
              <a:ext cx="1194435" cy="1194435"/>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60" name="椭圆 15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158" name="文本框 26"/>
            <p:cNvSpPr>
              <a:spLocks noChangeArrowheads="1"/>
            </p:cNvSpPr>
            <p:nvPr/>
          </p:nvSpPr>
          <p:spPr bwMode="auto">
            <a:xfrm>
              <a:off x="2774912" y="2026504"/>
              <a:ext cx="697627" cy="400110"/>
            </a:xfrm>
            <a:prstGeom prst="rect">
              <a:avLst/>
            </a:prstGeom>
            <a:noFill/>
            <a:ln>
              <a:noFill/>
            </a:ln>
          </p:spPr>
          <p:txBody>
            <a:bodyPr wrap="none">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0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标题</a:t>
              </a:r>
              <a:endParaRPr lang="zh-CN" altLang="en-US" sz="20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61" name="组合 160"/>
          <p:cNvGrpSpPr/>
          <p:nvPr/>
        </p:nvGrpSpPr>
        <p:grpSpPr>
          <a:xfrm>
            <a:off x="1520748" y="2762311"/>
            <a:ext cx="952500" cy="953690"/>
            <a:chOff x="1466850" y="2849166"/>
            <a:chExt cx="952500" cy="953690"/>
          </a:xfrm>
        </p:grpSpPr>
        <p:sp>
          <p:nvSpPr>
            <p:cNvPr id="162" name="椭圆 6"/>
            <p:cNvSpPr>
              <a:spLocks noChangeArrowheads="1"/>
            </p:cNvSpPr>
            <p:nvPr/>
          </p:nvSpPr>
          <p:spPr bwMode="auto">
            <a:xfrm>
              <a:off x="1466850" y="2849166"/>
              <a:ext cx="952500" cy="953690"/>
            </a:xfrm>
            <a:prstGeom prst="ellipse">
              <a:avLst/>
            </a:prstGeom>
            <a:solidFill>
              <a:schemeClr val="tx1">
                <a:lumMod val="95000"/>
                <a:lumOff val="5000"/>
                <a:alpha val="29803"/>
              </a:schemeClr>
            </a:solidFill>
            <a:ln>
              <a:noFill/>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nvGrpSpPr>
            <p:cNvPr id="163" name="组合 162"/>
            <p:cNvGrpSpPr/>
            <p:nvPr/>
          </p:nvGrpSpPr>
          <p:grpSpPr>
            <a:xfrm>
              <a:off x="1542455" y="2925355"/>
              <a:ext cx="801290" cy="801290"/>
              <a:chOff x="304800" y="673100"/>
              <a:chExt cx="4000500" cy="4000500"/>
            </a:xfrm>
            <a:effectLst>
              <a:outerShdw blurRad="444500" dist="254000" dir="8100000" algn="tr" rotWithShape="0">
                <a:prstClr val="black">
                  <a:alpha val="50000"/>
                </a:prstClr>
              </a:outerShdw>
            </a:effectLst>
          </p:grpSpPr>
          <p:sp>
            <p:nvSpPr>
              <p:cNvPr id="165" name="同心圆 1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66" name="椭圆 16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164" name="文本框 10"/>
            <p:cNvSpPr>
              <a:spLocks noChangeArrowheads="1"/>
            </p:cNvSpPr>
            <p:nvPr/>
          </p:nvSpPr>
          <p:spPr bwMode="auto">
            <a:xfrm>
              <a:off x="1643098" y="3172112"/>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标题</a:t>
              </a:r>
              <a:endParaRPr lang="zh-CN" altLang="en-US" sz="16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67" name="组合 166"/>
          <p:cNvGrpSpPr/>
          <p:nvPr/>
        </p:nvGrpSpPr>
        <p:grpSpPr>
          <a:xfrm>
            <a:off x="4153220" y="2690626"/>
            <a:ext cx="1224209" cy="1224209"/>
            <a:chOff x="2450306" y="1581150"/>
            <a:chExt cx="1306116" cy="1306116"/>
          </a:xfrm>
        </p:grpSpPr>
        <p:sp>
          <p:nvSpPr>
            <p:cNvPr id="168" name="椭圆 167"/>
            <p:cNvSpPr>
              <a:spLocks noChangeArrowheads="1"/>
            </p:cNvSpPr>
            <p:nvPr/>
          </p:nvSpPr>
          <p:spPr bwMode="auto">
            <a:xfrm>
              <a:off x="2450306" y="1581150"/>
              <a:ext cx="1306116" cy="1306116"/>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nvGrpSpPr>
            <p:cNvPr id="169" name="组合 168"/>
            <p:cNvGrpSpPr/>
            <p:nvPr/>
          </p:nvGrpSpPr>
          <p:grpSpPr>
            <a:xfrm>
              <a:off x="2506149" y="1638971"/>
              <a:ext cx="1194435" cy="1194435"/>
              <a:chOff x="304800" y="673100"/>
              <a:chExt cx="4000500" cy="4000500"/>
            </a:xfrm>
            <a:effectLst>
              <a:outerShdw blurRad="444500" dist="254000" dir="8100000" algn="tr" rotWithShape="0">
                <a:prstClr val="black">
                  <a:alpha val="50000"/>
                </a:prstClr>
              </a:outerShdw>
            </a:effectLst>
          </p:grpSpPr>
          <p:sp>
            <p:nvSpPr>
              <p:cNvPr id="171" name="同心圆 17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72" name="椭圆 171"/>
              <p:cNvSpPr/>
              <p:nvPr/>
            </p:nvSpPr>
            <p:spPr>
              <a:xfrm>
                <a:off x="392112" y="760412"/>
                <a:ext cx="3825873"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170" name="文本框 26"/>
            <p:cNvSpPr>
              <a:spLocks noChangeArrowheads="1"/>
            </p:cNvSpPr>
            <p:nvPr/>
          </p:nvSpPr>
          <p:spPr bwMode="auto">
            <a:xfrm>
              <a:off x="2751575" y="2026504"/>
              <a:ext cx="744302" cy="426880"/>
            </a:xfrm>
            <a:prstGeom prst="rect">
              <a:avLst/>
            </a:prstGeom>
            <a:noFill/>
            <a:ln>
              <a:noFill/>
            </a:ln>
          </p:spPr>
          <p:txBody>
            <a:bodyPr wrap="none">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0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标题</a:t>
              </a:r>
              <a:endParaRPr lang="zh-CN" altLang="en-US" sz="20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73" name="组合 172"/>
          <p:cNvGrpSpPr/>
          <p:nvPr/>
        </p:nvGrpSpPr>
        <p:grpSpPr>
          <a:xfrm>
            <a:off x="5595305" y="913679"/>
            <a:ext cx="1773555" cy="1773555"/>
            <a:chOff x="2450306" y="1581150"/>
            <a:chExt cx="1306116" cy="1306116"/>
          </a:xfrm>
        </p:grpSpPr>
        <p:sp>
          <p:nvSpPr>
            <p:cNvPr id="174" name="椭圆 27"/>
            <p:cNvSpPr>
              <a:spLocks noChangeArrowheads="1"/>
            </p:cNvSpPr>
            <p:nvPr/>
          </p:nvSpPr>
          <p:spPr bwMode="auto">
            <a:xfrm>
              <a:off x="2450306" y="1581150"/>
              <a:ext cx="1306116" cy="1306116"/>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nvGrpSpPr>
            <p:cNvPr id="175" name="组合 174"/>
            <p:cNvGrpSpPr/>
            <p:nvPr/>
          </p:nvGrpSpPr>
          <p:grpSpPr>
            <a:xfrm>
              <a:off x="2506149" y="1638971"/>
              <a:ext cx="1194435" cy="1194435"/>
              <a:chOff x="304800" y="673100"/>
              <a:chExt cx="4000500" cy="4000500"/>
            </a:xfrm>
            <a:effectLst>
              <a:outerShdw blurRad="444500" dist="254000" dir="8100000" algn="tr" rotWithShape="0">
                <a:prstClr val="black">
                  <a:alpha val="50000"/>
                </a:prstClr>
              </a:outerShdw>
            </a:effectLst>
          </p:grpSpPr>
          <p:sp>
            <p:nvSpPr>
              <p:cNvPr id="177" name="同心圆 17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78" name="椭圆 17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176" name="文本框 26"/>
            <p:cNvSpPr>
              <a:spLocks noChangeArrowheads="1"/>
            </p:cNvSpPr>
            <p:nvPr/>
          </p:nvSpPr>
          <p:spPr bwMode="auto">
            <a:xfrm>
              <a:off x="2859830" y="2103392"/>
              <a:ext cx="513760" cy="294657"/>
            </a:xfrm>
            <a:prstGeom prst="rect">
              <a:avLst/>
            </a:prstGeom>
            <a:noFill/>
            <a:ln>
              <a:noFill/>
            </a:ln>
          </p:spPr>
          <p:txBody>
            <a:bodyPr wrap="none">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0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标题</a:t>
              </a:r>
              <a:endParaRPr lang="zh-CN" altLang="en-US" sz="20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179" name="椭圆 178"/>
          <p:cNvSpPr/>
          <p:nvPr/>
        </p:nvSpPr>
        <p:spPr>
          <a:xfrm>
            <a:off x="1077458" y="2424726"/>
            <a:ext cx="370327" cy="370327"/>
          </a:xfrm>
          <a:prstGeom prst="ellipse">
            <a:avLst/>
          </a:prstGeom>
          <a:solidFill>
            <a:srgbClr val="DE0D09"/>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180" name="椭圆 179"/>
          <p:cNvSpPr/>
          <p:nvPr/>
        </p:nvSpPr>
        <p:spPr>
          <a:xfrm>
            <a:off x="3753915" y="3926209"/>
            <a:ext cx="407360" cy="407360"/>
          </a:xfrm>
          <a:prstGeom prst="ellipse">
            <a:avLst/>
          </a:prstGeom>
          <a:solidFill>
            <a:srgbClr val="DE0D09"/>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181" name="椭圆 180"/>
          <p:cNvSpPr/>
          <p:nvPr/>
        </p:nvSpPr>
        <p:spPr>
          <a:xfrm>
            <a:off x="7640114" y="1966800"/>
            <a:ext cx="483363" cy="483363"/>
          </a:xfrm>
          <a:prstGeom prst="ellipse">
            <a:avLst/>
          </a:prstGeom>
          <a:solidFill>
            <a:srgbClr val="DE0D09"/>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47" name="Rectangle 4"/>
          <p:cNvSpPr txBox="1">
            <a:spLocks noChangeArrowheads="1"/>
          </p:cNvSpPr>
          <p:nvPr/>
        </p:nvSpPr>
        <p:spPr bwMode="auto">
          <a:xfrm>
            <a:off x="2983363" y="117139"/>
            <a:ext cx="3177275" cy="796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0" tIns="34275" rIns="68550" bIns="3427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914400">
              <a:defRPr/>
            </a:pPr>
            <a:r>
              <a:rPr lang="zh-CN" altLang="en-US" sz="2800" kern="0" dirty="0">
                <a:solidFill>
                  <a:schemeClr val="tx1"/>
                </a:solidFill>
                <a:latin typeface="思源黑体 CN Bold" panose="020B0800000000000000" pitchFamily="34" charset="-122"/>
                <a:ea typeface="思源黑体 CN Bold" panose="020B0800000000000000" pitchFamily="34" charset="-122"/>
                <a:sym typeface="Arial" panose="020B0604020202020204" pitchFamily="34" charset="0"/>
              </a:rPr>
              <a:t>请添加标题文字</a:t>
            </a:r>
            <a:endParaRPr lang="zh-CN" altLang="en-US" sz="2800" kern="0" dirty="0">
              <a:solidFill>
                <a:schemeClr val="tx1"/>
              </a:solidFill>
              <a:latin typeface="思源黑体 CN Bold" panose="020B0800000000000000" pitchFamily="34" charset="-122"/>
              <a:ea typeface="思源黑体 CN Bold" panose="020B0800000000000000"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4000" advClick="0" advTm="3000"/>
    </mc:Choice>
    <mc:Fallback>
      <p:transition spd="slow" advClick="0" advTm="3000"/>
    </mc:Fallback>
  </mc:AlternateContent>
  <p:timing>
    <p:tnLst>
      <p:par>
        <p:cTn id="1" dur="indefinite" restart="never" nodeType="tmRoot"/>
      </p:par>
    </p:tnLst>
    <p:bldLst>
      <p:bldP spid="25" grpId="0"/>
      <p:bldP spid="144" grpId="0" animBg="1"/>
      <p:bldP spid="149" grpId="0"/>
      <p:bldP spid="150" grpId="0"/>
      <p:bldP spid="151" grpId="0"/>
      <p:bldP spid="152" grpId="0"/>
      <p:bldP spid="153" grpId="0"/>
      <p:bldP spid="154" grpId="0"/>
      <p:bldP spid="179" grpId="0" animBg="1"/>
      <p:bldP spid="180" grpId="0" animBg="1"/>
      <p:bldP spid="18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空心弧 40"/>
          <p:cNvSpPr>
            <a:spLocks noChangeArrowheads="1"/>
          </p:cNvSpPr>
          <p:nvPr/>
        </p:nvSpPr>
        <p:spPr bwMode="auto">
          <a:xfrm rot="5400000">
            <a:off x="750690" y="1293615"/>
            <a:ext cx="3068240" cy="3069431"/>
          </a:xfrm>
          <a:custGeom>
            <a:avLst/>
            <a:gdLst>
              <a:gd name="T0" fmla="*/ 387411545 w 21600"/>
              <a:gd name="T1" fmla="*/ 0 h 21600"/>
              <a:gd name="T2" fmla="*/ 4806720 w 21600"/>
              <a:gd name="T3" fmla="*/ 387712366 h 21600"/>
              <a:gd name="T4" fmla="*/ 387411545 w 21600"/>
              <a:gd name="T5" fmla="*/ 9656961 h 21600"/>
              <a:gd name="T6" fmla="*/ 770016179 w 21600"/>
              <a:gd name="T7" fmla="*/ 38771236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269" y="10800"/>
                </a:moveTo>
                <a:cubicBezTo>
                  <a:pt x="269" y="4983"/>
                  <a:pt x="4983" y="269"/>
                  <a:pt x="10800" y="269"/>
                </a:cubicBezTo>
                <a:cubicBezTo>
                  <a:pt x="16616" y="268"/>
                  <a:pt x="21330" y="4983"/>
                  <a:pt x="21331" y="10799"/>
                </a:cubicBezTo>
                <a:lnTo>
                  <a:pt x="21600" y="10800"/>
                </a:lnTo>
                <a:cubicBezTo>
                  <a:pt x="21600" y="4835"/>
                  <a:pt x="16764" y="0"/>
                  <a:pt x="10800" y="0"/>
                </a:cubicBezTo>
                <a:cubicBezTo>
                  <a:pt x="4835" y="0"/>
                  <a:pt x="0" y="4835"/>
                  <a:pt x="0" y="10800"/>
                </a:cubicBezTo>
                <a:lnTo>
                  <a:pt x="269" y="10800"/>
                </a:lnTo>
                <a:close/>
              </a:path>
            </a:pathLst>
          </a:custGeom>
          <a:solidFill>
            <a:schemeClr val="tx1">
              <a:lumMod val="65000"/>
              <a:lumOff val="35000"/>
              <a:alpha val="39999"/>
            </a:schemeClr>
          </a:solidFill>
          <a:ln>
            <a:noFill/>
          </a:ln>
        </p:spPr>
        <p:txBody>
          <a:bodyPr lIns="68573" tIns="34287" rIns="68573" bIns="34287" anchor="ctr"/>
          <a:lstStyle/>
          <a:p>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56" name="直接连接符 52"/>
          <p:cNvSpPr>
            <a:spLocks noChangeShapeType="1"/>
          </p:cNvSpPr>
          <p:nvPr/>
        </p:nvSpPr>
        <p:spPr bwMode="auto">
          <a:xfrm>
            <a:off x="3255169" y="1534340"/>
            <a:ext cx="1079919" cy="1"/>
          </a:xfrm>
          <a:prstGeom prst="line">
            <a:avLst/>
          </a:prstGeom>
          <a:noFill/>
          <a:ln w="12700">
            <a:solidFill>
              <a:schemeClr val="tx1">
                <a:lumMod val="65000"/>
                <a:lumOff val="35000"/>
              </a:schemeClr>
            </a:solidFill>
            <a:bevel/>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57" name="直接连接符 58"/>
          <p:cNvSpPr>
            <a:spLocks noChangeShapeType="1"/>
          </p:cNvSpPr>
          <p:nvPr/>
        </p:nvSpPr>
        <p:spPr bwMode="auto">
          <a:xfrm>
            <a:off x="3259932" y="4136827"/>
            <a:ext cx="1080350" cy="1"/>
          </a:xfrm>
          <a:prstGeom prst="line">
            <a:avLst/>
          </a:prstGeom>
          <a:noFill/>
          <a:ln w="12700">
            <a:solidFill>
              <a:schemeClr val="tx1">
                <a:lumMod val="65000"/>
                <a:lumOff val="35000"/>
              </a:schemeClr>
            </a:solidFill>
            <a:bevel/>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cxnSp>
        <p:nvCxnSpPr>
          <p:cNvPr id="58" name="直接连接符 62"/>
          <p:cNvCxnSpPr>
            <a:cxnSpLocks noChangeShapeType="1"/>
          </p:cNvCxnSpPr>
          <p:nvPr/>
        </p:nvCxnSpPr>
        <p:spPr bwMode="auto">
          <a:xfrm>
            <a:off x="3894535" y="2349104"/>
            <a:ext cx="1805985" cy="1"/>
          </a:xfrm>
          <a:prstGeom prst="line">
            <a:avLst/>
          </a:prstGeom>
          <a:noFill/>
          <a:ln w="12700">
            <a:solidFill>
              <a:schemeClr val="tx1">
                <a:lumMod val="65000"/>
                <a:lumOff val="35000"/>
              </a:schemeClr>
            </a:solidFill>
            <a:bevel/>
          </a:ln>
          <a:extLst>
            <a:ext uri="{909E8E84-426E-40DD-AFC4-6F175D3DCCD1}">
              <a14:hiddenFill xmlns:a14="http://schemas.microsoft.com/office/drawing/2010/main">
                <a:noFill/>
              </a14:hiddenFill>
            </a:ext>
          </a:extLst>
        </p:spPr>
      </p:cxnSp>
      <p:sp>
        <p:nvSpPr>
          <p:cNvPr id="59" name="直接连接符 66"/>
          <p:cNvSpPr>
            <a:spLocks noChangeShapeType="1"/>
          </p:cNvSpPr>
          <p:nvPr/>
        </p:nvSpPr>
        <p:spPr bwMode="auto">
          <a:xfrm>
            <a:off x="3904060" y="3311247"/>
            <a:ext cx="1778982" cy="1"/>
          </a:xfrm>
          <a:prstGeom prst="line">
            <a:avLst/>
          </a:prstGeom>
          <a:noFill/>
          <a:ln w="12700">
            <a:solidFill>
              <a:schemeClr val="tx1">
                <a:lumMod val="65000"/>
                <a:lumOff val="35000"/>
              </a:schemeClr>
            </a:solidFill>
            <a:bevel/>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61" name="矩形 71"/>
          <p:cNvSpPr>
            <a:spLocks noChangeArrowheads="1"/>
          </p:cNvSpPr>
          <p:nvPr/>
        </p:nvSpPr>
        <p:spPr bwMode="auto">
          <a:xfrm>
            <a:off x="5778165" y="1081087"/>
            <a:ext cx="497558" cy="2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4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标题</a:t>
            </a:r>
            <a:endParaRPr lang="zh-CN" altLang="en-US" sz="14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62" name="矩形 47"/>
          <p:cNvSpPr>
            <a:spLocks noChangeArrowheads="1"/>
          </p:cNvSpPr>
          <p:nvPr/>
        </p:nvSpPr>
        <p:spPr bwMode="auto">
          <a:xfrm>
            <a:off x="5088731" y="1357313"/>
            <a:ext cx="2281238" cy="62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rPr>
              <a:t>在此录入图表的描述说明，在此录入图表的描述说明，在此录入上述图表的描述说明。</a:t>
            </a:r>
            <a:endParaRPr lang="zh-CN" altLang="en-US" sz="1400" dirty="0">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67" name="矩形 73"/>
          <p:cNvSpPr>
            <a:spLocks noChangeArrowheads="1"/>
          </p:cNvSpPr>
          <p:nvPr/>
        </p:nvSpPr>
        <p:spPr bwMode="auto">
          <a:xfrm>
            <a:off x="5746563" y="3743325"/>
            <a:ext cx="548854" cy="3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标题</a:t>
            </a:r>
            <a:endParaRPr lang="zh-CN" altLang="en-US" sz="16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68" name="矩形 47"/>
          <p:cNvSpPr>
            <a:spLocks noChangeArrowheads="1"/>
          </p:cNvSpPr>
          <p:nvPr/>
        </p:nvSpPr>
        <p:spPr bwMode="auto">
          <a:xfrm>
            <a:off x="5088731" y="4019551"/>
            <a:ext cx="2281238" cy="62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rPr>
              <a:t>在此录入图表的描述说明，在此录入上述图表的描述说明，在此录入上述图表的描述说明。</a:t>
            </a:r>
            <a:endParaRPr lang="zh-CN" altLang="en-US" sz="1400" dirty="0">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69" name="矩形 75"/>
          <p:cNvSpPr>
            <a:spLocks noChangeArrowheads="1"/>
          </p:cNvSpPr>
          <p:nvPr/>
        </p:nvSpPr>
        <p:spPr bwMode="auto">
          <a:xfrm>
            <a:off x="7122926" y="1907381"/>
            <a:ext cx="548854" cy="3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标题</a:t>
            </a:r>
            <a:endParaRPr lang="zh-CN" altLang="en-US" sz="16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70" name="矩形 47"/>
          <p:cNvSpPr>
            <a:spLocks noChangeArrowheads="1"/>
          </p:cNvSpPr>
          <p:nvPr/>
        </p:nvSpPr>
        <p:spPr bwMode="auto">
          <a:xfrm>
            <a:off x="6465094" y="2182416"/>
            <a:ext cx="2364581" cy="62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rPr>
              <a:t>在此录入图表的描述说明，在此录入图表的描述说明，在此录入上述图表的描述说明。</a:t>
            </a:r>
            <a:endParaRPr lang="zh-CN" altLang="en-US" sz="1400" dirty="0">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71" name="矩形 77"/>
          <p:cNvSpPr>
            <a:spLocks noChangeArrowheads="1"/>
          </p:cNvSpPr>
          <p:nvPr/>
        </p:nvSpPr>
        <p:spPr bwMode="auto">
          <a:xfrm>
            <a:off x="7122926" y="2886075"/>
            <a:ext cx="548854" cy="3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标题</a:t>
            </a:r>
            <a:endParaRPr lang="zh-CN" altLang="en-US" sz="16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72" name="矩形 47"/>
          <p:cNvSpPr>
            <a:spLocks noChangeArrowheads="1"/>
          </p:cNvSpPr>
          <p:nvPr/>
        </p:nvSpPr>
        <p:spPr bwMode="auto">
          <a:xfrm>
            <a:off x="6465094" y="3161110"/>
            <a:ext cx="2364582" cy="62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0000"/>
              </a:lnSpc>
              <a:spcBef>
                <a:spcPct val="0"/>
              </a:spcBef>
              <a:buFont typeface="Arial" panose="020B0604020202020204" pitchFamily="34" charset="0"/>
              <a:buNone/>
            </a:pPr>
            <a:r>
              <a:rPr lang="zh-CN" altLang="en-US" sz="1100" dirty="0">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rPr>
              <a:t>在此录入图表的描述说明，在此录入图表的描述说明，在此录入上述图表的描述说明。</a:t>
            </a:r>
            <a:endParaRPr lang="zh-CN" altLang="en-US" sz="1400" dirty="0">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grpSp>
        <p:nvGrpSpPr>
          <p:cNvPr id="73" name="组合 72"/>
          <p:cNvGrpSpPr/>
          <p:nvPr/>
        </p:nvGrpSpPr>
        <p:grpSpPr>
          <a:xfrm>
            <a:off x="876590" y="1597399"/>
            <a:ext cx="2497422" cy="2497422"/>
            <a:chOff x="-112105" y="2839261"/>
            <a:chExt cx="2497422" cy="2497422"/>
          </a:xfrm>
        </p:grpSpPr>
        <p:grpSp>
          <p:nvGrpSpPr>
            <p:cNvPr id="74" name="组合 73"/>
            <p:cNvGrpSpPr/>
            <p:nvPr/>
          </p:nvGrpSpPr>
          <p:grpSpPr>
            <a:xfrm>
              <a:off x="-112105" y="2839261"/>
              <a:ext cx="2497422" cy="2497422"/>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77" name="椭圆 7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75" name="椭圆 81"/>
            <p:cNvSpPr>
              <a:spLocks noChangeArrowheads="1"/>
            </p:cNvSpPr>
            <p:nvPr/>
          </p:nvSpPr>
          <p:spPr bwMode="auto">
            <a:xfrm>
              <a:off x="75318" y="3038785"/>
              <a:ext cx="2104717" cy="2104715"/>
            </a:xfrm>
            <a:prstGeom prst="ellipse">
              <a:avLst/>
            </a:prstGeom>
            <a:blipFill dpi="0" rotWithShape="1">
              <a:blip r:embed="rId1"/>
              <a:srcRect/>
              <a:stretch>
                <a:fillRect/>
              </a:stretch>
            </a:blipFill>
            <a:ln>
              <a:noFill/>
            </a:ln>
            <a:effectLst>
              <a:innerShdw blurRad="63500" dist="50800" dir="18900000">
                <a:prstClr val="black">
                  <a:alpha val="50000"/>
                </a:prstClr>
              </a:innerShdw>
            </a:effectLst>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78" name="椭圆 77"/>
          <p:cNvSpPr/>
          <p:nvPr/>
        </p:nvSpPr>
        <p:spPr>
          <a:xfrm>
            <a:off x="2970630" y="1403309"/>
            <a:ext cx="345998" cy="345998"/>
          </a:xfrm>
          <a:prstGeom prst="ellipse">
            <a:avLst/>
          </a:prstGeom>
          <a:solidFill>
            <a:srgbClr val="DE0D09"/>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79" name="椭圆 78"/>
          <p:cNvSpPr/>
          <p:nvPr/>
        </p:nvSpPr>
        <p:spPr>
          <a:xfrm>
            <a:off x="3558062" y="2214007"/>
            <a:ext cx="345998" cy="345998"/>
          </a:xfrm>
          <a:prstGeom prst="ellipse">
            <a:avLst/>
          </a:prstGeom>
          <a:solidFill>
            <a:srgbClr val="DE0D09"/>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80" name="椭圆 79"/>
          <p:cNvSpPr/>
          <p:nvPr/>
        </p:nvSpPr>
        <p:spPr>
          <a:xfrm>
            <a:off x="3548537" y="3138974"/>
            <a:ext cx="345998" cy="345998"/>
          </a:xfrm>
          <a:prstGeom prst="ellipse">
            <a:avLst/>
          </a:prstGeom>
          <a:solidFill>
            <a:srgbClr val="DE0D09"/>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81" name="椭圆 80"/>
          <p:cNvSpPr/>
          <p:nvPr/>
        </p:nvSpPr>
        <p:spPr>
          <a:xfrm>
            <a:off x="2941675" y="3963827"/>
            <a:ext cx="345998" cy="345998"/>
          </a:xfrm>
          <a:prstGeom prst="ellipse">
            <a:avLst/>
          </a:prstGeom>
          <a:solidFill>
            <a:srgbClr val="DE0D09"/>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nvGrpSpPr>
          <p:cNvPr id="82" name="组合 81"/>
          <p:cNvGrpSpPr/>
          <p:nvPr/>
        </p:nvGrpSpPr>
        <p:grpSpPr>
          <a:xfrm>
            <a:off x="4264246" y="1231106"/>
            <a:ext cx="674791" cy="674791"/>
            <a:chOff x="4144744" y="632511"/>
            <a:chExt cx="674791" cy="674791"/>
          </a:xfrm>
        </p:grpSpPr>
        <p:grpSp>
          <p:nvGrpSpPr>
            <p:cNvPr id="83" name="组合 82"/>
            <p:cNvGrpSpPr/>
            <p:nvPr/>
          </p:nvGrpSpPr>
          <p:grpSpPr>
            <a:xfrm>
              <a:off x="4144744" y="632511"/>
              <a:ext cx="674791" cy="674791"/>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88" name="椭圆 8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84" name="组合 54"/>
            <p:cNvGrpSpPr/>
            <p:nvPr/>
          </p:nvGrpSpPr>
          <p:grpSpPr bwMode="auto">
            <a:xfrm>
              <a:off x="4291856" y="741324"/>
              <a:ext cx="380564" cy="457163"/>
              <a:chOff x="0" y="0"/>
              <a:chExt cx="239649" cy="288000"/>
            </a:xfrm>
            <a:solidFill>
              <a:srgbClr val="C00000"/>
            </a:solidFill>
          </p:grpSpPr>
          <p:sp>
            <p:nvSpPr>
              <p:cNvPr id="85" name="Freeform 846"/>
              <p:cNvSpPr>
                <a:spLocks noChangeArrowheads="1"/>
              </p:cNvSpPr>
              <p:nvPr/>
            </p:nvSpPr>
            <p:spPr bwMode="auto">
              <a:xfrm>
                <a:off x="0" y="54657"/>
                <a:ext cx="239649" cy="233343"/>
              </a:xfrm>
              <a:custGeom>
                <a:avLst/>
                <a:gdLst>
                  <a:gd name="T0" fmla="*/ 722881238 w 48"/>
                  <a:gd name="T1" fmla="*/ 0 h 47"/>
                  <a:gd name="T2" fmla="*/ 722881238 w 48"/>
                  <a:gd name="T3" fmla="*/ 172539772 h 47"/>
                  <a:gd name="T4" fmla="*/ 1022003131 w 48"/>
                  <a:gd name="T5" fmla="*/ 566919230 h 47"/>
                  <a:gd name="T6" fmla="*/ 598248780 w 48"/>
                  <a:gd name="T7" fmla="*/ 1010598604 h 47"/>
                  <a:gd name="T8" fmla="*/ 149560947 w 48"/>
                  <a:gd name="T9" fmla="*/ 566919230 h 47"/>
                  <a:gd name="T10" fmla="*/ 448682840 w 48"/>
                  <a:gd name="T11" fmla="*/ 172539772 h 47"/>
                  <a:gd name="T12" fmla="*/ 448682840 w 48"/>
                  <a:gd name="T13" fmla="*/ 0 h 47"/>
                  <a:gd name="T14" fmla="*/ 0 w 48"/>
                  <a:gd name="T15" fmla="*/ 566919230 h 47"/>
                  <a:gd name="T16" fmla="*/ 598248780 w 48"/>
                  <a:gd name="T17" fmla="*/ 1158488418 h 47"/>
                  <a:gd name="T18" fmla="*/ 1196492567 w 48"/>
                  <a:gd name="T19" fmla="*/ 566919230 h 47"/>
                  <a:gd name="T20" fmla="*/ 722881238 w 48"/>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7"/>
                  <a:gd name="T35" fmla="*/ 48 w 48"/>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DE0D09"/>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86" name="Freeform 847"/>
              <p:cNvSpPr>
                <a:spLocks noChangeArrowheads="1"/>
              </p:cNvSpPr>
              <p:nvPr/>
            </p:nvSpPr>
            <p:spPr bwMode="auto">
              <a:xfrm>
                <a:off x="94599" y="0"/>
                <a:ext cx="44147" cy="138744"/>
              </a:xfrm>
              <a:custGeom>
                <a:avLst/>
                <a:gdLst>
                  <a:gd name="T0" fmla="*/ 168430615 w 9"/>
                  <a:gd name="T1" fmla="*/ 0 h 28"/>
                  <a:gd name="T2" fmla="*/ 48120230 w 9"/>
                  <a:gd name="T3" fmla="*/ 0 h 28"/>
                  <a:gd name="T4" fmla="*/ 0 w 9"/>
                  <a:gd name="T5" fmla="*/ 49105466 h 28"/>
                  <a:gd name="T6" fmla="*/ 0 w 9"/>
                  <a:gd name="T7" fmla="*/ 245532284 h 28"/>
                  <a:gd name="T8" fmla="*/ 0 w 9"/>
                  <a:gd name="T9" fmla="*/ 392853636 h 28"/>
                  <a:gd name="T10" fmla="*/ 0 w 9"/>
                  <a:gd name="T11" fmla="*/ 638390875 h 28"/>
                  <a:gd name="T12" fmla="*/ 48120230 w 9"/>
                  <a:gd name="T13" fmla="*/ 687496341 h 28"/>
                  <a:gd name="T14" fmla="*/ 168430615 w 9"/>
                  <a:gd name="T15" fmla="*/ 687496341 h 28"/>
                  <a:gd name="T16" fmla="*/ 216550845 w 9"/>
                  <a:gd name="T17" fmla="*/ 638390875 h 28"/>
                  <a:gd name="T18" fmla="*/ 216550845 w 9"/>
                  <a:gd name="T19" fmla="*/ 392853636 h 28"/>
                  <a:gd name="T20" fmla="*/ 216550845 w 9"/>
                  <a:gd name="T21" fmla="*/ 245532284 h 28"/>
                  <a:gd name="T22" fmla="*/ 216550845 w 9"/>
                  <a:gd name="T23" fmla="*/ 49105466 h 28"/>
                  <a:gd name="T24" fmla="*/ 168430615 w 9"/>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28"/>
                  <a:gd name="T41" fmla="*/ 9 w 9"/>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DE0D09"/>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grpSp>
      <p:grpSp>
        <p:nvGrpSpPr>
          <p:cNvPr id="89" name="组合 88"/>
          <p:cNvGrpSpPr/>
          <p:nvPr/>
        </p:nvGrpSpPr>
        <p:grpSpPr>
          <a:xfrm>
            <a:off x="5603166" y="2011709"/>
            <a:ext cx="674791" cy="674791"/>
            <a:chOff x="5433376" y="607668"/>
            <a:chExt cx="674791" cy="674791"/>
          </a:xfrm>
        </p:grpSpPr>
        <p:grpSp>
          <p:nvGrpSpPr>
            <p:cNvPr id="90" name="组合 89"/>
            <p:cNvGrpSpPr/>
            <p:nvPr/>
          </p:nvGrpSpPr>
          <p:grpSpPr>
            <a:xfrm>
              <a:off x="5433376" y="607668"/>
              <a:ext cx="674791" cy="674791"/>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93" name="椭圆 9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91" name="Freeform 168"/>
            <p:cNvSpPr>
              <a:spLocks noChangeAspect="1" noEditPoints="1" noChangeArrowheads="1"/>
            </p:cNvSpPr>
            <p:nvPr/>
          </p:nvSpPr>
          <p:spPr bwMode="auto">
            <a:xfrm>
              <a:off x="5562519" y="781790"/>
              <a:ext cx="381357" cy="326545"/>
            </a:xfrm>
            <a:custGeom>
              <a:avLst/>
              <a:gdLst>
                <a:gd name="T0" fmla="*/ 96767825 w 94"/>
                <a:gd name="T1" fmla="*/ 454124000 h 81"/>
                <a:gd name="T2" fmla="*/ 1112844741 w 94"/>
                <a:gd name="T3" fmla="*/ 454124000 h 81"/>
                <a:gd name="T4" fmla="*/ 1209612566 w 94"/>
                <a:gd name="T5" fmla="*/ 382418667 h 81"/>
                <a:gd name="T6" fmla="*/ 1766034936 w 94"/>
                <a:gd name="T7" fmla="*/ 0 h 81"/>
                <a:gd name="T8" fmla="*/ 1766034936 w 94"/>
                <a:gd name="T9" fmla="*/ 788739111 h 81"/>
                <a:gd name="T10" fmla="*/ 1766034936 w 94"/>
                <a:gd name="T11" fmla="*/ 1577483111 h 81"/>
                <a:gd name="T12" fmla="*/ 1209612566 w 94"/>
                <a:gd name="T13" fmla="*/ 1171162667 h 81"/>
                <a:gd name="T14" fmla="*/ 1112844741 w 94"/>
                <a:gd name="T15" fmla="*/ 1123359111 h 81"/>
                <a:gd name="T16" fmla="*/ 798346851 w 94"/>
                <a:gd name="T17" fmla="*/ 1123359111 h 81"/>
                <a:gd name="T18" fmla="*/ 967693004 w 94"/>
                <a:gd name="T19" fmla="*/ 1673085333 h 81"/>
                <a:gd name="T20" fmla="*/ 1088650325 w 94"/>
                <a:gd name="T21" fmla="*/ 1673085333 h 81"/>
                <a:gd name="T22" fmla="*/ 1088650325 w 94"/>
                <a:gd name="T23" fmla="*/ 1936000000 h 81"/>
                <a:gd name="T24" fmla="*/ 1040266413 w 94"/>
                <a:gd name="T25" fmla="*/ 1936000000 h 81"/>
                <a:gd name="T26" fmla="*/ 508038458 w 94"/>
                <a:gd name="T27" fmla="*/ 1936000000 h 81"/>
                <a:gd name="T28" fmla="*/ 266113977 w 94"/>
                <a:gd name="T29" fmla="*/ 1123359111 h 81"/>
                <a:gd name="T30" fmla="*/ 96767825 w 94"/>
                <a:gd name="T31" fmla="*/ 1123359111 h 81"/>
                <a:gd name="T32" fmla="*/ 96767825 w 94"/>
                <a:gd name="T33" fmla="*/ 454124000 h 81"/>
                <a:gd name="T34" fmla="*/ 2104727241 w 94"/>
                <a:gd name="T35" fmla="*/ 549726222 h 81"/>
                <a:gd name="T36" fmla="*/ 2147483647 w 94"/>
                <a:gd name="T37" fmla="*/ 788739111 h 81"/>
                <a:gd name="T38" fmla="*/ 2104727241 w 94"/>
                <a:gd name="T39" fmla="*/ 1027752000 h 81"/>
                <a:gd name="T40" fmla="*/ 2104727241 w 94"/>
                <a:gd name="T41" fmla="*/ 1577483111 h 81"/>
                <a:gd name="T42" fmla="*/ 1886997176 w 94"/>
                <a:gd name="T43" fmla="*/ 1577483111 h 81"/>
                <a:gd name="T44" fmla="*/ 1886997176 w 94"/>
                <a:gd name="T45" fmla="*/ 0 h 81"/>
                <a:gd name="T46" fmla="*/ 2104727241 w 94"/>
                <a:gd name="T47" fmla="*/ 0 h 81"/>
                <a:gd name="T48" fmla="*/ 2104727241 w 94"/>
                <a:gd name="T49" fmla="*/ 549726222 h 81"/>
                <a:gd name="T50" fmla="*/ 1112844741 w 94"/>
                <a:gd name="T51" fmla="*/ 1171162667 h 81"/>
                <a:gd name="T52" fmla="*/ 895114676 w 94"/>
                <a:gd name="T53" fmla="*/ 1171162667 h 81"/>
                <a:gd name="T54" fmla="*/ 967693004 w 94"/>
                <a:gd name="T55" fmla="*/ 1457974222 h 81"/>
                <a:gd name="T56" fmla="*/ 1040266413 w 94"/>
                <a:gd name="T57" fmla="*/ 1457974222 h 81"/>
                <a:gd name="T58" fmla="*/ 1040266413 w 94"/>
                <a:gd name="T59" fmla="*/ 1362372000 h 81"/>
                <a:gd name="T60" fmla="*/ 1112844741 w 94"/>
                <a:gd name="T61" fmla="*/ 1171162667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81"/>
                <a:gd name="T95" fmla="*/ 94 w 94"/>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DE0D09"/>
            </a:solidFill>
            <a:ln>
              <a:noFill/>
            </a:ln>
          </p:spPr>
          <p:txBody>
            <a:bodyPr lIns="121920" tIns="60960" rIns="121920" bIns="60960"/>
            <a:lstStyle/>
            <a:p>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94" name="组合 93"/>
          <p:cNvGrpSpPr/>
          <p:nvPr/>
        </p:nvGrpSpPr>
        <p:grpSpPr>
          <a:xfrm>
            <a:off x="5633957" y="2974577"/>
            <a:ext cx="674791" cy="674791"/>
            <a:chOff x="6312694" y="592940"/>
            <a:chExt cx="674791" cy="674791"/>
          </a:xfrm>
        </p:grpSpPr>
        <p:grpSp>
          <p:nvGrpSpPr>
            <p:cNvPr id="95" name="组合 94"/>
            <p:cNvGrpSpPr/>
            <p:nvPr/>
          </p:nvGrpSpPr>
          <p:grpSpPr>
            <a:xfrm>
              <a:off x="6312694" y="592940"/>
              <a:ext cx="674791" cy="674791"/>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98" name="椭圆 9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96" name="Freeform 203"/>
            <p:cNvSpPr>
              <a:spLocks noChangeAspect="1" noEditPoints="1" noChangeArrowheads="1"/>
            </p:cNvSpPr>
            <p:nvPr/>
          </p:nvSpPr>
          <p:spPr bwMode="auto">
            <a:xfrm>
              <a:off x="6456630" y="753802"/>
              <a:ext cx="374788" cy="359200"/>
            </a:xfrm>
            <a:custGeom>
              <a:avLst/>
              <a:gdLst>
                <a:gd name="T0" fmla="*/ 315922254 w 218"/>
                <a:gd name="T1" fmla="*/ 154371789 h 209"/>
                <a:gd name="T2" fmla="*/ 129239802 w 218"/>
                <a:gd name="T3" fmla="*/ 154371789 h 209"/>
                <a:gd name="T4" fmla="*/ 93340278 w 218"/>
                <a:gd name="T5" fmla="*/ 204631579 h 209"/>
                <a:gd name="T6" fmla="*/ 129239802 w 218"/>
                <a:gd name="T7" fmla="*/ 254891368 h 209"/>
                <a:gd name="T8" fmla="*/ 315922254 w 218"/>
                <a:gd name="T9" fmla="*/ 254891368 h 209"/>
                <a:gd name="T10" fmla="*/ 315922254 w 218"/>
                <a:gd name="T11" fmla="*/ 154371789 h 209"/>
                <a:gd name="T12" fmla="*/ 315922254 w 218"/>
                <a:gd name="T13" fmla="*/ 154371789 h 209"/>
                <a:gd name="T14" fmla="*/ 452341203 w 218"/>
                <a:gd name="T15" fmla="*/ 254891368 h 209"/>
                <a:gd name="T16" fmla="*/ 671332658 w 218"/>
                <a:gd name="T17" fmla="*/ 254891368 h 209"/>
                <a:gd name="T18" fmla="*/ 696462514 w 218"/>
                <a:gd name="T19" fmla="*/ 254891368 h 209"/>
                <a:gd name="T20" fmla="*/ 707234076 w 218"/>
                <a:gd name="T21" fmla="*/ 272842105 h 209"/>
                <a:gd name="T22" fmla="*/ 764672936 w 218"/>
                <a:gd name="T23" fmla="*/ 366182526 h 209"/>
                <a:gd name="T24" fmla="*/ 782623645 w 218"/>
                <a:gd name="T25" fmla="*/ 391312421 h 209"/>
                <a:gd name="T26" fmla="*/ 764672936 w 218"/>
                <a:gd name="T27" fmla="*/ 409263158 h 209"/>
                <a:gd name="T28" fmla="*/ 707234076 w 218"/>
                <a:gd name="T29" fmla="*/ 502603579 h 209"/>
                <a:gd name="T30" fmla="*/ 696462514 w 218"/>
                <a:gd name="T31" fmla="*/ 527733474 h 209"/>
                <a:gd name="T32" fmla="*/ 671332658 w 218"/>
                <a:gd name="T33" fmla="*/ 527733474 h 209"/>
                <a:gd name="T34" fmla="*/ 452341203 w 218"/>
                <a:gd name="T35" fmla="*/ 527733474 h 209"/>
                <a:gd name="T36" fmla="*/ 452341203 w 218"/>
                <a:gd name="T37" fmla="*/ 646205684 h 209"/>
                <a:gd name="T38" fmla="*/ 646202801 w 218"/>
                <a:gd name="T39" fmla="*/ 646205684 h 209"/>
                <a:gd name="T40" fmla="*/ 646202801 w 218"/>
                <a:gd name="T41" fmla="*/ 750315789 h 209"/>
                <a:gd name="T42" fmla="*/ 143599991 w 218"/>
                <a:gd name="T43" fmla="*/ 750315789 h 209"/>
                <a:gd name="T44" fmla="*/ 143599991 w 218"/>
                <a:gd name="T45" fmla="*/ 646205684 h 209"/>
                <a:gd name="T46" fmla="*/ 323101401 w 218"/>
                <a:gd name="T47" fmla="*/ 646205684 h 209"/>
                <a:gd name="T48" fmla="*/ 323101401 w 218"/>
                <a:gd name="T49" fmla="*/ 341052632 h 209"/>
                <a:gd name="T50" fmla="*/ 104109946 w 218"/>
                <a:gd name="T51" fmla="*/ 341052632 h 209"/>
                <a:gd name="T52" fmla="*/ 78980090 w 218"/>
                <a:gd name="T53" fmla="*/ 341052632 h 209"/>
                <a:gd name="T54" fmla="*/ 68210422 w 218"/>
                <a:gd name="T55" fmla="*/ 315922737 h 209"/>
                <a:gd name="T56" fmla="*/ 10769668 w 218"/>
                <a:gd name="T57" fmla="*/ 222582316 h 209"/>
                <a:gd name="T58" fmla="*/ 0 w 218"/>
                <a:gd name="T59" fmla="*/ 204631579 h 209"/>
                <a:gd name="T60" fmla="*/ 10769668 w 218"/>
                <a:gd name="T61" fmla="*/ 179501684 h 209"/>
                <a:gd name="T62" fmla="*/ 68210422 w 218"/>
                <a:gd name="T63" fmla="*/ 86161263 h 209"/>
                <a:gd name="T64" fmla="*/ 78980090 w 218"/>
                <a:gd name="T65" fmla="*/ 68210526 h 209"/>
                <a:gd name="T66" fmla="*/ 104109946 w 218"/>
                <a:gd name="T67" fmla="*/ 68210526 h 209"/>
                <a:gd name="T68" fmla="*/ 323101401 w 218"/>
                <a:gd name="T69" fmla="*/ 68210526 h 209"/>
                <a:gd name="T70" fmla="*/ 323101401 w 218"/>
                <a:gd name="T71" fmla="*/ 53850316 h 209"/>
                <a:gd name="T72" fmla="*/ 391311823 w 218"/>
                <a:gd name="T73" fmla="*/ 0 h 209"/>
                <a:gd name="T74" fmla="*/ 452341203 w 218"/>
                <a:gd name="T75" fmla="*/ 53850316 h 209"/>
                <a:gd name="T76" fmla="*/ 452341203 w 218"/>
                <a:gd name="T77" fmla="*/ 254891368 h 209"/>
                <a:gd name="T78" fmla="*/ 452341203 w 218"/>
                <a:gd name="T79" fmla="*/ 254891368 h 209"/>
                <a:gd name="T80" fmla="*/ 653383843 w 218"/>
                <a:gd name="T81" fmla="*/ 333873474 h 209"/>
                <a:gd name="T82" fmla="*/ 459522245 w 218"/>
                <a:gd name="T83" fmla="*/ 333873474 h 209"/>
                <a:gd name="T84" fmla="*/ 459522245 w 218"/>
                <a:gd name="T85" fmla="*/ 441574105 h 209"/>
                <a:gd name="T86" fmla="*/ 653383843 w 218"/>
                <a:gd name="T87" fmla="*/ 441574105 h 209"/>
                <a:gd name="T88" fmla="*/ 689283367 w 218"/>
                <a:gd name="T89" fmla="*/ 391312421 h 209"/>
                <a:gd name="T90" fmla="*/ 653383843 w 218"/>
                <a:gd name="T91" fmla="*/ 333873474 h 2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8"/>
                <a:gd name="T139" fmla="*/ 0 h 209"/>
                <a:gd name="T140" fmla="*/ 218 w 218"/>
                <a:gd name="T141" fmla="*/ 209 h 20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8" h="209">
                  <a:moveTo>
                    <a:pt x="88" y="43"/>
                  </a:moveTo>
                  <a:lnTo>
                    <a:pt x="36" y="43"/>
                  </a:lnTo>
                  <a:lnTo>
                    <a:pt x="26" y="57"/>
                  </a:lnTo>
                  <a:lnTo>
                    <a:pt x="36" y="71"/>
                  </a:lnTo>
                  <a:lnTo>
                    <a:pt x="88" y="71"/>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close/>
                  <a:moveTo>
                    <a:pt x="182" y="93"/>
                  </a:moveTo>
                  <a:lnTo>
                    <a:pt x="128" y="93"/>
                  </a:lnTo>
                  <a:lnTo>
                    <a:pt x="128" y="123"/>
                  </a:lnTo>
                  <a:lnTo>
                    <a:pt x="182" y="123"/>
                  </a:lnTo>
                  <a:lnTo>
                    <a:pt x="192" y="109"/>
                  </a:lnTo>
                  <a:lnTo>
                    <a:pt x="182" y="93"/>
                  </a:lnTo>
                  <a:close/>
                </a:path>
              </a:pathLst>
            </a:custGeom>
            <a:solidFill>
              <a:srgbClr val="DE0D09"/>
            </a:solidFill>
            <a:ln>
              <a:noFill/>
            </a:ln>
          </p:spPr>
          <p:txBody>
            <a:bodyPr lIns="121920" tIns="60960" rIns="121920" bIns="60960"/>
            <a:lstStyle/>
            <a:p>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99" name="组合 98"/>
          <p:cNvGrpSpPr/>
          <p:nvPr/>
        </p:nvGrpSpPr>
        <p:grpSpPr>
          <a:xfrm>
            <a:off x="4335088" y="3799432"/>
            <a:ext cx="674791" cy="674791"/>
            <a:chOff x="7074694" y="598563"/>
            <a:chExt cx="674791" cy="674791"/>
          </a:xfrm>
        </p:grpSpPr>
        <p:grpSp>
          <p:nvGrpSpPr>
            <p:cNvPr id="100" name="组合 99"/>
            <p:cNvGrpSpPr/>
            <p:nvPr/>
          </p:nvGrpSpPr>
          <p:grpSpPr>
            <a:xfrm>
              <a:off x="7074694" y="598563"/>
              <a:ext cx="674791" cy="674791"/>
              <a:chOff x="304800" y="673100"/>
              <a:chExt cx="4000500" cy="4000500"/>
            </a:xfrm>
            <a:effectLst>
              <a:outerShdw blurRad="444500" dist="254000" dir="8100000" algn="tr" rotWithShape="0">
                <a:prstClr val="black">
                  <a:alpha val="50000"/>
                </a:prstClr>
              </a:outerShdw>
            </a:effectLst>
          </p:grpSpPr>
          <p:sp>
            <p:nvSpPr>
              <p:cNvPr id="102" name="同心圆 10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03" name="椭圆 10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101" name="Freeform 110"/>
            <p:cNvSpPr>
              <a:spLocks noChangeAspect="1" noEditPoints="1" noChangeArrowheads="1"/>
            </p:cNvSpPr>
            <p:nvPr/>
          </p:nvSpPr>
          <p:spPr bwMode="auto">
            <a:xfrm>
              <a:off x="7209124" y="750436"/>
              <a:ext cx="405928" cy="359796"/>
            </a:xfrm>
            <a:custGeom>
              <a:avLst/>
              <a:gdLst>
                <a:gd name="T0" fmla="*/ 1099726970 w 100"/>
                <a:gd name="T1" fmla="*/ 81000000 h 88"/>
                <a:gd name="T2" fmla="*/ 1519621747 w 100"/>
                <a:gd name="T3" fmla="*/ 830250000 h 88"/>
                <a:gd name="T4" fmla="*/ 1519621747 w 100"/>
                <a:gd name="T5" fmla="*/ 830250000 h 88"/>
                <a:gd name="T6" fmla="*/ 1959513430 w 100"/>
                <a:gd name="T7" fmla="*/ 1599750000 h 88"/>
                <a:gd name="T8" fmla="*/ 1919524090 w 100"/>
                <a:gd name="T9" fmla="*/ 1761750000 h 88"/>
                <a:gd name="T10" fmla="*/ 1839540938 w 100"/>
                <a:gd name="T11" fmla="*/ 1782000000 h 88"/>
                <a:gd name="T12" fmla="*/ 1839540938 w 100"/>
                <a:gd name="T13" fmla="*/ 1782000000 h 88"/>
                <a:gd name="T14" fmla="*/ 979754479 w 100"/>
                <a:gd name="T15" fmla="*/ 1782000000 h 88"/>
                <a:gd name="T16" fmla="*/ 139964926 w 100"/>
                <a:gd name="T17" fmla="*/ 1782000000 h 88"/>
                <a:gd name="T18" fmla="*/ 0 w 100"/>
                <a:gd name="T19" fmla="*/ 1660500000 h 88"/>
                <a:gd name="T20" fmla="*/ 19996906 w 100"/>
                <a:gd name="T21" fmla="*/ 1579500000 h 88"/>
                <a:gd name="T22" fmla="*/ 459884117 w 100"/>
                <a:gd name="T23" fmla="*/ 830250000 h 88"/>
                <a:gd name="T24" fmla="*/ 459884117 w 100"/>
                <a:gd name="T25" fmla="*/ 830250000 h 88"/>
                <a:gd name="T26" fmla="*/ 879783365 w 100"/>
                <a:gd name="T27" fmla="*/ 81000000 h 88"/>
                <a:gd name="T28" fmla="*/ 1059737631 w 100"/>
                <a:gd name="T29" fmla="*/ 40500000 h 88"/>
                <a:gd name="T30" fmla="*/ 1099726970 w 100"/>
                <a:gd name="T31" fmla="*/ 81000000 h 88"/>
                <a:gd name="T32" fmla="*/ 879783365 w 100"/>
                <a:gd name="T33" fmla="*/ 688500000 h 88"/>
                <a:gd name="T34" fmla="*/ 879783365 w 100"/>
                <a:gd name="T35" fmla="*/ 749250000 h 88"/>
                <a:gd name="T36" fmla="*/ 919772705 w 100"/>
                <a:gd name="T37" fmla="*/ 1255500000 h 88"/>
                <a:gd name="T38" fmla="*/ 1039740725 w 100"/>
                <a:gd name="T39" fmla="*/ 1255500000 h 88"/>
                <a:gd name="T40" fmla="*/ 1079730065 w 100"/>
                <a:gd name="T41" fmla="*/ 749250000 h 88"/>
                <a:gd name="T42" fmla="*/ 1079730065 w 100"/>
                <a:gd name="T43" fmla="*/ 688500000 h 88"/>
                <a:gd name="T44" fmla="*/ 879783365 w 100"/>
                <a:gd name="T45" fmla="*/ 688500000 h 88"/>
                <a:gd name="T46" fmla="*/ 979754479 w 100"/>
                <a:gd name="T47" fmla="*/ 1458000000 h 88"/>
                <a:gd name="T48" fmla="*/ 1059737631 w 100"/>
                <a:gd name="T49" fmla="*/ 1397250000 h 88"/>
                <a:gd name="T50" fmla="*/ 979754479 w 100"/>
                <a:gd name="T51" fmla="*/ 1316250000 h 88"/>
                <a:gd name="T52" fmla="*/ 899775799 w 100"/>
                <a:gd name="T53" fmla="*/ 1397250000 h 88"/>
                <a:gd name="T54" fmla="*/ 979754479 w 100"/>
                <a:gd name="T55" fmla="*/ 1458000000 h 88"/>
                <a:gd name="T56" fmla="*/ 1299678142 w 100"/>
                <a:gd name="T57" fmla="*/ 972000000 h 88"/>
                <a:gd name="T58" fmla="*/ 979754479 w 100"/>
                <a:gd name="T59" fmla="*/ 405000000 h 88"/>
                <a:gd name="T60" fmla="*/ 679832194 w 100"/>
                <a:gd name="T61" fmla="*/ 951750000 h 88"/>
                <a:gd name="T62" fmla="*/ 659835288 w 100"/>
                <a:gd name="T63" fmla="*/ 972000000 h 88"/>
                <a:gd name="T64" fmla="*/ 339916097 w 100"/>
                <a:gd name="T65" fmla="*/ 1518750000 h 88"/>
                <a:gd name="T66" fmla="*/ 979754479 w 100"/>
                <a:gd name="T67" fmla="*/ 1518750000 h 88"/>
                <a:gd name="T68" fmla="*/ 1619597333 w 100"/>
                <a:gd name="T69" fmla="*/ 1518750000 h 88"/>
                <a:gd name="T70" fmla="*/ 1299678142 w 100"/>
                <a:gd name="T71" fmla="*/ 972000000 h 88"/>
                <a:gd name="T72" fmla="*/ 1299678142 w 100"/>
                <a:gd name="T73" fmla="*/ 972000000 h 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88"/>
                <a:gd name="T113" fmla="*/ 100 w 100"/>
                <a:gd name="T114" fmla="*/ 88 h 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rgbClr val="DE0D09"/>
            </a:solidFill>
            <a:ln>
              <a:noFill/>
            </a:ln>
          </p:spPr>
          <p:txBody>
            <a:bodyPr lIns="121920" tIns="60960" rIns="121920" bIns="60960"/>
            <a:lstStyle/>
            <a:p>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50" name="Rectangle 4"/>
          <p:cNvSpPr txBox="1">
            <a:spLocks noChangeArrowheads="1"/>
          </p:cNvSpPr>
          <p:nvPr/>
        </p:nvSpPr>
        <p:spPr bwMode="auto">
          <a:xfrm>
            <a:off x="2983363" y="109519"/>
            <a:ext cx="3177275" cy="796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0" tIns="34275" rIns="68550" bIns="3427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914400">
              <a:defRPr/>
            </a:pPr>
            <a:r>
              <a:rPr lang="zh-CN" altLang="en-US" sz="2800" kern="0" dirty="0">
                <a:solidFill>
                  <a:schemeClr val="tx1"/>
                </a:solidFill>
                <a:latin typeface="思源黑体 CN Bold" panose="020B0800000000000000" pitchFamily="34" charset="-122"/>
                <a:ea typeface="思源黑体 CN Bold" panose="020B0800000000000000" pitchFamily="34" charset="-122"/>
                <a:sym typeface="Arial" panose="020B0604020202020204" pitchFamily="34" charset="0"/>
              </a:rPr>
              <a:t>请添加标题文字</a:t>
            </a:r>
            <a:endParaRPr lang="zh-CN" altLang="en-US" sz="2800" kern="0" dirty="0">
              <a:solidFill>
                <a:schemeClr val="tx1"/>
              </a:solidFill>
              <a:latin typeface="思源黑体 CN Bold" panose="020B0800000000000000" pitchFamily="34" charset="-122"/>
              <a:ea typeface="思源黑体 CN Bold" panose="020B0800000000000000"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3000"/>
    </mc:Choice>
    <mc:Fallback>
      <p:transition spd="slow" advClick="0" advTm="3000"/>
    </mc:Fallback>
  </mc:AlternateContent>
  <p:timing>
    <p:tnLst>
      <p:par>
        <p:cTn id="1" dur="indefinite" restart="never" nodeType="tmRoot"/>
      </p:par>
    </p:tnLst>
    <p:bldLst>
      <p:bldP spid="55" grpId="0" animBg="1"/>
      <p:bldP spid="56" grpId="0" animBg="1"/>
      <p:bldP spid="57" grpId="0" animBg="1"/>
      <p:bldP spid="59" grpId="0" animBg="1"/>
      <p:bldP spid="61" grpId="0"/>
      <p:bldP spid="62" grpId="0"/>
      <p:bldP spid="67" grpId="0"/>
      <p:bldP spid="68" grpId="0"/>
      <p:bldP spid="69" grpId="0"/>
      <p:bldP spid="70" grpId="0"/>
      <p:bldP spid="71" grpId="0"/>
      <p:bldP spid="72" grpId="0"/>
      <p:bldP spid="78" grpId="0" animBg="1"/>
      <p:bldP spid="79" grpId="0" animBg="1"/>
      <p:bldP spid="80" grpId="0" animBg="1"/>
      <p:bldP spid="8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组合 124"/>
          <p:cNvGrpSpPr/>
          <p:nvPr/>
        </p:nvGrpSpPr>
        <p:grpSpPr>
          <a:xfrm>
            <a:off x="6284904" y="4110382"/>
            <a:ext cx="1179076" cy="1178917"/>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27" name="椭圆 12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28" name="组合 127"/>
          <p:cNvGrpSpPr/>
          <p:nvPr/>
        </p:nvGrpSpPr>
        <p:grpSpPr>
          <a:xfrm>
            <a:off x="4758016" y="4605222"/>
            <a:ext cx="630121" cy="630035"/>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30" name="椭圆 1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31" name="组合 130"/>
          <p:cNvGrpSpPr/>
          <p:nvPr/>
        </p:nvGrpSpPr>
        <p:grpSpPr>
          <a:xfrm>
            <a:off x="5436689" y="4920241"/>
            <a:ext cx="890364" cy="890244"/>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34" name="组合 133"/>
          <p:cNvGrpSpPr/>
          <p:nvPr/>
        </p:nvGrpSpPr>
        <p:grpSpPr>
          <a:xfrm>
            <a:off x="7758788" y="4730422"/>
            <a:ext cx="685681" cy="685588"/>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37" name="组合 136"/>
          <p:cNvGrpSpPr/>
          <p:nvPr/>
        </p:nvGrpSpPr>
        <p:grpSpPr>
          <a:xfrm>
            <a:off x="766439" y="5038933"/>
            <a:ext cx="588755" cy="588675"/>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39" name="椭圆 1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40" name="组合 139"/>
          <p:cNvGrpSpPr/>
          <p:nvPr/>
        </p:nvGrpSpPr>
        <p:grpSpPr>
          <a:xfrm>
            <a:off x="3962506" y="4528454"/>
            <a:ext cx="252447" cy="252413"/>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43" name="组合 142"/>
          <p:cNvGrpSpPr/>
          <p:nvPr/>
        </p:nvGrpSpPr>
        <p:grpSpPr>
          <a:xfrm>
            <a:off x="3181252" y="4325716"/>
            <a:ext cx="528983" cy="528912"/>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45" name="椭圆 1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46" name="组合 145"/>
          <p:cNvGrpSpPr/>
          <p:nvPr/>
        </p:nvGrpSpPr>
        <p:grpSpPr>
          <a:xfrm>
            <a:off x="8463984" y="3830481"/>
            <a:ext cx="1179076" cy="1178917"/>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49" name="组合 148"/>
          <p:cNvGrpSpPr/>
          <p:nvPr/>
        </p:nvGrpSpPr>
        <p:grpSpPr>
          <a:xfrm>
            <a:off x="4419627" y="4323809"/>
            <a:ext cx="223041" cy="223011"/>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51" name="椭圆 1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52" name="组合 151"/>
          <p:cNvGrpSpPr/>
          <p:nvPr/>
        </p:nvGrpSpPr>
        <p:grpSpPr>
          <a:xfrm>
            <a:off x="1943138" y="4704692"/>
            <a:ext cx="1179076" cy="1178917"/>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55" name="组合 154"/>
          <p:cNvGrpSpPr/>
          <p:nvPr/>
        </p:nvGrpSpPr>
        <p:grpSpPr>
          <a:xfrm>
            <a:off x="1275194" y="4605223"/>
            <a:ext cx="520102" cy="520031"/>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57" name="椭圆 1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58" name="组合 157"/>
          <p:cNvGrpSpPr/>
          <p:nvPr/>
        </p:nvGrpSpPr>
        <p:grpSpPr>
          <a:xfrm>
            <a:off x="291078" y="4920241"/>
            <a:ext cx="316822" cy="316779"/>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161" name="组合 160"/>
          <p:cNvGrpSpPr/>
          <p:nvPr/>
        </p:nvGrpSpPr>
        <p:grpSpPr>
          <a:xfrm>
            <a:off x="117144" y="4736990"/>
            <a:ext cx="158410" cy="158389"/>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200" kern="0">
                <a:solidFill>
                  <a:sysClr val="windowText" lastClr="000000"/>
                </a:solidFill>
                <a:latin typeface="Arial" panose="020B0604020202020204" pitchFamily="34" charset="0"/>
                <a:ea typeface="思源黑体 CN Normal" panose="020B0400000000000000" pitchFamily="34" charset="-122"/>
                <a:sym typeface="Arial" panose="020B0604020202020204" pitchFamily="34" charset="0"/>
              </a:endParaRPr>
            </a:p>
          </p:txBody>
        </p:sp>
      </p:grpSp>
      <p:pic>
        <p:nvPicPr>
          <p:cNvPr id="64" name="Picture 2" descr="C:\Users\Administrator\Desktop\微立体创业计划\001.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2153334" y="1578134"/>
            <a:ext cx="1967244" cy="1966978"/>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65" name="组合 64"/>
          <p:cNvGrpSpPr/>
          <p:nvPr/>
        </p:nvGrpSpPr>
        <p:grpSpPr>
          <a:xfrm>
            <a:off x="2327644" y="1578132"/>
            <a:ext cx="1732456" cy="1863648"/>
            <a:chOff x="3963193" y="608611"/>
            <a:chExt cx="1732757" cy="1864223"/>
          </a:xfrm>
        </p:grpSpPr>
        <p:pic>
          <p:nvPicPr>
            <p:cNvPr id="66" name="Picture 3" descr="C:\Users\Administrator\Desktop\微立体创业计划\00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827" t="8625" r="10502" b="7811"/>
            <a:stretch>
              <a:fillRect/>
            </a:stretch>
          </p:blipFill>
          <p:spPr bwMode="auto">
            <a:xfrm>
              <a:off x="3963193" y="608611"/>
              <a:ext cx="1732757" cy="186422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67" name="Freeform 21"/>
            <p:cNvSpPr>
              <a:spLocks noEditPoints="1"/>
            </p:cNvSpPr>
            <p:nvPr/>
          </p:nvSpPr>
          <p:spPr bwMode="auto">
            <a:xfrm>
              <a:off x="4440317" y="1114025"/>
              <a:ext cx="732154" cy="757942"/>
            </a:xfrm>
            <a:custGeom>
              <a:avLst/>
              <a:gdLst>
                <a:gd name="T0" fmla="*/ 24 w 60"/>
                <a:gd name="T1" fmla="*/ 7 h 62"/>
                <a:gd name="T2" fmla="*/ 38 w 60"/>
                <a:gd name="T3" fmla="*/ 7 h 62"/>
                <a:gd name="T4" fmla="*/ 47 w 60"/>
                <a:gd name="T5" fmla="*/ 7 h 62"/>
                <a:gd name="T6" fmla="*/ 47 w 60"/>
                <a:gd name="T7" fmla="*/ 18 h 62"/>
                <a:gd name="T8" fmla="*/ 47 w 60"/>
                <a:gd name="T9" fmla="*/ 7 h 62"/>
                <a:gd name="T10" fmla="*/ 20 w 60"/>
                <a:gd name="T11" fmla="*/ 37 h 62"/>
                <a:gd name="T12" fmla="*/ 21 w 60"/>
                <a:gd name="T13" fmla="*/ 58 h 62"/>
                <a:gd name="T14" fmla="*/ 15 w 60"/>
                <a:gd name="T15" fmla="*/ 40 h 62"/>
                <a:gd name="T16" fmla="*/ 12 w 60"/>
                <a:gd name="T17" fmla="*/ 58 h 62"/>
                <a:gd name="T18" fmla="*/ 7 w 60"/>
                <a:gd name="T19" fmla="*/ 37 h 62"/>
                <a:gd name="T20" fmla="*/ 2 w 60"/>
                <a:gd name="T21" fmla="*/ 36 h 62"/>
                <a:gd name="T22" fmla="*/ 7 w 60"/>
                <a:gd name="T23" fmla="*/ 19 h 62"/>
                <a:gd name="T24" fmla="*/ 14 w 60"/>
                <a:gd name="T25" fmla="*/ 24 h 62"/>
                <a:gd name="T26" fmla="*/ 21 w 60"/>
                <a:gd name="T27" fmla="*/ 19 h 62"/>
                <a:gd name="T28" fmla="*/ 29 w 60"/>
                <a:gd name="T29" fmla="*/ 16 h 62"/>
                <a:gd name="T30" fmla="*/ 30 w 60"/>
                <a:gd name="T31" fmla="*/ 19 h 62"/>
                <a:gd name="T32" fmla="*/ 30 w 60"/>
                <a:gd name="T33" fmla="*/ 32 h 62"/>
                <a:gd name="T34" fmla="*/ 31 w 60"/>
                <a:gd name="T35" fmla="*/ 32 h 62"/>
                <a:gd name="T36" fmla="*/ 31 w 60"/>
                <a:gd name="T37" fmla="*/ 32 h 62"/>
                <a:gd name="T38" fmla="*/ 32 w 60"/>
                <a:gd name="T39" fmla="*/ 19 h 62"/>
                <a:gd name="T40" fmla="*/ 32 w 60"/>
                <a:gd name="T41" fmla="*/ 16 h 62"/>
                <a:gd name="T42" fmla="*/ 40 w 60"/>
                <a:gd name="T43" fmla="*/ 19 h 62"/>
                <a:gd name="T44" fmla="*/ 47 w 60"/>
                <a:gd name="T45" fmla="*/ 24 h 62"/>
                <a:gd name="T46" fmla="*/ 54 w 60"/>
                <a:gd name="T47" fmla="*/ 19 h 62"/>
                <a:gd name="T48" fmla="*/ 58 w 60"/>
                <a:gd name="T49" fmla="*/ 35 h 62"/>
                <a:gd name="T50" fmla="*/ 53 w 60"/>
                <a:gd name="T51" fmla="*/ 37 h 62"/>
                <a:gd name="T52" fmla="*/ 54 w 60"/>
                <a:gd name="T53" fmla="*/ 58 h 62"/>
                <a:gd name="T54" fmla="*/ 48 w 60"/>
                <a:gd name="T55" fmla="*/ 40 h 62"/>
                <a:gd name="T56" fmla="*/ 45 w 60"/>
                <a:gd name="T57" fmla="*/ 58 h 62"/>
                <a:gd name="T58" fmla="*/ 40 w 60"/>
                <a:gd name="T59" fmla="*/ 37 h 62"/>
                <a:gd name="T60" fmla="*/ 38 w 60"/>
                <a:gd name="T61" fmla="*/ 38 h 62"/>
                <a:gd name="T62" fmla="*/ 33 w 60"/>
                <a:gd name="T63" fmla="*/ 62 h 62"/>
                <a:gd name="T64" fmla="*/ 29 w 60"/>
                <a:gd name="T65" fmla="*/ 41 h 62"/>
                <a:gd name="T66" fmla="*/ 22 w 60"/>
                <a:gd name="T67" fmla="*/ 62 h 62"/>
                <a:gd name="T68" fmla="*/ 20 w 60"/>
                <a:gd name="T69" fmla="*/ 36 h 62"/>
                <a:gd name="T70" fmla="*/ 9 w 60"/>
                <a:gd name="T71" fmla="*/ 13 h 62"/>
                <a:gd name="T72" fmla="*/ 20 w 60"/>
                <a:gd name="T73"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62">
                  <a:moveTo>
                    <a:pt x="31" y="0"/>
                  </a:moveTo>
                  <a:cubicBezTo>
                    <a:pt x="27" y="0"/>
                    <a:pt x="24" y="4"/>
                    <a:pt x="24" y="7"/>
                  </a:cubicBezTo>
                  <a:cubicBezTo>
                    <a:pt x="24" y="11"/>
                    <a:pt x="27" y="14"/>
                    <a:pt x="31" y="14"/>
                  </a:cubicBezTo>
                  <a:cubicBezTo>
                    <a:pt x="35" y="14"/>
                    <a:pt x="38" y="11"/>
                    <a:pt x="38" y="7"/>
                  </a:cubicBezTo>
                  <a:cubicBezTo>
                    <a:pt x="38" y="4"/>
                    <a:pt x="35" y="0"/>
                    <a:pt x="31" y="0"/>
                  </a:cubicBezTo>
                  <a:close/>
                  <a:moveTo>
                    <a:pt x="47" y="7"/>
                  </a:moveTo>
                  <a:cubicBezTo>
                    <a:pt x="44" y="7"/>
                    <a:pt x="41" y="10"/>
                    <a:pt x="41" y="13"/>
                  </a:cubicBezTo>
                  <a:cubicBezTo>
                    <a:pt x="41" y="16"/>
                    <a:pt x="44" y="18"/>
                    <a:pt x="47" y="18"/>
                  </a:cubicBezTo>
                  <a:cubicBezTo>
                    <a:pt x="50" y="18"/>
                    <a:pt x="53" y="16"/>
                    <a:pt x="53" y="13"/>
                  </a:cubicBezTo>
                  <a:cubicBezTo>
                    <a:pt x="53" y="10"/>
                    <a:pt x="50" y="7"/>
                    <a:pt x="47" y="7"/>
                  </a:cubicBezTo>
                  <a:close/>
                  <a:moveTo>
                    <a:pt x="20" y="36"/>
                  </a:moveTo>
                  <a:cubicBezTo>
                    <a:pt x="20" y="37"/>
                    <a:pt x="20" y="37"/>
                    <a:pt x="20" y="37"/>
                  </a:cubicBezTo>
                  <a:cubicBezTo>
                    <a:pt x="20" y="37"/>
                    <a:pt x="20" y="37"/>
                    <a:pt x="20" y="37"/>
                  </a:cubicBezTo>
                  <a:cubicBezTo>
                    <a:pt x="21" y="58"/>
                    <a:pt x="21" y="58"/>
                    <a:pt x="21" y="58"/>
                  </a:cubicBezTo>
                  <a:cubicBezTo>
                    <a:pt x="16" y="58"/>
                    <a:pt x="16" y="58"/>
                    <a:pt x="16" y="58"/>
                  </a:cubicBezTo>
                  <a:cubicBezTo>
                    <a:pt x="15" y="40"/>
                    <a:pt x="15" y="40"/>
                    <a:pt x="15" y="40"/>
                  </a:cubicBezTo>
                  <a:cubicBezTo>
                    <a:pt x="13" y="40"/>
                    <a:pt x="13" y="40"/>
                    <a:pt x="13" y="40"/>
                  </a:cubicBezTo>
                  <a:cubicBezTo>
                    <a:pt x="12" y="58"/>
                    <a:pt x="12" y="58"/>
                    <a:pt x="12" y="58"/>
                  </a:cubicBezTo>
                  <a:cubicBezTo>
                    <a:pt x="7" y="58"/>
                    <a:pt x="7" y="58"/>
                    <a:pt x="7" y="58"/>
                  </a:cubicBezTo>
                  <a:cubicBezTo>
                    <a:pt x="7" y="37"/>
                    <a:pt x="7" y="37"/>
                    <a:pt x="7" y="37"/>
                  </a:cubicBezTo>
                  <a:cubicBezTo>
                    <a:pt x="7" y="29"/>
                    <a:pt x="7" y="29"/>
                    <a:pt x="7" y="29"/>
                  </a:cubicBezTo>
                  <a:cubicBezTo>
                    <a:pt x="2" y="36"/>
                    <a:pt x="2" y="36"/>
                    <a:pt x="2" y="36"/>
                  </a:cubicBezTo>
                  <a:cubicBezTo>
                    <a:pt x="0" y="34"/>
                    <a:pt x="0" y="34"/>
                    <a:pt x="0" y="34"/>
                  </a:cubicBezTo>
                  <a:cubicBezTo>
                    <a:pt x="7" y="19"/>
                    <a:pt x="7" y="19"/>
                    <a:pt x="7" y="19"/>
                  </a:cubicBezTo>
                  <a:cubicBezTo>
                    <a:pt x="11" y="19"/>
                    <a:pt x="11" y="19"/>
                    <a:pt x="11" y="19"/>
                  </a:cubicBezTo>
                  <a:cubicBezTo>
                    <a:pt x="14" y="24"/>
                    <a:pt x="14" y="24"/>
                    <a:pt x="14" y="24"/>
                  </a:cubicBezTo>
                  <a:cubicBezTo>
                    <a:pt x="18" y="19"/>
                    <a:pt x="18" y="19"/>
                    <a:pt x="18" y="19"/>
                  </a:cubicBezTo>
                  <a:cubicBezTo>
                    <a:pt x="21" y="19"/>
                    <a:pt x="21" y="19"/>
                    <a:pt x="21" y="19"/>
                  </a:cubicBezTo>
                  <a:cubicBezTo>
                    <a:pt x="22" y="16"/>
                    <a:pt x="22" y="16"/>
                    <a:pt x="22" y="16"/>
                  </a:cubicBezTo>
                  <a:cubicBezTo>
                    <a:pt x="29" y="16"/>
                    <a:pt x="29" y="16"/>
                    <a:pt x="29" y="16"/>
                  </a:cubicBezTo>
                  <a:cubicBezTo>
                    <a:pt x="29" y="17"/>
                    <a:pt x="29" y="17"/>
                    <a:pt x="29" y="17"/>
                  </a:cubicBezTo>
                  <a:cubicBezTo>
                    <a:pt x="30" y="19"/>
                    <a:pt x="30" y="19"/>
                    <a:pt x="30" y="19"/>
                  </a:cubicBezTo>
                  <a:cubicBezTo>
                    <a:pt x="28" y="30"/>
                    <a:pt x="28" y="30"/>
                    <a:pt x="28" y="30"/>
                  </a:cubicBezTo>
                  <a:cubicBezTo>
                    <a:pt x="30" y="32"/>
                    <a:pt x="30" y="32"/>
                    <a:pt x="30" y="32"/>
                  </a:cubicBezTo>
                  <a:cubicBezTo>
                    <a:pt x="30" y="33"/>
                    <a:pt x="30" y="33"/>
                    <a:pt x="30" y="33"/>
                  </a:cubicBezTo>
                  <a:cubicBezTo>
                    <a:pt x="31" y="32"/>
                    <a:pt x="31" y="32"/>
                    <a:pt x="31" y="32"/>
                  </a:cubicBezTo>
                  <a:cubicBezTo>
                    <a:pt x="31" y="33"/>
                    <a:pt x="31" y="33"/>
                    <a:pt x="31" y="33"/>
                  </a:cubicBezTo>
                  <a:cubicBezTo>
                    <a:pt x="31" y="32"/>
                    <a:pt x="31" y="32"/>
                    <a:pt x="31" y="32"/>
                  </a:cubicBezTo>
                  <a:cubicBezTo>
                    <a:pt x="33" y="30"/>
                    <a:pt x="33" y="30"/>
                    <a:pt x="33" y="30"/>
                  </a:cubicBezTo>
                  <a:cubicBezTo>
                    <a:pt x="32" y="19"/>
                    <a:pt x="32" y="19"/>
                    <a:pt x="32" y="19"/>
                  </a:cubicBezTo>
                  <a:cubicBezTo>
                    <a:pt x="32" y="17"/>
                    <a:pt x="32" y="17"/>
                    <a:pt x="32" y="17"/>
                  </a:cubicBezTo>
                  <a:cubicBezTo>
                    <a:pt x="32" y="16"/>
                    <a:pt x="32" y="16"/>
                    <a:pt x="32" y="16"/>
                  </a:cubicBezTo>
                  <a:cubicBezTo>
                    <a:pt x="39" y="16"/>
                    <a:pt x="39" y="16"/>
                    <a:pt x="39" y="16"/>
                  </a:cubicBezTo>
                  <a:cubicBezTo>
                    <a:pt x="40" y="19"/>
                    <a:pt x="40" y="19"/>
                    <a:pt x="40" y="19"/>
                  </a:cubicBezTo>
                  <a:cubicBezTo>
                    <a:pt x="44" y="19"/>
                    <a:pt x="44" y="19"/>
                    <a:pt x="44" y="19"/>
                  </a:cubicBezTo>
                  <a:cubicBezTo>
                    <a:pt x="47" y="24"/>
                    <a:pt x="47" y="24"/>
                    <a:pt x="47" y="24"/>
                  </a:cubicBezTo>
                  <a:cubicBezTo>
                    <a:pt x="51" y="19"/>
                    <a:pt x="51" y="19"/>
                    <a:pt x="51" y="19"/>
                  </a:cubicBezTo>
                  <a:cubicBezTo>
                    <a:pt x="54" y="19"/>
                    <a:pt x="54" y="19"/>
                    <a:pt x="54" y="19"/>
                  </a:cubicBezTo>
                  <a:cubicBezTo>
                    <a:pt x="60" y="33"/>
                    <a:pt x="60" y="33"/>
                    <a:pt x="60" y="33"/>
                  </a:cubicBezTo>
                  <a:cubicBezTo>
                    <a:pt x="58" y="35"/>
                    <a:pt x="58" y="35"/>
                    <a:pt x="58" y="35"/>
                  </a:cubicBezTo>
                  <a:cubicBezTo>
                    <a:pt x="54" y="28"/>
                    <a:pt x="54" y="28"/>
                    <a:pt x="54" y="28"/>
                  </a:cubicBezTo>
                  <a:cubicBezTo>
                    <a:pt x="53" y="37"/>
                    <a:pt x="53" y="37"/>
                    <a:pt x="53" y="37"/>
                  </a:cubicBezTo>
                  <a:cubicBezTo>
                    <a:pt x="53" y="37"/>
                    <a:pt x="53" y="37"/>
                    <a:pt x="53" y="37"/>
                  </a:cubicBezTo>
                  <a:cubicBezTo>
                    <a:pt x="54" y="58"/>
                    <a:pt x="54" y="58"/>
                    <a:pt x="54" y="58"/>
                  </a:cubicBezTo>
                  <a:cubicBezTo>
                    <a:pt x="49" y="58"/>
                    <a:pt x="49" y="58"/>
                    <a:pt x="49" y="58"/>
                  </a:cubicBezTo>
                  <a:cubicBezTo>
                    <a:pt x="48" y="40"/>
                    <a:pt x="48" y="40"/>
                    <a:pt x="48" y="40"/>
                  </a:cubicBezTo>
                  <a:cubicBezTo>
                    <a:pt x="46" y="40"/>
                    <a:pt x="46" y="40"/>
                    <a:pt x="46" y="40"/>
                  </a:cubicBezTo>
                  <a:cubicBezTo>
                    <a:pt x="45" y="58"/>
                    <a:pt x="45" y="58"/>
                    <a:pt x="45" y="58"/>
                  </a:cubicBezTo>
                  <a:cubicBezTo>
                    <a:pt x="40" y="58"/>
                    <a:pt x="40" y="58"/>
                    <a:pt x="40" y="58"/>
                  </a:cubicBezTo>
                  <a:cubicBezTo>
                    <a:pt x="40" y="37"/>
                    <a:pt x="40" y="37"/>
                    <a:pt x="40" y="37"/>
                  </a:cubicBezTo>
                  <a:cubicBezTo>
                    <a:pt x="40" y="36"/>
                    <a:pt x="40" y="36"/>
                    <a:pt x="40" y="36"/>
                  </a:cubicBezTo>
                  <a:cubicBezTo>
                    <a:pt x="38" y="38"/>
                    <a:pt x="38" y="38"/>
                    <a:pt x="38" y="38"/>
                  </a:cubicBezTo>
                  <a:cubicBezTo>
                    <a:pt x="39" y="62"/>
                    <a:pt x="39" y="62"/>
                    <a:pt x="39" y="62"/>
                  </a:cubicBezTo>
                  <a:cubicBezTo>
                    <a:pt x="33" y="62"/>
                    <a:pt x="33" y="62"/>
                    <a:pt x="33" y="62"/>
                  </a:cubicBezTo>
                  <a:cubicBezTo>
                    <a:pt x="32" y="41"/>
                    <a:pt x="32" y="41"/>
                    <a:pt x="32" y="41"/>
                  </a:cubicBezTo>
                  <a:cubicBezTo>
                    <a:pt x="29" y="41"/>
                    <a:pt x="29" y="41"/>
                    <a:pt x="29" y="41"/>
                  </a:cubicBezTo>
                  <a:cubicBezTo>
                    <a:pt x="28" y="62"/>
                    <a:pt x="28" y="62"/>
                    <a:pt x="28" y="62"/>
                  </a:cubicBezTo>
                  <a:cubicBezTo>
                    <a:pt x="22" y="62"/>
                    <a:pt x="22" y="62"/>
                    <a:pt x="22" y="62"/>
                  </a:cubicBezTo>
                  <a:cubicBezTo>
                    <a:pt x="23" y="38"/>
                    <a:pt x="23" y="38"/>
                    <a:pt x="23" y="38"/>
                  </a:cubicBezTo>
                  <a:cubicBezTo>
                    <a:pt x="20" y="36"/>
                    <a:pt x="20" y="36"/>
                    <a:pt x="20" y="36"/>
                  </a:cubicBezTo>
                  <a:close/>
                  <a:moveTo>
                    <a:pt x="14" y="7"/>
                  </a:moveTo>
                  <a:cubicBezTo>
                    <a:pt x="11" y="7"/>
                    <a:pt x="9" y="10"/>
                    <a:pt x="9" y="13"/>
                  </a:cubicBezTo>
                  <a:cubicBezTo>
                    <a:pt x="9" y="16"/>
                    <a:pt x="11" y="18"/>
                    <a:pt x="14" y="18"/>
                  </a:cubicBezTo>
                  <a:cubicBezTo>
                    <a:pt x="17" y="18"/>
                    <a:pt x="20" y="16"/>
                    <a:pt x="20" y="13"/>
                  </a:cubicBezTo>
                  <a:cubicBezTo>
                    <a:pt x="20" y="10"/>
                    <a:pt x="17" y="7"/>
                    <a:pt x="14" y="7"/>
                  </a:cubicBezTo>
                  <a:close/>
                </a:path>
              </a:pathLst>
            </a:custGeom>
            <a:solidFill>
              <a:srgbClr val="DE0D09"/>
            </a:solidFill>
            <a:ln>
              <a:noFill/>
            </a:ln>
          </p:spPr>
          <p:txBody>
            <a:bodyPr vert="horz" wrap="square" lIns="91440" tIns="45720" rIns="91440" bIns="45720" numCol="1" anchor="t" anchorCtr="0" compatLnSpc="1"/>
            <a:lstStyle/>
            <a:p>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68" name="组合 67"/>
          <p:cNvGrpSpPr/>
          <p:nvPr/>
        </p:nvGrpSpPr>
        <p:grpSpPr>
          <a:xfrm>
            <a:off x="1284844" y="767353"/>
            <a:ext cx="2094284" cy="2101360"/>
            <a:chOff x="424084" y="310742"/>
            <a:chExt cx="2094648" cy="2102008"/>
          </a:xfrm>
        </p:grpSpPr>
        <p:pic>
          <p:nvPicPr>
            <p:cNvPr id="6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084" y="310742"/>
              <a:ext cx="2094648" cy="210200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70" name="Rectangle 4"/>
            <p:cNvSpPr txBox="1">
              <a:spLocks noChangeArrowheads="1"/>
            </p:cNvSpPr>
            <p:nvPr/>
          </p:nvSpPr>
          <p:spPr bwMode="auto">
            <a:xfrm>
              <a:off x="851011" y="930459"/>
              <a:ext cx="926685" cy="6037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914400">
                <a:defRPr/>
              </a:pPr>
              <a:r>
                <a:rPr lang="en-US" altLang="zh-CN" sz="4000" kern="0" dirty="0">
                  <a:latin typeface="Arial" panose="020B0604020202020204" pitchFamily="34" charset="0"/>
                  <a:ea typeface="思源黑体 CN Normal" panose="020B0400000000000000" pitchFamily="34" charset="-122"/>
                  <a:sym typeface="Arial" panose="020B0604020202020204" pitchFamily="34" charset="0"/>
                </a:rPr>
                <a:t>02</a:t>
              </a:r>
              <a:endParaRPr lang="zh-CN" altLang="en-US" sz="4000" kern="0" dirty="0">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2" name="Rectangle 4"/>
          <p:cNvSpPr txBox="1">
            <a:spLocks noChangeArrowheads="1"/>
          </p:cNvSpPr>
          <p:nvPr/>
        </p:nvSpPr>
        <p:spPr bwMode="auto">
          <a:xfrm>
            <a:off x="4234410" y="1990429"/>
            <a:ext cx="3177275" cy="796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0" tIns="34275" rIns="68550" bIns="3427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914400">
              <a:defRPr/>
            </a:pPr>
            <a:r>
              <a:rPr lang="zh-CN" altLang="zh-CN" sz="3600" kern="0" dirty="0">
                <a:solidFill>
                  <a:schemeClr val="tx1"/>
                </a:solidFill>
                <a:latin typeface="思源黑体 CN Bold" panose="020B0800000000000000" pitchFamily="34" charset="-122"/>
                <a:ea typeface="思源黑体 CN Bold" panose="020B0800000000000000" pitchFamily="34" charset="-122"/>
                <a:sym typeface="Arial" panose="020B0604020202020204" pitchFamily="34" charset="0"/>
              </a:rPr>
              <a:t>请添加标题</a:t>
            </a:r>
            <a:endParaRPr lang="zh-CN" altLang="zh-CN" sz="3600" kern="0" dirty="0">
              <a:solidFill>
                <a:schemeClr val="tx1"/>
              </a:solidFill>
              <a:latin typeface="思源黑体 CN Bold" panose="020B0800000000000000" pitchFamily="34" charset="-122"/>
              <a:ea typeface="思源黑体 CN Bold" panose="020B0800000000000000" pitchFamily="34" charset="-122"/>
              <a:sym typeface="Arial" panose="020B0604020202020204" pitchFamily="34" charset="0"/>
            </a:endParaRPr>
          </a:p>
        </p:txBody>
      </p:sp>
      <p:sp>
        <p:nvSpPr>
          <p:cNvPr id="3" name="Rectangle 4"/>
          <p:cNvSpPr txBox="1">
            <a:spLocks noChangeArrowheads="1"/>
          </p:cNvSpPr>
          <p:nvPr/>
        </p:nvSpPr>
        <p:spPr bwMode="auto">
          <a:xfrm>
            <a:off x="4234410" y="2606053"/>
            <a:ext cx="3618912" cy="380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0" tIns="34275" rIns="68550" bIns="3427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en-US" altLang="zh-CN" sz="1600" dirty="0">
                <a:solidFill>
                  <a:srgbClr val="DE0D09"/>
                </a:solidFill>
                <a:latin typeface="Arial" panose="020B0604020202020204" pitchFamily="34" charset="0"/>
                <a:ea typeface="思源黑体 CN Normal" panose="020B0400000000000000" pitchFamily="34" charset="-122"/>
                <a:sym typeface="Arial" panose="020B0604020202020204" pitchFamily="34" charset="0"/>
              </a:rPr>
              <a:t>Please add a title</a:t>
            </a:r>
            <a:endParaRPr lang="en-US" altLang="zh-CN" sz="1600" dirty="0">
              <a:solidFill>
                <a:srgbClr val="DE0D09"/>
              </a:solidFill>
              <a:latin typeface="Arial" panose="020B0604020202020204" pitchFamily="34" charset="0"/>
              <a:ea typeface="思源黑体 CN Normal" panose="020B0400000000000000"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3000"/>
    </mc:Choice>
    <mc:Fallback>
      <p:transition spd="slow" advClick="0" advTm="3000"/>
    </mc:Fallback>
  </mc:AlternateContent>
  <p:timing>
    <p:tnLst>
      <p:par>
        <p:cTn id="1" dur="indefinite" restart="never" nodeType="tmRoot"/>
      </p:par>
    </p:tnLst>
    <p:bldLst>
      <p:bldP spid="2" grpId="0" bldLvl="0" animBg="1"/>
      <p:bldP spid="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21"/>
          <p:cNvSpPr/>
          <p:nvPr/>
        </p:nvSpPr>
        <p:spPr>
          <a:xfrm>
            <a:off x="1748010" y="3465398"/>
            <a:ext cx="6406184" cy="938179"/>
          </a:xfrm>
          <a:custGeom>
            <a:avLst/>
            <a:gdLst/>
            <a:ahLst/>
            <a:cxnLst/>
            <a:rect l="l" t="t" r="r" b="b"/>
            <a:pathLst>
              <a:path w="7085181" h="1244248">
                <a:moveTo>
                  <a:pt x="333395" y="0"/>
                </a:moveTo>
                <a:lnTo>
                  <a:pt x="7085181" y="0"/>
                </a:lnTo>
                <a:lnTo>
                  <a:pt x="6751786" y="1244248"/>
                </a:lnTo>
                <a:lnTo>
                  <a:pt x="0" y="1244248"/>
                </a:lnTo>
                <a:close/>
              </a:path>
            </a:pathLst>
          </a:custGeom>
          <a:solidFill>
            <a:schemeClr val="bg1">
              <a:alpha val="50000"/>
            </a:schemeClr>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rial" panose="020B0604020202020204" pitchFamily="34" charset="0"/>
              <a:ea typeface="思源黑体 CN Normal" panose="020B0400000000000000" pitchFamily="34" charset="-122"/>
              <a:sym typeface="Arial" panose="020B0604020202020204" pitchFamily="34" charset="0"/>
            </a:endParaRPr>
          </a:p>
        </p:txBody>
      </p:sp>
      <p:sp>
        <p:nvSpPr>
          <p:cNvPr id="58" name="矩形 21"/>
          <p:cNvSpPr/>
          <p:nvPr/>
        </p:nvSpPr>
        <p:spPr>
          <a:xfrm>
            <a:off x="1067593" y="2398596"/>
            <a:ext cx="6330811" cy="938179"/>
          </a:xfrm>
          <a:custGeom>
            <a:avLst/>
            <a:gdLst/>
            <a:ahLst/>
            <a:cxnLst/>
            <a:rect l="l" t="t" r="r" b="b"/>
            <a:pathLst>
              <a:path w="7085181" h="1244248">
                <a:moveTo>
                  <a:pt x="333395" y="0"/>
                </a:moveTo>
                <a:lnTo>
                  <a:pt x="7085181" y="0"/>
                </a:lnTo>
                <a:lnTo>
                  <a:pt x="6751786" y="1244248"/>
                </a:lnTo>
                <a:lnTo>
                  <a:pt x="0" y="1244248"/>
                </a:lnTo>
                <a:close/>
              </a:path>
            </a:pathLst>
          </a:custGeom>
          <a:solidFill>
            <a:schemeClr val="bg1">
              <a:alpha val="50000"/>
            </a:schemeClr>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rial" panose="020B0604020202020204" pitchFamily="34" charset="0"/>
              <a:ea typeface="思源黑体 CN Normal" panose="020B0400000000000000" pitchFamily="34" charset="-122"/>
              <a:sym typeface="Arial" panose="020B0604020202020204" pitchFamily="34" charset="0"/>
            </a:endParaRPr>
          </a:p>
        </p:txBody>
      </p:sp>
      <p:sp>
        <p:nvSpPr>
          <p:cNvPr id="59" name="矩形 21"/>
          <p:cNvSpPr/>
          <p:nvPr/>
        </p:nvSpPr>
        <p:spPr>
          <a:xfrm>
            <a:off x="2021572" y="1302215"/>
            <a:ext cx="6132621" cy="938179"/>
          </a:xfrm>
          <a:custGeom>
            <a:avLst/>
            <a:gdLst/>
            <a:ahLst/>
            <a:cxnLst/>
            <a:rect l="l" t="t" r="r" b="b"/>
            <a:pathLst>
              <a:path w="7085181" h="1244248">
                <a:moveTo>
                  <a:pt x="333395" y="0"/>
                </a:moveTo>
                <a:lnTo>
                  <a:pt x="7085181" y="0"/>
                </a:lnTo>
                <a:lnTo>
                  <a:pt x="6751786" y="1244248"/>
                </a:lnTo>
                <a:lnTo>
                  <a:pt x="0" y="1244248"/>
                </a:lnTo>
                <a:close/>
              </a:path>
            </a:pathLst>
          </a:custGeom>
          <a:solidFill>
            <a:schemeClr val="bg1">
              <a:alpha val="50000"/>
            </a:schemeClr>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rial" panose="020B0604020202020204" pitchFamily="34" charset="0"/>
              <a:ea typeface="思源黑体 CN Normal" panose="020B0400000000000000" pitchFamily="34" charset="-122"/>
              <a:sym typeface="Arial" panose="020B0604020202020204" pitchFamily="34" charset="0"/>
            </a:endParaRPr>
          </a:p>
        </p:txBody>
      </p:sp>
      <p:sp>
        <p:nvSpPr>
          <p:cNvPr id="60" name="TextBox 59"/>
          <p:cNvSpPr txBox="1"/>
          <p:nvPr/>
        </p:nvSpPr>
        <p:spPr>
          <a:xfrm>
            <a:off x="3437036" y="1500538"/>
            <a:ext cx="3961369" cy="615553"/>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Arial" panose="020B0604020202020204" pitchFamily="34" charset="0"/>
                <a:ea typeface="思源黑体 CN Normal" panose="020B0400000000000000" pitchFamily="34" charset="-122"/>
                <a:sym typeface="Arial" panose="020B0604020202020204" pitchFamily="34" charset="0"/>
              </a:rPr>
              <a:t>详写内容</a:t>
            </a:r>
            <a:r>
              <a:rPr kumimoji="0" lang="en-US" altLang="zh-CN" sz="1000" b="0" i="0" u="none" strike="noStrike" kern="0" cap="none" spc="0" normalizeH="0" baseline="0" noProof="0" dirty="0">
                <a:ln>
                  <a:noFill/>
                </a:ln>
                <a:solidFill>
                  <a:srgbClr val="000000">
                    <a:lumMod val="65000"/>
                    <a:lumOff val="35000"/>
                  </a:srgbClr>
                </a:solidFill>
                <a:effectLst/>
                <a:uLnTx/>
                <a:uFillTx/>
                <a:latin typeface="Arial" panose="020B0604020202020204" pitchFamily="34" charset="0"/>
                <a:ea typeface="思源黑体 CN Normal" panose="020B0400000000000000" pitchFamily="34" charset="-122"/>
                <a:sym typeface="Arial" panose="020B0604020202020204" pitchFamily="34" charset="0"/>
              </a:rPr>
              <a:t>……</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Arial" panose="020B0604020202020204" pitchFamily="34" charset="0"/>
              <a:ea typeface="思源黑体 CN Normal" panose="020B0400000000000000" pitchFamily="34" charset="-122"/>
              <a:sym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000000">
                  <a:lumMod val="65000"/>
                  <a:lumOff val="35000"/>
                </a:srgbClr>
              </a:solidFill>
              <a:effectLst/>
              <a:uLnTx/>
              <a:uFillTx/>
              <a:latin typeface="Arial" panose="020B0604020202020204" pitchFamily="34" charset="0"/>
              <a:ea typeface="思源黑体 CN Normal" panose="020B0400000000000000" pitchFamily="34" charset="-122"/>
              <a:sym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Arial" panose="020B0604020202020204" pitchFamily="34" charset="0"/>
                <a:ea typeface="思源黑体 CN Normal" panose="020B0400000000000000" pitchFamily="34" charset="-122"/>
                <a:sym typeface="Arial" panose="020B0604020202020204" pitchFamily="34" charset="0"/>
              </a:rPr>
              <a:t>点击输入本栏的具体文字，简明扼要的说明分项内容，此为概念图解，请根据您的具体内容酌情修改</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Arial" panose="020B0604020202020204" pitchFamily="34" charset="0"/>
              <a:ea typeface="思源黑体 CN Normal" panose="020B0400000000000000" pitchFamily="34" charset="-122"/>
              <a:sym typeface="Arial" panose="020B0604020202020204" pitchFamily="34" charset="0"/>
            </a:endParaRPr>
          </a:p>
        </p:txBody>
      </p:sp>
      <p:sp>
        <p:nvSpPr>
          <p:cNvPr id="61" name="TextBox 60"/>
          <p:cNvSpPr txBox="1"/>
          <p:nvPr/>
        </p:nvSpPr>
        <p:spPr>
          <a:xfrm>
            <a:off x="1794339" y="2596919"/>
            <a:ext cx="3961369" cy="615553"/>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Arial" panose="020B0604020202020204" pitchFamily="34" charset="0"/>
                <a:ea typeface="思源黑体 CN Normal" panose="020B0400000000000000" pitchFamily="34" charset="-122"/>
                <a:sym typeface="Arial" panose="020B0604020202020204" pitchFamily="34" charset="0"/>
              </a:rPr>
              <a:t>详写内容</a:t>
            </a:r>
            <a:r>
              <a:rPr kumimoji="0" lang="en-US" altLang="zh-CN" sz="1000" b="0" i="0" u="none" strike="noStrike" kern="0" cap="none" spc="0" normalizeH="0" baseline="0" noProof="0" dirty="0">
                <a:ln>
                  <a:noFill/>
                </a:ln>
                <a:solidFill>
                  <a:srgbClr val="000000">
                    <a:lumMod val="65000"/>
                    <a:lumOff val="35000"/>
                  </a:srgbClr>
                </a:solidFill>
                <a:effectLst/>
                <a:uLnTx/>
                <a:uFillTx/>
                <a:latin typeface="Arial" panose="020B0604020202020204" pitchFamily="34" charset="0"/>
                <a:ea typeface="思源黑体 CN Normal" panose="020B0400000000000000" pitchFamily="34" charset="-122"/>
                <a:sym typeface="Arial" panose="020B0604020202020204" pitchFamily="34" charset="0"/>
              </a:rPr>
              <a:t>……</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Arial" panose="020B0604020202020204" pitchFamily="34" charset="0"/>
              <a:ea typeface="思源黑体 CN Normal" panose="020B0400000000000000" pitchFamily="34" charset="-122"/>
              <a:sym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000000">
                  <a:lumMod val="65000"/>
                  <a:lumOff val="35000"/>
                </a:srgbClr>
              </a:solidFill>
              <a:effectLst/>
              <a:uLnTx/>
              <a:uFillTx/>
              <a:latin typeface="Arial" panose="020B0604020202020204" pitchFamily="34" charset="0"/>
              <a:ea typeface="思源黑体 CN Normal" panose="020B0400000000000000" pitchFamily="34" charset="-122"/>
              <a:sym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Arial" panose="020B0604020202020204" pitchFamily="34" charset="0"/>
                <a:ea typeface="思源黑体 CN Normal" panose="020B0400000000000000" pitchFamily="34" charset="-122"/>
                <a:sym typeface="Arial" panose="020B0604020202020204" pitchFamily="34" charset="0"/>
              </a:rPr>
              <a:t>点击输入本栏的具体文字，简明扼要的说明分项内容，此为概念图解，请根据您的具体内容酌情修改</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Arial" panose="020B0604020202020204" pitchFamily="34" charset="0"/>
              <a:ea typeface="思源黑体 CN Normal" panose="020B0400000000000000" pitchFamily="34" charset="-122"/>
              <a:sym typeface="Arial" panose="020B0604020202020204" pitchFamily="34" charset="0"/>
            </a:endParaRPr>
          </a:p>
        </p:txBody>
      </p:sp>
      <p:sp>
        <p:nvSpPr>
          <p:cNvPr id="62" name="TextBox 61"/>
          <p:cNvSpPr txBox="1"/>
          <p:nvPr/>
        </p:nvSpPr>
        <p:spPr>
          <a:xfrm>
            <a:off x="3522531" y="3663721"/>
            <a:ext cx="3961369" cy="615553"/>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Arial" panose="020B0604020202020204" pitchFamily="34" charset="0"/>
                <a:ea typeface="思源黑体 CN Normal" panose="020B0400000000000000" pitchFamily="34" charset="-122"/>
                <a:sym typeface="Arial" panose="020B0604020202020204" pitchFamily="34" charset="0"/>
              </a:rPr>
              <a:t>详写内容</a:t>
            </a:r>
            <a:r>
              <a:rPr kumimoji="0" lang="en-US" altLang="zh-CN" sz="1000" b="0" i="0" u="none" strike="noStrike" kern="0" cap="none" spc="0" normalizeH="0" baseline="0" noProof="0" dirty="0">
                <a:ln>
                  <a:noFill/>
                </a:ln>
                <a:solidFill>
                  <a:srgbClr val="000000">
                    <a:lumMod val="65000"/>
                    <a:lumOff val="35000"/>
                  </a:srgbClr>
                </a:solidFill>
                <a:effectLst/>
                <a:uLnTx/>
                <a:uFillTx/>
                <a:latin typeface="Arial" panose="020B0604020202020204" pitchFamily="34" charset="0"/>
                <a:ea typeface="思源黑体 CN Normal" panose="020B0400000000000000" pitchFamily="34" charset="-122"/>
                <a:sym typeface="Arial" panose="020B0604020202020204" pitchFamily="34" charset="0"/>
              </a:rPr>
              <a:t>……</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Arial" panose="020B0604020202020204" pitchFamily="34" charset="0"/>
              <a:ea typeface="思源黑体 CN Normal" panose="020B0400000000000000" pitchFamily="34" charset="-122"/>
              <a:sym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000000">
                  <a:lumMod val="65000"/>
                  <a:lumOff val="35000"/>
                </a:srgbClr>
              </a:solidFill>
              <a:effectLst/>
              <a:uLnTx/>
              <a:uFillTx/>
              <a:latin typeface="Arial" panose="020B0604020202020204" pitchFamily="34" charset="0"/>
              <a:ea typeface="思源黑体 CN Normal" panose="020B0400000000000000" pitchFamily="34" charset="-122"/>
              <a:sym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Arial" panose="020B0604020202020204" pitchFamily="34" charset="0"/>
                <a:ea typeface="思源黑体 CN Normal" panose="020B0400000000000000" pitchFamily="34" charset="-122"/>
                <a:sym typeface="Arial" panose="020B0604020202020204" pitchFamily="34" charset="0"/>
              </a:rPr>
              <a:t>点击输入本栏的具体文字，简明扼要的说明分项内容，此为概念图解，请根据您的具体内容酌情修改</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Arial" panose="020B0604020202020204" pitchFamily="34" charset="0"/>
              <a:ea typeface="思源黑体 CN Normal" panose="020B0400000000000000" pitchFamily="34" charset="-122"/>
              <a:sym typeface="Arial" panose="020B0604020202020204" pitchFamily="34" charset="0"/>
            </a:endParaRPr>
          </a:p>
        </p:txBody>
      </p:sp>
      <p:grpSp>
        <p:nvGrpSpPr>
          <p:cNvPr id="63" name="组合 62"/>
          <p:cNvGrpSpPr/>
          <p:nvPr/>
        </p:nvGrpSpPr>
        <p:grpSpPr>
          <a:xfrm rot="5400000">
            <a:off x="1572774" y="880478"/>
            <a:ext cx="1339286" cy="1740046"/>
            <a:chOff x="4020870" y="2194485"/>
            <a:chExt cx="1102258" cy="1432090"/>
          </a:xfrm>
          <a:effectLst>
            <a:outerShdw blurRad="444500" dist="254000" dir="8100000" algn="tr" rotWithShape="0">
              <a:prstClr val="black">
                <a:alpha val="50000"/>
              </a:prstClr>
            </a:outerShdw>
          </a:effectLst>
        </p:grpSpPr>
        <p:sp>
          <p:nvSpPr>
            <p:cNvPr id="6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6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66" name="TextBox 65"/>
          <p:cNvSpPr txBox="1"/>
          <p:nvPr/>
        </p:nvSpPr>
        <p:spPr>
          <a:xfrm>
            <a:off x="1726150" y="1598126"/>
            <a:ext cx="612970" cy="346239"/>
          </a:xfrm>
          <a:prstGeom prst="rect">
            <a:avLst/>
          </a:prstGeom>
          <a:noFill/>
        </p:spPr>
        <p:txBody>
          <a:bodyPr wrap="none" lIns="68571" tIns="34285" rIns="68571" bIns="34285" rtlCol="0">
            <a:spAutoFit/>
          </a:bodyPr>
          <a:lstStyle/>
          <a:p>
            <a:r>
              <a:rPr lang="zh-CN" altLang="en-US" b="1"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rPr>
              <a:t>标题</a:t>
            </a:r>
            <a:endParaRPr lang="zh-CN" altLang="en-US" b="1"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grpSp>
        <p:nvGrpSpPr>
          <p:cNvPr id="67" name="组合 66"/>
          <p:cNvGrpSpPr/>
          <p:nvPr/>
        </p:nvGrpSpPr>
        <p:grpSpPr>
          <a:xfrm>
            <a:off x="1371974" y="1189400"/>
            <a:ext cx="387732" cy="390121"/>
            <a:chOff x="1807482" y="1521065"/>
            <a:chExt cx="517088" cy="520001"/>
          </a:xfrm>
        </p:grpSpPr>
        <p:sp>
          <p:nvSpPr>
            <p:cNvPr id="68" name="椭圆 67"/>
            <p:cNvSpPr/>
            <p:nvPr/>
          </p:nvSpPr>
          <p:spPr bwMode="auto">
            <a:xfrm>
              <a:off x="1807482" y="1521065"/>
              <a:ext cx="517088" cy="517088"/>
            </a:xfrm>
            <a:prstGeom prst="ellipse">
              <a:avLst/>
            </a:prstGeom>
            <a:solidFill>
              <a:srgbClr val="DE0D09"/>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604020202020204" pitchFamily="34" charset="0"/>
                <a:ea typeface="思源黑体 CN Normal" panose="020B0400000000000000" pitchFamily="34" charset="-122"/>
                <a:sym typeface="Arial" panose="020B0604020202020204" pitchFamily="34" charset="0"/>
              </a:endParaRPr>
            </a:p>
          </p:txBody>
        </p:sp>
        <p:sp>
          <p:nvSpPr>
            <p:cNvPr id="69" name="TextBox 68"/>
            <p:cNvSpPr txBox="1"/>
            <p:nvPr/>
          </p:nvSpPr>
          <p:spPr>
            <a:xfrm>
              <a:off x="1883122" y="1548776"/>
              <a:ext cx="425850" cy="49229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FFFFF"/>
                  </a:solidFill>
                  <a:effectLst/>
                  <a:uLnTx/>
                  <a:uFillTx/>
                  <a:latin typeface="Arial" panose="020B0604020202020204" pitchFamily="34" charset="0"/>
                  <a:ea typeface="思源黑体 CN Normal" panose="020B0400000000000000" pitchFamily="34" charset="-122"/>
                  <a:sym typeface="Arial" panose="020B0604020202020204" pitchFamily="34" charset="0"/>
                </a:rPr>
                <a:t>1</a:t>
              </a:r>
              <a:endParaRPr kumimoji="0" lang="zh-CN" altLang="en-US" sz="1800" b="0" i="0" u="none" strike="noStrike" kern="0" cap="none" spc="0" normalizeH="0" baseline="0" noProof="0" dirty="0">
                <a:ln>
                  <a:noFill/>
                </a:ln>
                <a:solidFill>
                  <a:srgbClr val="FFFFFF"/>
                </a:solidFill>
                <a:effectLst/>
                <a:uLnTx/>
                <a:uFillTx/>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70" name="组合 69"/>
          <p:cNvGrpSpPr/>
          <p:nvPr/>
        </p:nvGrpSpPr>
        <p:grpSpPr>
          <a:xfrm rot="5400000">
            <a:off x="1191171" y="2972674"/>
            <a:ext cx="1339286" cy="1740046"/>
            <a:chOff x="4020870" y="2194485"/>
            <a:chExt cx="1102258" cy="1432090"/>
          </a:xfrm>
          <a:effectLst>
            <a:outerShdw blurRad="444500" dist="254000" dir="8100000" algn="tr" rotWithShape="0">
              <a:prstClr val="black">
                <a:alpha val="50000"/>
              </a:prstClr>
            </a:outerShdw>
          </a:effectLst>
        </p:grpSpPr>
        <p:sp>
          <p:nvSpPr>
            <p:cNvPr id="7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72"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73" name="TextBox 72"/>
          <p:cNvSpPr txBox="1"/>
          <p:nvPr/>
        </p:nvSpPr>
        <p:spPr>
          <a:xfrm>
            <a:off x="1325520" y="3678617"/>
            <a:ext cx="612970" cy="346239"/>
          </a:xfrm>
          <a:prstGeom prst="rect">
            <a:avLst/>
          </a:prstGeom>
          <a:noFill/>
        </p:spPr>
        <p:txBody>
          <a:bodyPr wrap="none" lIns="68571" tIns="34285" rIns="68571" bIns="34285" rtlCol="0">
            <a:spAutoFit/>
          </a:bodyPr>
          <a:lstStyle/>
          <a:p>
            <a:r>
              <a:rPr lang="zh-CN" altLang="en-US" b="1"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rPr>
              <a:t>标题</a:t>
            </a:r>
            <a:endParaRPr lang="zh-CN" altLang="en-US" b="1" dirty="0">
              <a:solidFill>
                <a:schemeClr val="tx1">
                  <a:lumMod val="65000"/>
                  <a:lumOff val="3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grpSp>
        <p:nvGrpSpPr>
          <p:cNvPr id="74" name="组合 73"/>
          <p:cNvGrpSpPr/>
          <p:nvPr/>
        </p:nvGrpSpPr>
        <p:grpSpPr>
          <a:xfrm>
            <a:off x="991393" y="3260366"/>
            <a:ext cx="387732" cy="390121"/>
            <a:chOff x="1807482" y="1521065"/>
            <a:chExt cx="517088" cy="520001"/>
          </a:xfrm>
        </p:grpSpPr>
        <p:sp>
          <p:nvSpPr>
            <p:cNvPr id="75" name="椭圆 74"/>
            <p:cNvSpPr/>
            <p:nvPr/>
          </p:nvSpPr>
          <p:spPr bwMode="auto">
            <a:xfrm>
              <a:off x="1807482" y="1521065"/>
              <a:ext cx="517088" cy="517088"/>
            </a:xfrm>
            <a:prstGeom prst="ellipse">
              <a:avLst/>
            </a:prstGeom>
            <a:solidFill>
              <a:srgbClr val="DE0D09"/>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604020202020204" pitchFamily="34" charset="0"/>
                <a:ea typeface="思源黑体 CN Normal" panose="020B0400000000000000" pitchFamily="34" charset="-122"/>
                <a:sym typeface="Arial" panose="020B0604020202020204" pitchFamily="34" charset="0"/>
              </a:endParaRPr>
            </a:p>
          </p:txBody>
        </p:sp>
        <p:sp>
          <p:nvSpPr>
            <p:cNvPr id="76" name="TextBox 75"/>
            <p:cNvSpPr txBox="1"/>
            <p:nvPr/>
          </p:nvSpPr>
          <p:spPr>
            <a:xfrm>
              <a:off x="1883122" y="1548776"/>
              <a:ext cx="425850" cy="49229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FFFFF"/>
                  </a:solidFill>
                  <a:effectLst/>
                  <a:uLnTx/>
                  <a:uFillTx/>
                  <a:latin typeface="Arial" panose="020B0604020202020204" pitchFamily="34" charset="0"/>
                  <a:ea typeface="思源黑体 CN Normal" panose="020B0400000000000000" pitchFamily="34" charset="-122"/>
                  <a:sym typeface="Arial" panose="020B0604020202020204" pitchFamily="34" charset="0"/>
                </a:rPr>
                <a:t>3</a:t>
              </a:r>
              <a:endParaRPr kumimoji="0" lang="zh-CN" altLang="en-US" sz="1800" b="0" i="0" u="none" strike="noStrike" kern="0" cap="none" spc="0" normalizeH="0" baseline="0" noProof="0" dirty="0">
                <a:ln>
                  <a:noFill/>
                </a:ln>
                <a:solidFill>
                  <a:srgbClr val="FFFFFF"/>
                </a:solidFill>
                <a:effectLst/>
                <a:uLnTx/>
                <a:uFillTx/>
                <a:latin typeface="Arial" panose="020B0604020202020204" pitchFamily="34" charset="0"/>
                <a:ea typeface="思源黑体 CN Normal" panose="020B0400000000000000" pitchFamily="34" charset="-122"/>
                <a:sym typeface="Arial" panose="020B0604020202020204" pitchFamily="34" charset="0"/>
              </a:endParaRPr>
            </a:p>
          </p:txBody>
        </p:sp>
      </p:grpSp>
      <p:grpSp>
        <p:nvGrpSpPr>
          <p:cNvPr id="77" name="组合 76"/>
          <p:cNvGrpSpPr/>
          <p:nvPr/>
        </p:nvGrpSpPr>
        <p:grpSpPr>
          <a:xfrm>
            <a:off x="6206721" y="2132467"/>
            <a:ext cx="1642672" cy="1277290"/>
            <a:chOff x="6206721" y="2132467"/>
            <a:chExt cx="1642672" cy="1277290"/>
          </a:xfrm>
          <a:solidFill>
            <a:srgbClr val="DE0D09"/>
          </a:solidFill>
        </p:grpSpPr>
        <p:sp>
          <p:nvSpPr>
            <p:cNvPr id="78" name="椭圆 34"/>
            <p:cNvSpPr/>
            <p:nvPr/>
          </p:nvSpPr>
          <p:spPr>
            <a:xfrm rot="16200000">
              <a:off x="6389412" y="1949776"/>
              <a:ext cx="1277290" cy="1642672"/>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sp>
          <p:nvSpPr>
            <p:cNvPr id="79" name="椭圆 78"/>
            <p:cNvSpPr/>
            <p:nvPr/>
          </p:nvSpPr>
          <p:spPr>
            <a:xfrm>
              <a:off x="6635175" y="2187965"/>
              <a:ext cx="1175010" cy="117501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80" name="TextBox 79"/>
          <p:cNvSpPr txBox="1"/>
          <p:nvPr/>
        </p:nvSpPr>
        <p:spPr>
          <a:xfrm>
            <a:off x="6893925" y="2602292"/>
            <a:ext cx="612970" cy="346239"/>
          </a:xfrm>
          <a:prstGeom prst="rect">
            <a:avLst/>
          </a:prstGeom>
          <a:noFill/>
        </p:spPr>
        <p:txBody>
          <a:bodyPr wrap="none" lIns="68571" tIns="34285" rIns="68571" bIns="34285"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bg1"/>
                </a:solidFill>
                <a:effectLst/>
                <a:uLnTx/>
                <a:uFillTx/>
                <a:latin typeface="Arial" panose="020B0604020202020204" pitchFamily="34" charset="0"/>
                <a:ea typeface="思源黑体 CN Normal" panose="020B0400000000000000" pitchFamily="34" charset="-122"/>
                <a:sym typeface="Arial" panose="020B0604020202020204" pitchFamily="34" charset="0"/>
              </a:rPr>
              <a:t>标题</a:t>
            </a:r>
            <a:endParaRPr kumimoji="0" lang="zh-CN" altLang="en-US" sz="1800" b="1" i="0" u="none" strike="noStrike" kern="0" cap="none" spc="0" normalizeH="0" baseline="0" noProof="0" dirty="0">
              <a:ln>
                <a:noFill/>
              </a:ln>
              <a:solidFill>
                <a:schemeClr val="bg1"/>
              </a:solidFill>
              <a:effectLst/>
              <a:uLnTx/>
              <a:uFillTx/>
              <a:latin typeface="Arial" panose="020B0604020202020204" pitchFamily="34" charset="0"/>
              <a:ea typeface="思源黑体 CN Normal" panose="020B0400000000000000" pitchFamily="34" charset="-122"/>
              <a:sym typeface="Arial" panose="020B0604020202020204" pitchFamily="34" charset="0"/>
            </a:endParaRPr>
          </a:p>
        </p:txBody>
      </p:sp>
      <p:grpSp>
        <p:nvGrpSpPr>
          <p:cNvPr id="81" name="组合 80"/>
          <p:cNvGrpSpPr/>
          <p:nvPr/>
        </p:nvGrpSpPr>
        <p:grpSpPr>
          <a:xfrm>
            <a:off x="6553993" y="2193566"/>
            <a:ext cx="387732" cy="390121"/>
            <a:chOff x="1807482" y="1521065"/>
            <a:chExt cx="517088" cy="520001"/>
          </a:xfrm>
        </p:grpSpPr>
        <p:sp>
          <p:nvSpPr>
            <p:cNvPr id="82" name="椭圆 81"/>
            <p:cNvSpPr/>
            <p:nvPr/>
          </p:nvSpPr>
          <p:spPr bwMode="auto">
            <a:xfrm>
              <a:off x="1807482" y="1521065"/>
              <a:ext cx="517088" cy="517088"/>
            </a:xfrm>
            <a:prstGeom prst="ellipse">
              <a:avLst/>
            </a:prstGeom>
            <a:solidFill>
              <a:schemeClr val="bg1"/>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604020202020204" pitchFamily="34" charset="0"/>
                <a:ea typeface="思源黑体 CN Normal" panose="020B0400000000000000" pitchFamily="34" charset="-122"/>
                <a:sym typeface="Arial" panose="020B0604020202020204" pitchFamily="34" charset="0"/>
              </a:endParaRPr>
            </a:p>
          </p:txBody>
        </p:sp>
        <p:sp>
          <p:nvSpPr>
            <p:cNvPr id="83" name="TextBox 82"/>
            <p:cNvSpPr txBox="1"/>
            <p:nvPr/>
          </p:nvSpPr>
          <p:spPr>
            <a:xfrm>
              <a:off x="1883122" y="1548776"/>
              <a:ext cx="425850" cy="49229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思源黑体 CN Normal" panose="020B0400000000000000" pitchFamily="34" charset="-122"/>
                  <a:sym typeface="Arial" panose="020B0604020202020204" pitchFamily="34" charset="0"/>
                </a:rPr>
                <a:t>2</a:t>
              </a:r>
              <a:endParaRPr kumimoji="0" lang="zh-CN" altLang="en-US" sz="180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33" name="Rectangle 4"/>
          <p:cNvSpPr txBox="1">
            <a:spLocks noChangeArrowheads="1"/>
          </p:cNvSpPr>
          <p:nvPr/>
        </p:nvSpPr>
        <p:spPr bwMode="auto">
          <a:xfrm>
            <a:off x="2983363" y="117139"/>
            <a:ext cx="3177275" cy="796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0" tIns="34275" rIns="68550" bIns="3427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914400">
              <a:defRPr/>
            </a:pPr>
            <a:r>
              <a:rPr lang="zh-CN" altLang="en-US" sz="2800" kern="0" dirty="0">
                <a:solidFill>
                  <a:schemeClr val="tx1"/>
                </a:solidFill>
                <a:latin typeface="思源黑体 CN Bold" panose="020B0800000000000000" pitchFamily="34" charset="-122"/>
                <a:ea typeface="思源黑体 CN Bold" panose="020B0800000000000000" pitchFamily="34" charset="-122"/>
                <a:sym typeface="Arial" panose="020B0604020202020204" pitchFamily="34" charset="0"/>
              </a:rPr>
              <a:t>请添加标题文字</a:t>
            </a:r>
            <a:endParaRPr lang="zh-CN" altLang="en-US" sz="2800" kern="0" dirty="0">
              <a:solidFill>
                <a:schemeClr val="tx1"/>
              </a:solidFill>
              <a:latin typeface="思源黑体 CN Bold" panose="020B0800000000000000" pitchFamily="34" charset="-122"/>
              <a:ea typeface="思源黑体 CN Bold" panose="020B0800000000000000"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3000"/>
    </mc:Choice>
    <mc:Fallback>
      <p:transition spd="slow" advClick="0" advTm="3000"/>
    </mc:Fallback>
  </mc:AlternateContent>
  <p:timing>
    <p:tnLst>
      <p:par>
        <p:cTn id="1" dur="indefinite" restart="never" nodeType="tmRoot"/>
      </p:par>
    </p:tnLst>
    <p:bldLst>
      <p:bldP spid="57" grpId="0" animBg="1"/>
      <p:bldP spid="58" grpId="0" animBg="1"/>
      <p:bldP spid="59" grpId="0" animBg="1"/>
      <p:bldP spid="60" grpId="0"/>
      <p:bldP spid="61" grpId="0"/>
      <p:bldP spid="62" grpId="0"/>
      <p:bldP spid="66" grpId="0"/>
      <p:bldP spid="73" grpId="0"/>
      <p:bldP spid="80" grpId="0"/>
    </p:bldLst>
  </p:timing>
</p:sld>
</file>

<file path=ppt/tags/tag1.xml><?xml version="1.0" encoding="utf-8"?>
<p:tagLst xmlns:p="http://schemas.openxmlformats.org/presentationml/2006/main">
  <p:tag name="SELECTED" val="True"/>
</p:tagLst>
</file>

<file path=ppt/tags/tag2.xml><?xml version="1.0" encoding="utf-8"?>
<p:tagLst xmlns:p="http://schemas.openxmlformats.org/presentationml/2006/main">
  <p:tag name="SELECTED" val="True"/>
</p:tagLst>
</file>

<file path=ppt/tags/tag3.xml><?xml version="1.0" encoding="utf-8"?>
<p:tagLst xmlns:p="http://schemas.openxmlformats.org/presentationml/2006/main">
  <p:tag name="SELECTED" val="True"/>
</p:tagLst>
</file>

<file path=ppt/tags/tag4.xml><?xml version="1.0" encoding="utf-8"?>
<p:tagLst xmlns:p="http://schemas.openxmlformats.org/presentationml/2006/main">
  <p:tag name="SELECTED" val="True"/>
</p:tagLst>
</file>

<file path=ppt/tags/tag5.xml><?xml version="1.0" encoding="utf-8"?>
<p:tagLst xmlns:p="http://schemas.openxmlformats.org/presentationml/2006/main">
  <p:tag name="SELECTED" val="True"/>
</p:tagLst>
</file>

<file path=ppt/tags/tag6.xml><?xml version="1.0" encoding="utf-8"?>
<p:tagLst xmlns:p="http://schemas.openxmlformats.org/presentationml/2006/main">
  <p:tag name="SELECTED" val="True"/>
</p:tagLst>
</file>

<file path=ppt/tags/tag7.xml><?xml version="1.0" encoding="utf-8"?>
<p:tagLst xmlns:p="http://schemas.openxmlformats.org/presentationml/2006/main">
  <p:tag name="ISPRING_PRESENTATION_TITLE" val="PPT030通用"/>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思源黑体 CN Normal">
      <a:majorFont>
        <a:latin typeface="Arial"/>
        <a:ea typeface="思源黑体 CN Normal"/>
        <a:cs typeface=""/>
      </a:majorFont>
      <a:minorFont>
        <a:latin typeface="Arial"/>
        <a:ea typeface="思源黑体 CN Norm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2616</Words>
  <Application>WPS 演示</Application>
  <PresentationFormat>全屏显示(16:9)</PresentationFormat>
  <Paragraphs>400</Paragraphs>
  <Slides>21</Slides>
  <Notes>21</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21</vt:i4>
      </vt:variant>
    </vt:vector>
  </HeadingPairs>
  <TitlesOfParts>
    <vt:vector size="39" baseType="lpstr">
      <vt:lpstr>Arial</vt:lpstr>
      <vt:lpstr>宋体</vt:lpstr>
      <vt:lpstr>Wingdings</vt:lpstr>
      <vt:lpstr>微软雅黑</vt:lpstr>
      <vt:lpstr>Segoe UI</vt:lpstr>
      <vt:lpstr>Wingdings</vt:lpstr>
      <vt:lpstr>思源黑体 CN Normal</vt:lpstr>
      <vt:lpstr>黑体</vt:lpstr>
      <vt:lpstr>思源黑体 CN Bold</vt:lpstr>
      <vt:lpstr>仿宋_GB2312</vt:lpstr>
      <vt:lpstr>仿宋</vt:lpstr>
      <vt:lpstr>方正兰亭细黑_GBK_M</vt:lpstr>
      <vt:lpstr>方正兰亭黑_GBK</vt:lpstr>
      <vt:lpstr>Calibri</vt:lpstr>
      <vt:lpstr>Arial Unicode MS</vt:lpstr>
      <vt:lpstr>华文黑体</vt:lpstr>
      <vt:lpstr>思源黑体 CN Heavy</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www.microsoft.com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PPT030通用</dc:title>
  <dc:creator>.</dc:creator>
  <cp:lastModifiedBy>需求描述</cp:lastModifiedBy>
  <cp:revision>294</cp:revision>
  <dcterms:created xsi:type="dcterms:W3CDTF">2015-01-22T11:01:00Z</dcterms:created>
  <dcterms:modified xsi:type="dcterms:W3CDTF">2021-08-19T10:52:22Z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2052-11.1.0.10503</vt:lpwstr>
  </property>
  <property fmtid="{D5CDD505-2E9C-101B-9397-08002B2CF9AE}" pid="3" name="ICV">
    <vt:lpwstr>51B45B3944ED4F6999D3B6D2CD88E6E4</vt:lpwstr>
  </property>
</Properties>
</file>