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4"/>
  </p:notesMasterIdLst>
  <p:sldIdLst>
    <p:sldId id="3531" r:id="rId3"/>
    <p:sldId id="3532" r:id="rId5"/>
    <p:sldId id="3534" r:id="rId6"/>
    <p:sldId id="263" r:id="rId7"/>
    <p:sldId id="273" r:id="rId8"/>
    <p:sldId id="268" r:id="rId9"/>
    <p:sldId id="266" r:id="rId10"/>
    <p:sldId id="3535" r:id="rId11"/>
    <p:sldId id="262" r:id="rId12"/>
    <p:sldId id="269" r:id="rId13"/>
    <p:sldId id="270" r:id="rId14"/>
    <p:sldId id="271" r:id="rId15"/>
    <p:sldId id="276" r:id="rId16"/>
    <p:sldId id="3536" r:id="rId17"/>
    <p:sldId id="279" r:id="rId18"/>
    <p:sldId id="280" r:id="rId19"/>
    <p:sldId id="275" r:id="rId20"/>
    <p:sldId id="281" r:id="rId21"/>
    <p:sldId id="3537" r:id="rId22"/>
    <p:sldId id="285" r:id="rId23"/>
    <p:sldId id="287" r:id="rId24"/>
    <p:sldId id="264" r:id="rId25"/>
    <p:sldId id="289" r:id="rId26"/>
    <p:sldId id="3538" r:id="rId27"/>
  </p:sldIdLst>
  <p:sldSz cx="9144000" cy="5143500" type="screen16x9"/>
  <p:notesSz cx="6858000" cy="9144000"/>
  <p:custDataLst>
    <p:tags r:id="rId32"/>
  </p:custDataLst>
  <p:defaultTextStyle>
    <a:defPPr>
      <a:defRPr lang="zh-CN"/>
    </a:defPPr>
    <a:lvl1pPr marL="0" lvl="0" indent="0" algn="l" defTabSz="685800" eaLnBrk="1" fontAlgn="base" latinLnBrk="0" hangingPunct="1">
      <a:lnSpc>
        <a:spcPct val="100000"/>
      </a:lnSpc>
      <a:spcBef>
        <a:spcPct val="0"/>
      </a:spcBef>
      <a:spcAft>
        <a:spcPct val="0"/>
      </a:spcAft>
      <a:buNone/>
      <a:defRPr sz="1350" kern="1200">
        <a:solidFill>
          <a:schemeClr val="tx1"/>
        </a:solidFill>
        <a:latin typeface="Calibri" panose="020F0502020204030204" pitchFamily="34" charset="0"/>
        <a:ea typeface="宋体" panose="02010600030101010101" pitchFamily="2" charset="-122"/>
      </a:defRPr>
    </a:lvl1pPr>
    <a:lvl2pPr marL="342900" lvl="1" indent="0" algn="l" defTabSz="685800" eaLnBrk="1" fontAlgn="base" latinLnBrk="0" hangingPunct="1">
      <a:lnSpc>
        <a:spcPct val="100000"/>
      </a:lnSpc>
      <a:spcBef>
        <a:spcPct val="0"/>
      </a:spcBef>
      <a:spcAft>
        <a:spcPct val="0"/>
      </a:spcAft>
      <a:buNone/>
      <a:defRPr sz="1350" kern="1200">
        <a:solidFill>
          <a:schemeClr val="tx1"/>
        </a:solidFill>
        <a:latin typeface="Calibri" panose="020F0502020204030204" pitchFamily="34" charset="0"/>
        <a:ea typeface="宋体" panose="02010600030101010101" pitchFamily="2" charset="-122"/>
      </a:defRPr>
    </a:lvl2pPr>
    <a:lvl3pPr marL="685800" lvl="2" indent="0" algn="l" defTabSz="685800" eaLnBrk="1" fontAlgn="base" latinLnBrk="0" hangingPunct="1">
      <a:lnSpc>
        <a:spcPct val="100000"/>
      </a:lnSpc>
      <a:spcBef>
        <a:spcPct val="0"/>
      </a:spcBef>
      <a:spcAft>
        <a:spcPct val="0"/>
      </a:spcAft>
      <a:buNone/>
      <a:defRPr sz="1350" kern="1200">
        <a:solidFill>
          <a:schemeClr val="tx1"/>
        </a:solidFill>
        <a:latin typeface="Calibri" panose="020F0502020204030204" pitchFamily="34" charset="0"/>
        <a:ea typeface="宋体" panose="02010600030101010101" pitchFamily="2" charset="-122"/>
      </a:defRPr>
    </a:lvl3pPr>
    <a:lvl4pPr marL="1028700" lvl="3" indent="0" algn="l" defTabSz="685800" eaLnBrk="1" fontAlgn="base" latinLnBrk="0" hangingPunct="1">
      <a:lnSpc>
        <a:spcPct val="100000"/>
      </a:lnSpc>
      <a:spcBef>
        <a:spcPct val="0"/>
      </a:spcBef>
      <a:spcAft>
        <a:spcPct val="0"/>
      </a:spcAft>
      <a:buNone/>
      <a:defRPr sz="1350" kern="1200">
        <a:solidFill>
          <a:schemeClr val="tx1"/>
        </a:solidFill>
        <a:latin typeface="Calibri" panose="020F0502020204030204" pitchFamily="34" charset="0"/>
        <a:ea typeface="宋体" panose="02010600030101010101" pitchFamily="2" charset="-122"/>
      </a:defRPr>
    </a:lvl4pPr>
    <a:lvl5pPr marL="1371600" lvl="4" indent="0" algn="l" defTabSz="685800" eaLnBrk="1" fontAlgn="base" latinLnBrk="0" hangingPunct="1">
      <a:lnSpc>
        <a:spcPct val="100000"/>
      </a:lnSpc>
      <a:spcBef>
        <a:spcPct val="0"/>
      </a:spcBef>
      <a:spcAft>
        <a:spcPct val="0"/>
      </a:spcAft>
      <a:buNone/>
      <a:defRPr sz="1350" kern="1200">
        <a:solidFill>
          <a:schemeClr val="tx1"/>
        </a:solidFill>
        <a:latin typeface="Calibri" panose="020F0502020204030204" pitchFamily="34" charset="0"/>
        <a:ea typeface="宋体" panose="02010600030101010101" pitchFamily="2" charset="-122"/>
      </a:defRPr>
    </a:lvl5pPr>
    <a:lvl6pPr marL="1714500" lvl="5" indent="0" algn="l" defTabSz="685800" eaLnBrk="1" fontAlgn="base" latinLnBrk="0" hangingPunct="1">
      <a:lnSpc>
        <a:spcPct val="100000"/>
      </a:lnSpc>
      <a:spcBef>
        <a:spcPct val="0"/>
      </a:spcBef>
      <a:spcAft>
        <a:spcPct val="0"/>
      </a:spcAft>
      <a:buNone/>
      <a:defRPr sz="1350" kern="1200">
        <a:solidFill>
          <a:schemeClr val="tx1"/>
        </a:solidFill>
        <a:latin typeface="Calibri" panose="020F0502020204030204" pitchFamily="34" charset="0"/>
        <a:ea typeface="宋体" panose="02010600030101010101" pitchFamily="2" charset="-122"/>
      </a:defRPr>
    </a:lvl6pPr>
    <a:lvl7pPr marL="2057400" lvl="6" indent="0" algn="l" defTabSz="685800" eaLnBrk="1" fontAlgn="base" latinLnBrk="0" hangingPunct="1">
      <a:lnSpc>
        <a:spcPct val="100000"/>
      </a:lnSpc>
      <a:spcBef>
        <a:spcPct val="0"/>
      </a:spcBef>
      <a:spcAft>
        <a:spcPct val="0"/>
      </a:spcAft>
      <a:buNone/>
      <a:defRPr sz="1350" kern="1200">
        <a:solidFill>
          <a:schemeClr val="tx1"/>
        </a:solidFill>
        <a:latin typeface="Calibri" panose="020F0502020204030204" pitchFamily="34" charset="0"/>
        <a:ea typeface="宋体" panose="02010600030101010101" pitchFamily="2" charset="-122"/>
      </a:defRPr>
    </a:lvl7pPr>
    <a:lvl8pPr marL="2400300" lvl="7" indent="0" algn="l" defTabSz="685800" eaLnBrk="1" fontAlgn="base" latinLnBrk="0" hangingPunct="1">
      <a:lnSpc>
        <a:spcPct val="100000"/>
      </a:lnSpc>
      <a:spcBef>
        <a:spcPct val="0"/>
      </a:spcBef>
      <a:spcAft>
        <a:spcPct val="0"/>
      </a:spcAft>
      <a:buNone/>
      <a:defRPr sz="1350" kern="1200">
        <a:solidFill>
          <a:schemeClr val="tx1"/>
        </a:solidFill>
        <a:latin typeface="Calibri" panose="020F0502020204030204" pitchFamily="34" charset="0"/>
        <a:ea typeface="宋体" panose="02010600030101010101" pitchFamily="2" charset="-122"/>
      </a:defRPr>
    </a:lvl8pPr>
    <a:lvl9pPr marL="2743200" lvl="8" indent="0" algn="l" defTabSz="685800" eaLnBrk="1" fontAlgn="base" latinLnBrk="0" hangingPunct="1">
      <a:lnSpc>
        <a:spcPct val="100000"/>
      </a:lnSpc>
      <a:spcBef>
        <a:spcPct val="0"/>
      </a:spcBef>
      <a:spcAft>
        <a:spcPct val="0"/>
      </a:spcAft>
      <a:buNone/>
      <a:defRPr sz="1350" kern="1200">
        <a:solidFill>
          <a:schemeClr val="tx1"/>
        </a:solidFill>
        <a:latin typeface="Calibri" panose="020F0502020204030204" pitchFamily="34" charset="0"/>
        <a:ea typeface="宋体" panose="02010600030101010101" pitchFamily="2" charset="-122"/>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85C9"/>
    <a:srgbClr val="024BAA"/>
    <a:srgbClr val="0246A0"/>
    <a:srgbClr val="046EEE"/>
    <a:srgbClr val="0463D6"/>
    <a:srgbClr val="034FAB"/>
    <a:srgbClr val="1FAA89"/>
    <a:srgbClr val="236CB6"/>
    <a:srgbClr val="B630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snapToGrid="0" showGuides="1">
      <p:cViewPr varScale="1">
        <p:scale>
          <a:sx n="156" d="100"/>
          <a:sy n="156" d="100"/>
        </p:scale>
        <p:origin x="-341" y="-77"/>
      </p:cViewPr>
      <p:guideLst>
        <p:guide orient="horz" pos="1502"/>
        <p:guide pos="2880"/>
      </p:guideLst>
    </p:cSldViewPr>
  </p:slideViewPr>
  <p:notesTextViewPr>
    <p:cViewPr>
      <p:scale>
        <a:sx n="1" d="1"/>
        <a:sy n="1" d="1"/>
      </p:scale>
      <p:origin x="0" y="0"/>
    </p:cViewPr>
  </p:notesTextViewPr>
  <p:sorterViewPr>
    <p:cViewPr>
      <p:scale>
        <a:sx n="100" d="100"/>
        <a:sy n="100" d="100"/>
      </p:scale>
      <p:origin x="0" y="0"/>
    </p:cViewPr>
  </p:sorterViewPr>
  <p:gridSpacing cx="72006" cy="72006"/>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2" Type="http://schemas.openxmlformats.org/officeDocument/2006/relationships/tags" Target="tags/tag5.xml"/><Relationship Id="rId31" Type="http://schemas.openxmlformats.org/officeDocument/2006/relationships/commentAuthors" Target="commentAuthors.xml"/><Relationship Id="rId30" Type="http://schemas.openxmlformats.org/officeDocument/2006/relationships/tableStyles" Target="tableStyles.xml"/><Relationship Id="rId3" Type="http://schemas.openxmlformats.org/officeDocument/2006/relationships/slide" Target="slides/slide1.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fontAlgn="auto"/>
            <a:endParaRPr lang="zh-CN" altLang="en-US" strike="noStrike" noProof="1"/>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fontAlgn="auto"/>
            <a:fld id="{65358145-6775-4E13-AD04-B1DC1FA0E7CE}" type="datetimeFigureOut">
              <a:rPr lang="zh-CN" altLang="en-US" strike="noStrike" noProof="1" smtClean="0">
                <a:latin typeface="+mn-lt"/>
                <a:ea typeface="+mn-ea"/>
                <a:cs typeface="+mn-cs"/>
              </a:rPr>
            </a:fld>
            <a:endParaRPr lang="zh-CN" altLang="en-US" strike="noStrike" noProof="1"/>
          </a:p>
        </p:txBody>
      </p:sp>
      <p:sp>
        <p:nvSpPr>
          <p:cNvPr id="13316" name="幻灯片图像占位符 3"/>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headEnd type="none" w="med" len="med"/>
            <a:tailEnd type="none" w="med" len="med"/>
          </a:ln>
        </p:spPr>
      </p:sp>
      <p:sp>
        <p:nvSpPr>
          <p:cNvPr id="13317" name="备注占位符 4"/>
          <p:cNvSpPr>
            <a:spLocks noGrp="1"/>
          </p:cNvSpPr>
          <p:nvPr>
            <p:ph type="body" sz="quarter"/>
          </p:nvPr>
        </p:nvSpPr>
        <p:spPr>
          <a:xfrm>
            <a:off x="685800" y="4400550"/>
            <a:ext cx="5486400" cy="3600450"/>
          </a:xfrm>
          <a:prstGeom prst="rect">
            <a:avLst/>
          </a:prstGeom>
          <a:noFill/>
          <a:ln w="9525">
            <a:noFill/>
          </a:ln>
        </p:spPr>
        <p:txBody>
          <a:bodyPr lIns="91440" tIns="45720" rIns="91440" bIns="45720" anchor="t"/>
          <a:lstStyle/>
          <a:p>
            <a:pPr lvl="0"/>
            <a:r>
              <a:rPr lang="zh-CN" altLang="en-US"/>
              <a:t>单击此处编辑母版文本样式</a:t>
            </a:r>
            <a:endParaRPr lang="zh-CN" altLang="en-US"/>
          </a:p>
          <a:p>
            <a:pPr lvl="1" indent="0"/>
            <a:r>
              <a:rPr lang="zh-CN" altLang="en-US"/>
              <a:t>第二级</a:t>
            </a:r>
            <a:endParaRPr lang="zh-CN" altLang="en-US"/>
          </a:p>
          <a:p>
            <a:pPr lvl="2" indent="0"/>
            <a:r>
              <a:rPr lang="zh-CN" altLang="en-US"/>
              <a:t>第三级</a:t>
            </a:r>
            <a:endParaRPr lang="zh-CN" altLang="en-US"/>
          </a:p>
          <a:p>
            <a:pPr lvl="3" indent="0"/>
            <a:r>
              <a:rPr lang="zh-CN" altLang="en-US"/>
              <a:t>第四级</a:t>
            </a:r>
            <a:endParaRPr lang="zh-CN" altLang="en-US"/>
          </a:p>
          <a:p>
            <a:pPr lvl="4" indent="0"/>
            <a:r>
              <a:rPr lang="zh-CN" altLang="en-US"/>
              <a:t>第五级</a:t>
            </a:r>
            <a:endParaRPr lang="zh-CN" altLang="en-US"/>
          </a:p>
        </p:txBody>
      </p:sp>
      <p:sp>
        <p:nvSpPr>
          <p:cNvPr id="6" name="页脚占位符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a:defRPr sz="1200"/>
            </a:lvl1pPr>
          </a:lstStyle>
          <a:p>
            <a:pPr fontAlgn="auto"/>
            <a:endParaRPr lang="zh-CN" altLang="en-US" strike="noStrike" noProof="1"/>
          </a:p>
        </p:txBody>
      </p:sp>
      <p:sp>
        <p:nvSpPr>
          <p:cNvPr id="7" name="灯片编号占位符 6"/>
          <p:cNvSpPr>
            <a:spLocks noGrp="1"/>
          </p:cNvSpPr>
          <p:nvPr>
            <p:ph type="sldNum" sz="quarter" idx="5"/>
          </p:nvPr>
        </p:nvSpPr>
        <p:spPr>
          <a:xfrm>
            <a:off x="3884613" y="8685213"/>
            <a:ext cx="2971800" cy="458788"/>
          </a:xfrm>
          <a:prstGeom prst="rect">
            <a:avLst/>
          </a:prstGeom>
        </p:spPr>
        <p:txBody>
          <a:bodyPr vert="horz" lIns="91440" tIns="45720" rIns="91440" bIns="45720" rtlCol="0" anchor="b"/>
          <a:lstStyle>
            <a:lvl1pPr algn="r">
              <a:defRPr sz="1200"/>
            </a:lvl1pPr>
          </a:lstStyle>
          <a:p>
            <a:pPr fontAlgn="auto"/>
            <a:fld id="{BCCA80B6-1896-49AE-AE67-7DD649BC4CB3}" type="slidenum">
              <a:rPr lang="zh-CN" altLang="en-US" strike="noStrike" noProof="1" smtClean="0">
                <a:latin typeface="+mn-lt"/>
                <a:ea typeface="+mn-ea"/>
                <a:cs typeface="+mn-cs"/>
              </a:rPr>
            </a:fld>
            <a:endParaRPr lang="zh-CN" altLang="en-US" strike="noStrike" noProof="1"/>
          </a:p>
        </p:txBody>
      </p:sp>
    </p:spTree>
  </p:cSld>
  <p:clrMap bg1="lt1" tx1="dk1" bg2="lt2" tx2="dk2" accent1="accent1" accent2="accent2" accent3="accent3" accent4="accent4" accent5="accent5" accent6="accent6" hlink="hlink" folHlink="folHlink"/>
  <p:hf sldNum="0" hdr="0" ftr="0" dt="0"/>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幻灯片图像占位符 1"/>
          <p:cNvSpPr>
            <a:spLocks noGrp="1" noRot="1" noChangeAspect="1"/>
          </p:cNvSpPr>
          <p:nvPr>
            <p:ph type="sldImg"/>
          </p:nvPr>
        </p:nvSpPr>
        <p:spPr>
          <a:xfrm>
            <a:off x="685800" y="1143000"/>
            <a:ext cx="5486400" cy="3086100"/>
          </a:xfrm>
        </p:spPr>
      </p:sp>
      <p:sp>
        <p:nvSpPr>
          <p:cNvPr id="41986" name="备注占位符 2"/>
          <p:cNvSpPr>
            <a:spLocks noGrp="1"/>
          </p:cNvSpPr>
          <p:nvPr>
            <p:ph type="body"/>
          </p:nvPr>
        </p:nvSpPr>
        <p:spPr/>
        <p:txBody>
          <a:bodyPr lIns="91440" tIns="45720" rIns="91440" bIns="45720" anchor="t"/>
          <a:lstStyle/>
          <a:p>
            <a:pPr lvl="0"/>
            <a:endParaRPr lang="zh-CN" altLang="en-US"/>
          </a:p>
        </p:txBody>
      </p:sp>
      <p:sp>
        <p:nvSpPr>
          <p:cNvPr id="41987" name="灯片编号占位符 3"/>
          <p:cNvSpPr>
            <a:spLocks noGrp="1"/>
          </p:cNvSpPr>
          <p:nvPr>
            <p:ph type="sldNum" sz="quarter"/>
          </p:nvPr>
        </p:nvSpPr>
        <p:spPr>
          <a:xfrm>
            <a:off x="3884613" y="8685213"/>
            <a:ext cx="2971800" cy="458787"/>
          </a:xfrm>
          <a:prstGeom prst="rect">
            <a:avLst/>
          </a:prstGeom>
          <a:noFill/>
          <a:ln w="9525">
            <a:noFill/>
          </a:ln>
        </p:spPr>
        <p:txBody>
          <a:bodyPr lIns="91440" tIns="45720" rIns="91440" bIns="45720" anchor="b"/>
          <a:lstStyle/>
          <a:p>
            <a:pPr lvl="0" algn="r"/>
            <a:fld id="{9A0DB2DC-4C9A-4742-B13C-FB6460FD3503}"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幻灯片图像占位符 1"/>
          <p:cNvSpPr>
            <a:spLocks noGrp="1" noRot="1" noChangeAspect="1"/>
          </p:cNvSpPr>
          <p:nvPr>
            <p:ph type="sldImg"/>
          </p:nvPr>
        </p:nvSpPr>
        <p:spPr>
          <a:xfrm>
            <a:off x="685800" y="1143000"/>
            <a:ext cx="5486400" cy="3086100"/>
          </a:xfrm>
        </p:spPr>
      </p:sp>
      <p:sp>
        <p:nvSpPr>
          <p:cNvPr id="44034" name="备注占位符 2"/>
          <p:cNvSpPr>
            <a:spLocks noGrp="1"/>
          </p:cNvSpPr>
          <p:nvPr>
            <p:ph type="body"/>
          </p:nvPr>
        </p:nvSpPr>
        <p:spPr/>
        <p:txBody>
          <a:bodyPr lIns="91440" tIns="45720" rIns="91440" bIns="45720" anchor="t"/>
          <a:lstStyle/>
          <a:p>
            <a:pPr lvl="0"/>
            <a:endParaRPr lang="zh-CN" altLang="en-US"/>
          </a:p>
        </p:txBody>
      </p:sp>
      <p:sp>
        <p:nvSpPr>
          <p:cNvPr id="44035" name="灯片编号占位符 3"/>
          <p:cNvSpPr>
            <a:spLocks noGrp="1"/>
          </p:cNvSpPr>
          <p:nvPr>
            <p:ph type="sldNum" sz="quarter"/>
          </p:nvPr>
        </p:nvSpPr>
        <p:spPr>
          <a:xfrm>
            <a:off x="3884613" y="8685213"/>
            <a:ext cx="2971800" cy="458787"/>
          </a:xfrm>
          <a:prstGeom prst="rect">
            <a:avLst/>
          </a:prstGeom>
          <a:noFill/>
          <a:ln w="9525">
            <a:noFill/>
          </a:ln>
        </p:spPr>
        <p:txBody>
          <a:bodyPr lIns="91440" tIns="45720" rIns="91440" bIns="45720" anchor="b"/>
          <a:lstStyle/>
          <a:p>
            <a:pPr lvl="0" algn="r"/>
            <a:fld id="{9A0DB2DC-4C9A-4742-B13C-FB6460FD3503}"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幻灯片图像占位符 1"/>
          <p:cNvSpPr>
            <a:spLocks noGrp="1" noRot="1" noChangeAspect="1"/>
          </p:cNvSpPr>
          <p:nvPr>
            <p:ph type="sldImg"/>
          </p:nvPr>
        </p:nvSpPr>
        <p:spPr>
          <a:xfrm>
            <a:off x="685800" y="1143000"/>
            <a:ext cx="5486400" cy="3086100"/>
          </a:xfrm>
        </p:spPr>
      </p:sp>
      <p:sp>
        <p:nvSpPr>
          <p:cNvPr id="46082" name="备注占位符 2"/>
          <p:cNvSpPr>
            <a:spLocks noGrp="1"/>
          </p:cNvSpPr>
          <p:nvPr>
            <p:ph type="body"/>
          </p:nvPr>
        </p:nvSpPr>
        <p:spPr/>
        <p:txBody>
          <a:bodyPr lIns="91440" tIns="45720" rIns="91440" bIns="45720" anchor="t"/>
          <a:lstStyle/>
          <a:p>
            <a:pPr lvl="0"/>
            <a:endParaRPr lang="zh-CN" altLang="en-US"/>
          </a:p>
        </p:txBody>
      </p:sp>
      <p:sp>
        <p:nvSpPr>
          <p:cNvPr id="46083" name="灯片编号占位符 3"/>
          <p:cNvSpPr>
            <a:spLocks noGrp="1"/>
          </p:cNvSpPr>
          <p:nvPr>
            <p:ph type="sldNum" sz="quarter"/>
          </p:nvPr>
        </p:nvSpPr>
        <p:spPr>
          <a:xfrm>
            <a:off x="3884613" y="8685213"/>
            <a:ext cx="2971800" cy="458787"/>
          </a:xfrm>
          <a:prstGeom prst="rect">
            <a:avLst/>
          </a:prstGeom>
          <a:noFill/>
          <a:ln w="9525">
            <a:noFill/>
          </a:ln>
        </p:spPr>
        <p:txBody>
          <a:bodyPr lIns="91440" tIns="45720" rIns="91440" bIns="45720" anchor="b"/>
          <a:lstStyle/>
          <a:p>
            <a:pPr lvl="0" algn="r"/>
            <a:fld id="{9A0DB2DC-4C9A-4742-B13C-FB6460FD3503}"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幻灯片图像占位符 1"/>
          <p:cNvSpPr>
            <a:spLocks noGrp="1" noRot="1" noChangeAspect="1"/>
          </p:cNvSpPr>
          <p:nvPr>
            <p:ph type="sldImg"/>
          </p:nvPr>
        </p:nvSpPr>
        <p:spPr>
          <a:xfrm>
            <a:off x="685800" y="1143000"/>
            <a:ext cx="5486400" cy="3086100"/>
          </a:xfrm>
        </p:spPr>
      </p:sp>
      <p:sp>
        <p:nvSpPr>
          <p:cNvPr id="56322" name="备注占位符 2"/>
          <p:cNvSpPr>
            <a:spLocks noGrp="1"/>
          </p:cNvSpPr>
          <p:nvPr>
            <p:ph type="body"/>
          </p:nvPr>
        </p:nvSpPr>
        <p:spPr/>
        <p:txBody>
          <a:bodyPr lIns="91440" tIns="45720" rIns="91440" bIns="45720" anchor="t"/>
          <a:lstStyle/>
          <a:p>
            <a:pPr lvl="0"/>
            <a:endParaRPr lang="zh-CN" altLang="en-US"/>
          </a:p>
        </p:txBody>
      </p:sp>
      <p:sp>
        <p:nvSpPr>
          <p:cNvPr id="56323" name="灯片编号占位符 3"/>
          <p:cNvSpPr>
            <a:spLocks noGrp="1"/>
          </p:cNvSpPr>
          <p:nvPr>
            <p:ph type="sldNum" sz="quarter"/>
          </p:nvPr>
        </p:nvSpPr>
        <p:spPr>
          <a:xfrm>
            <a:off x="3884613" y="8685213"/>
            <a:ext cx="2971800" cy="458787"/>
          </a:xfrm>
          <a:prstGeom prst="rect">
            <a:avLst/>
          </a:prstGeom>
          <a:noFill/>
          <a:ln w="9525">
            <a:noFill/>
          </a:ln>
        </p:spPr>
        <p:txBody>
          <a:bodyPr lIns="91440" tIns="45720" rIns="91440" bIns="45720" anchor="b"/>
          <a:lstStyle/>
          <a:p>
            <a:pPr lvl="0" algn="r"/>
            <a:fld id="{9A0DB2DC-4C9A-4742-B13C-FB6460FD3503}"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幻灯片图像占位符 1"/>
          <p:cNvSpPr>
            <a:spLocks noGrp="1" noRot="1" noChangeAspect="1"/>
          </p:cNvSpPr>
          <p:nvPr>
            <p:ph type="sldImg"/>
          </p:nvPr>
        </p:nvSpPr>
        <p:spPr>
          <a:xfrm>
            <a:off x="685800" y="1143000"/>
            <a:ext cx="5486400" cy="3086100"/>
          </a:xfrm>
        </p:spPr>
      </p:sp>
      <p:sp>
        <p:nvSpPr>
          <p:cNvPr id="62466" name="备注占位符 2"/>
          <p:cNvSpPr>
            <a:spLocks noGrp="1"/>
          </p:cNvSpPr>
          <p:nvPr>
            <p:ph type="body"/>
          </p:nvPr>
        </p:nvSpPr>
        <p:spPr/>
        <p:txBody>
          <a:bodyPr lIns="91440" tIns="45720" rIns="91440" bIns="45720" anchor="t"/>
          <a:lstStyle/>
          <a:p>
            <a:pPr lvl="0"/>
            <a:endParaRPr lang="zh-CN" altLang="en-US"/>
          </a:p>
        </p:txBody>
      </p:sp>
      <p:sp>
        <p:nvSpPr>
          <p:cNvPr id="62467" name="灯片编号占位符 3"/>
          <p:cNvSpPr>
            <a:spLocks noGrp="1"/>
          </p:cNvSpPr>
          <p:nvPr>
            <p:ph type="sldNum" sz="quarter"/>
          </p:nvPr>
        </p:nvSpPr>
        <p:spPr>
          <a:xfrm>
            <a:off x="3884613" y="8685213"/>
            <a:ext cx="2971800" cy="458787"/>
          </a:xfrm>
          <a:prstGeom prst="rect">
            <a:avLst/>
          </a:prstGeom>
          <a:noFill/>
          <a:ln w="9525">
            <a:noFill/>
          </a:ln>
        </p:spPr>
        <p:txBody>
          <a:bodyPr lIns="91440" tIns="45720" rIns="91440" bIns="45720" anchor="b"/>
          <a:lstStyle/>
          <a:p>
            <a:pPr lvl="0" algn="r"/>
            <a:fld id="{9A0DB2DC-4C9A-4742-B13C-FB6460FD3503}"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幻灯片图像占位符 1"/>
          <p:cNvSpPr>
            <a:spLocks noGrp="1" noRot="1" noChangeAspect="1"/>
          </p:cNvSpPr>
          <p:nvPr>
            <p:ph type="sldImg"/>
          </p:nvPr>
        </p:nvSpPr>
        <p:spPr>
          <a:xfrm>
            <a:off x="685800" y="1143000"/>
            <a:ext cx="5486400" cy="3086100"/>
          </a:xfrm>
        </p:spPr>
      </p:sp>
      <p:sp>
        <p:nvSpPr>
          <p:cNvPr id="64514" name="备注占位符 2"/>
          <p:cNvSpPr>
            <a:spLocks noGrp="1"/>
          </p:cNvSpPr>
          <p:nvPr>
            <p:ph type="body"/>
          </p:nvPr>
        </p:nvSpPr>
        <p:spPr/>
        <p:txBody>
          <a:bodyPr lIns="91440" tIns="45720" rIns="91440" bIns="45720" anchor="t"/>
          <a:lstStyle/>
          <a:p>
            <a:pPr lvl="0"/>
            <a:endParaRPr lang="zh-CN" altLang="en-US"/>
          </a:p>
        </p:txBody>
      </p:sp>
      <p:sp>
        <p:nvSpPr>
          <p:cNvPr id="64515" name="灯片编号占位符 3"/>
          <p:cNvSpPr>
            <a:spLocks noGrp="1"/>
          </p:cNvSpPr>
          <p:nvPr>
            <p:ph type="sldNum" sz="quarter"/>
          </p:nvPr>
        </p:nvSpPr>
        <p:spPr>
          <a:xfrm>
            <a:off x="3884613" y="8685213"/>
            <a:ext cx="2971800" cy="458787"/>
          </a:xfrm>
          <a:prstGeom prst="rect">
            <a:avLst/>
          </a:prstGeom>
          <a:noFill/>
          <a:ln w="9525">
            <a:noFill/>
          </a:ln>
        </p:spPr>
        <p:txBody>
          <a:bodyPr lIns="91440" tIns="45720" rIns="91440" bIns="45720" anchor="b"/>
          <a:lstStyle/>
          <a:p>
            <a:pPr lvl="0" algn="r"/>
            <a:fld id="{9A0DB2DC-4C9A-4742-B13C-FB6460FD3503}"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幻灯片图像占位符 1"/>
          <p:cNvSpPr>
            <a:spLocks noGrp="1" noRot="1" noChangeAspect="1"/>
          </p:cNvSpPr>
          <p:nvPr>
            <p:ph type="sldImg"/>
          </p:nvPr>
        </p:nvSpPr>
        <p:spPr>
          <a:xfrm>
            <a:off x="685800" y="1143000"/>
            <a:ext cx="5486400" cy="3086100"/>
          </a:xfrm>
        </p:spPr>
      </p:sp>
      <p:sp>
        <p:nvSpPr>
          <p:cNvPr id="54274" name="备注占位符 2"/>
          <p:cNvSpPr>
            <a:spLocks noGrp="1"/>
          </p:cNvSpPr>
          <p:nvPr>
            <p:ph type="body"/>
          </p:nvPr>
        </p:nvSpPr>
        <p:spPr/>
        <p:txBody>
          <a:bodyPr lIns="91440" tIns="45720" rIns="91440" bIns="45720" anchor="t"/>
          <a:lstStyle/>
          <a:p>
            <a:pPr lvl="0"/>
            <a:endParaRPr lang="zh-CN" altLang="en-US"/>
          </a:p>
        </p:txBody>
      </p:sp>
      <p:sp>
        <p:nvSpPr>
          <p:cNvPr id="54275" name="灯片编号占位符 3"/>
          <p:cNvSpPr>
            <a:spLocks noGrp="1"/>
          </p:cNvSpPr>
          <p:nvPr>
            <p:ph type="sldNum" sz="quarter"/>
          </p:nvPr>
        </p:nvSpPr>
        <p:spPr>
          <a:xfrm>
            <a:off x="3884613" y="8685213"/>
            <a:ext cx="2971800" cy="458787"/>
          </a:xfrm>
          <a:prstGeom prst="rect">
            <a:avLst/>
          </a:prstGeom>
          <a:noFill/>
          <a:ln w="9525">
            <a:noFill/>
          </a:ln>
        </p:spPr>
        <p:txBody>
          <a:bodyPr lIns="91440" tIns="45720" rIns="91440" bIns="45720" anchor="b"/>
          <a:lstStyle/>
          <a:p>
            <a:pPr lvl="0" algn="r"/>
            <a:fld id="{9A0DB2DC-4C9A-4742-B13C-FB6460FD3503}"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幻灯片图像占位符 1"/>
          <p:cNvSpPr>
            <a:spLocks noGrp="1" noRot="1" noChangeAspect="1"/>
          </p:cNvSpPr>
          <p:nvPr>
            <p:ph type="sldImg"/>
          </p:nvPr>
        </p:nvSpPr>
        <p:spPr>
          <a:xfrm>
            <a:off x="685800" y="1143000"/>
            <a:ext cx="5486400" cy="3086100"/>
          </a:xfrm>
        </p:spPr>
      </p:sp>
      <p:sp>
        <p:nvSpPr>
          <p:cNvPr id="66562" name="备注占位符 2"/>
          <p:cNvSpPr>
            <a:spLocks noGrp="1"/>
          </p:cNvSpPr>
          <p:nvPr>
            <p:ph type="body"/>
          </p:nvPr>
        </p:nvSpPr>
        <p:spPr/>
        <p:txBody>
          <a:bodyPr lIns="91440" tIns="45720" rIns="91440" bIns="45720" anchor="t"/>
          <a:lstStyle/>
          <a:p>
            <a:pPr lvl="0"/>
            <a:endParaRPr lang="zh-CN" altLang="en-US"/>
          </a:p>
        </p:txBody>
      </p:sp>
      <p:sp>
        <p:nvSpPr>
          <p:cNvPr id="66563" name="灯片编号占位符 3"/>
          <p:cNvSpPr>
            <a:spLocks noGrp="1"/>
          </p:cNvSpPr>
          <p:nvPr>
            <p:ph type="sldNum" sz="quarter"/>
          </p:nvPr>
        </p:nvSpPr>
        <p:spPr>
          <a:xfrm>
            <a:off x="3884613" y="8685213"/>
            <a:ext cx="2971800" cy="458787"/>
          </a:xfrm>
          <a:prstGeom prst="rect">
            <a:avLst/>
          </a:prstGeom>
          <a:noFill/>
          <a:ln w="9525">
            <a:noFill/>
          </a:ln>
        </p:spPr>
        <p:txBody>
          <a:bodyPr lIns="91440" tIns="45720" rIns="91440" bIns="45720" anchor="b"/>
          <a:lstStyle/>
          <a:p>
            <a:pPr lvl="0" algn="r"/>
            <a:fld id="{9A0DB2DC-4C9A-4742-B13C-FB6460FD3503}"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幻灯片图像占位符 1"/>
          <p:cNvSpPr>
            <a:spLocks noGrp="1" noRot="1" noChangeAspect="1"/>
          </p:cNvSpPr>
          <p:nvPr>
            <p:ph type="sldImg"/>
          </p:nvPr>
        </p:nvSpPr>
        <p:spPr>
          <a:xfrm>
            <a:off x="685800" y="1143000"/>
            <a:ext cx="5486400" cy="3086100"/>
          </a:xfrm>
        </p:spPr>
      </p:sp>
      <p:sp>
        <p:nvSpPr>
          <p:cNvPr id="19458" name="备注占位符 2"/>
          <p:cNvSpPr>
            <a:spLocks noGrp="1"/>
          </p:cNvSpPr>
          <p:nvPr>
            <p:ph type="body"/>
          </p:nvPr>
        </p:nvSpPr>
        <p:spPr/>
        <p:txBody>
          <a:bodyPr lIns="91440" tIns="45720" rIns="91440" bIns="45720" anchor="t"/>
          <a:lstStyle/>
          <a:p>
            <a:pPr lvl="0"/>
            <a:endParaRPr lang="zh-CN" altLang="en-US"/>
          </a:p>
        </p:txBody>
      </p:sp>
      <p:sp>
        <p:nvSpPr>
          <p:cNvPr id="19459" name="灯片编号占位符 3"/>
          <p:cNvSpPr>
            <a:spLocks noGrp="1"/>
          </p:cNvSpPr>
          <p:nvPr>
            <p:ph type="sldNum" sz="quarter"/>
          </p:nvPr>
        </p:nvSpPr>
        <p:spPr>
          <a:xfrm>
            <a:off x="3884613" y="8685213"/>
            <a:ext cx="2971800" cy="458787"/>
          </a:xfrm>
          <a:prstGeom prst="rect">
            <a:avLst/>
          </a:prstGeom>
          <a:noFill/>
          <a:ln w="9525">
            <a:noFill/>
          </a:ln>
        </p:spPr>
        <p:txBody>
          <a:bodyPr lIns="91440" tIns="45720" rIns="91440" bIns="45720" anchor="b"/>
          <a:lstStyle/>
          <a:p>
            <a:pPr lvl="0" algn="r"/>
            <a:fld id="{9A0DB2DC-4C9A-4742-B13C-FB6460FD3503}"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幻灯片图像占位符 1"/>
          <p:cNvSpPr>
            <a:spLocks noGrp="1" noRot="1" noChangeAspect="1"/>
          </p:cNvSpPr>
          <p:nvPr>
            <p:ph type="sldImg"/>
          </p:nvPr>
        </p:nvSpPr>
        <p:spPr>
          <a:xfrm>
            <a:off x="685800" y="1143000"/>
            <a:ext cx="5486400" cy="3086100"/>
          </a:xfrm>
        </p:spPr>
      </p:sp>
      <p:sp>
        <p:nvSpPr>
          <p:cNvPr id="74754" name="备注占位符 2"/>
          <p:cNvSpPr>
            <a:spLocks noGrp="1"/>
          </p:cNvSpPr>
          <p:nvPr>
            <p:ph type="body"/>
          </p:nvPr>
        </p:nvSpPr>
        <p:spPr/>
        <p:txBody>
          <a:bodyPr lIns="91440" tIns="45720" rIns="91440" bIns="45720" anchor="t"/>
          <a:lstStyle/>
          <a:p>
            <a:pPr lvl="0"/>
            <a:endParaRPr lang="zh-CN" altLang="en-US"/>
          </a:p>
        </p:txBody>
      </p:sp>
      <p:sp>
        <p:nvSpPr>
          <p:cNvPr id="74755" name="灯片编号占位符 3"/>
          <p:cNvSpPr>
            <a:spLocks noGrp="1"/>
          </p:cNvSpPr>
          <p:nvPr>
            <p:ph type="sldNum" sz="quarter"/>
          </p:nvPr>
        </p:nvSpPr>
        <p:spPr>
          <a:xfrm>
            <a:off x="3884613" y="8685213"/>
            <a:ext cx="2971800" cy="458787"/>
          </a:xfrm>
          <a:prstGeom prst="rect">
            <a:avLst/>
          </a:prstGeom>
          <a:noFill/>
          <a:ln w="9525">
            <a:noFill/>
          </a:ln>
        </p:spPr>
        <p:txBody>
          <a:bodyPr lIns="91440" tIns="45720" rIns="91440" bIns="45720" anchor="b"/>
          <a:lstStyle/>
          <a:p>
            <a:pPr lvl="0" algn="r"/>
            <a:fld id="{9A0DB2DC-4C9A-4742-B13C-FB6460FD3503}"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幻灯片图像占位符 1"/>
          <p:cNvSpPr>
            <a:spLocks noGrp="1" noRot="1" noChangeAspect="1"/>
          </p:cNvSpPr>
          <p:nvPr>
            <p:ph type="sldImg"/>
          </p:nvPr>
        </p:nvSpPr>
        <p:spPr>
          <a:xfrm>
            <a:off x="685800" y="1143000"/>
            <a:ext cx="5486400" cy="3086100"/>
          </a:xfrm>
        </p:spPr>
      </p:sp>
      <p:sp>
        <p:nvSpPr>
          <p:cNvPr id="78850" name="备注占位符 2"/>
          <p:cNvSpPr>
            <a:spLocks noGrp="1"/>
          </p:cNvSpPr>
          <p:nvPr>
            <p:ph type="body"/>
          </p:nvPr>
        </p:nvSpPr>
        <p:spPr/>
        <p:txBody>
          <a:bodyPr lIns="91440" tIns="45720" rIns="91440" bIns="45720" anchor="t"/>
          <a:lstStyle/>
          <a:p>
            <a:pPr lvl="0"/>
            <a:endParaRPr lang="zh-CN" altLang="en-US"/>
          </a:p>
        </p:txBody>
      </p:sp>
      <p:sp>
        <p:nvSpPr>
          <p:cNvPr id="78851" name="灯片编号占位符 3"/>
          <p:cNvSpPr>
            <a:spLocks noGrp="1"/>
          </p:cNvSpPr>
          <p:nvPr>
            <p:ph type="sldNum" sz="quarter"/>
          </p:nvPr>
        </p:nvSpPr>
        <p:spPr>
          <a:xfrm>
            <a:off x="3884613" y="8685213"/>
            <a:ext cx="2971800" cy="458787"/>
          </a:xfrm>
          <a:prstGeom prst="rect">
            <a:avLst/>
          </a:prstGeom>
          <a:noFill/>
          <a:ln w="9525">
            <a:noFill/>
          </a:ln>
        </p:spPr>
        <p:txBody>
          <a:bodyPr lIns="91440" tIns="45720" rIns="91440" bIns="45720" anchor="b"/>
          <a:lstStyle/>
          <a:p>
            <a:pPr lvl="0" algn="r"/>
            <a:fld id="{9A0DB2DC-4C9A-4742-B13C-FB6460FD3503}"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幻灯片图像占位符 1"/>
          <p:cNvSpPr>
            <a:spLocks noGrp="1" noRot="1" noChangeAspect="1"/>
          </p:cNvSpPr>
          <p:nvPr>
            <p:ph type="sldImg"/>
          </p:nvPr>
        </p:nvSpPr>
        <p:spPr>
          <a:xfrm>
            <a:off x="685800" y="1143000"/>
            <a:ext cx="5486400" cy="3086100"/>
          </a:xfrm>
        </p:spPr>
      </p:sp>
      <p:sp>
        <p:nvSpPr>
          <p:cNvPr id="31746" name="备注占位符 2"/>
          <p:cNvSpPr>
            <a:spLocks noGrp="1"/>
          </p:cNvSpPr>
          <p:nvPr>
            <p:ph type="body"/>
          </p:nvPr>
        </p:nvSpPr>
        <p:spPr/>
        <p:txBody>
          <a:bodyPr lIns="91440" tIns="45720" rIns="91440" bIns="45720" anchor="t"/>
          <a:lstStyle/>
          <a:p>
            <a:pPr lvl="0"/>
            <a:endParaRPr lang="zh-CN" altLang="en-US"/>
          </a:p>
        </p:txBody>
      </p:sp>
      <p:sp>
        <p:nvSpPr>
          <p:cNvPr id="31747" name="灯片编号占位符 3"/>
          <p:cNvSpPr>
            <a:spLocks noGrp="1"/>
          </p:cNvSpPr>
          <p:nvPr>
            <p:ph type="sldNum" sz="quarter"/>
          </p:nvPr>
        </p:nvSpPr>
        <p:spPr>
          <a:xfrm>
            <a:off x="3884613" y="8685213"/>
            <a:ext cx="2971800" cy="458787"/>
          </a:xfrm>
          <a:prstGeom prst="rect">
            <a:avLst/>
          </a:prstGeom>
          <a:noFill/>
          <a:ln w="9525">
            <a:noFill/>
          </a:ln>
        </p:spPr>
        <p:txBody>
          <a:bodyPr lIns="91440" tIns="45720" rIns="91440" bIns="45720" anchor="b"/>
          <a:lstStyle/>
          <a:p>
            <a:pPr lvl="0" algn="r"/>
            <a:fld id="{9A0DB2DC-4C9A-4742-B13C-FB6460FD3503}"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幻灯片图像占位符 1"/>
          <p:cNvSpPr>
            <a:spLocks noGrp="1" noRot="1" noChangeAspect="1"/>
          </p:cNvSpPr>
          <p:nvPr>
            <p:ph type="sldImg"/>
          </p:nvPr>
        </p:nvSpPr>
        <p:spPr>
          <a:xfrm>
            <a:off x="685800" y="1143000"/>
            <a:ext cx="5486400" cy="3086100"/>
          </a:xfrm>
        </p:spPr>
      </p:sp>
      <p:sp>
        <p:nvSpPr>
          <p:cNvPr id="82946" name="备注占位符 2"/>
          <p:cNvSpPr>
            <a:spLocks noGrp="1"/>
          </p:cNvSpPr>
          <p:nvPr>
            <p:ph type="body"/>
          </p:nvPr>
        </p:nvSpPr>
        <p:spPr/>
        <p:txBody>
          <a:bodyPr lIns="91440" tIns="45720" rIns="91440" bIns="45720" anchor="t"/>
          <a:lstStyle/>
          <a:p>
            <a:pPr lvl="0"/>
            <a:endParaRPr lang="zh-CN" altLang="en-US"/>
          </a:p>
        </p:txBody>
      </p:sp>
      <p:sp>
        <p:nvSpPr>
          <p:cNvPr id="82947" name="灯片编号占位符 3"/>
          <p:cNvSpPr>
            <a:spLocks noGrp="1"/>
          </p:cNvSpPr>
          <p:nvPr>
            <p:ph type="sldNum" sz="quarter"/>
          </p:nvPr>
        </p:nvSpPr>
        <p:spPr>
          <a:xfrm>
            <a:off x="3884613" y="8685213"/>
            <a:ext cx="2971800" cy="458787"/>
          </a:xfrm>
          <a:prstGeom prst="rect">
            <a:avLst/>
          </a:prstGeom>
          <a:noFill/>
          <a:ln w="9525">
            <a:noFill/>
          </a:ln>
        </p:spPr>
        <p:txBody>
          <a:bodyPr lIns="91440" tIns="45720" rIns="91440" bIns="45720" anchor="b"/>
          <a:lstStyle/>
          <a:p>
            <a:pPr lvl="0" algn="r"/>
            <a:fld id="{9A0DB2DC-4C9A-4742-B13C-FB6460FD3503}"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幻灯片图像占位符 1"/>
          <p:cNvSpPr>
            <a:spLocks noGrp="1" noRot="1" noChangeAspect="1"/>
          </p:cNvSpPr>
          <p:nvPr>
            <p:ph type="sldImg"/>
          </p:nvPr>
        </p:nvSpPr>
        <p:spPr>
          <a:xfrm>
            <a:off x="685800" y="1143000"/>
            <a:ext cx="5486400" cy="3086100"/>
          </a:xfrm>
        </p:spPr>
      </p:sp>
      <p:sp>
        <p:nvSpPr>
          <p:cNvPr id="29698" name="备注占位符 2"/>
          <p:cNvSpPr>
            <a:spLocks noGrp="1"/>
          </p:cNvSpPr>
          <p:nvPr>
            <p:ph type="body"/>
          </p:nvPr>
        </p:nvSpPr>
        <p:spPr/>
        <p:txBody>
          <a:bodyPr lIns="91440" tIns="45720" rIns="91440" bIns="45720" anchor="t"/>
          <a:lstStyle/>
          <a:p>
            <a:pPr lvl="0"/>
            <a:endParaRPr lang="zh-CN" altLang="en-US"/>
          </a:p>
        </p:txBody>
      </p:sp>
      <p:sp>
        <p:nvSpPr>
          <p:cNvPr id="29699" name="灯片编号占位符 3"/>
          <p:cNvSpPr>
            <a:spLocks noGrp="1"/>
          </p:cNvSpPr>
          <p:nvPr>
            <p:ph type="sldNum" sz="quarter"/>
          </p:nvPr>
        </p:nvSpPr>
        <p:spPr>
          <a:xfrm>
            <a:off x="3884613" y="8685213"/>
            <a:ext cx="2971800" cy="458787"/>
          </a:xfrm>
          <a:prstGeom prst="rect">
            <a:avLst/>
          </a:prstGeom>
          <a:noFill/>
          <a:ln w="9525">
            <a:noFill/>
          </a:ln>
        </p:spPr>
        <p:txBody>
          <a:bodyPr lIns="91440" tIns="45720" rIns="91440" bIns="45720" anchor="b"/>
          <a:lstStyle/>
          <a:p>
            <a:pPr lvl="0" algn="r"/>
            <a:fld id="{9A0DB2DC-4C9A-4742-B13C-FB6460FD3503}"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幻灯片图像占位符 1"/>
          <p:cNvSpPr>
            <a:spLocks noGrp="1" noRot="1" noChangeAspect="1"/>
          </p:cNvSpPr>
          <p:nvPr>
            <p:ph type="sldImg"/>
          </p:nvPr>
        </p:nvSpPr>
        <p:spPr>
          <a:xfrm>
            <a:off x="685800" y="1143000"/>
            <a:ext cx="5486400" cy="3086100"/>
          </a:xfrm>
        </p:spPr>
      </p:sp>
      <p:sp>
        <p:nvSpPr>
          <p:cNvPr id="50178" name="备注占位符 2"/>
          <p:cNvSpPr>
            <a:spLocks noGrp="1"/>
          </p:cNvSpPr>
          <p:nvPr>
            <p:ph type="body"/>
          </p:nvPr>
        </p:nvSpPr>
        <p:spPr/>
        <p:txBody>
          <a:bodyPr lIns="91440" tIns="45720" rIns="91440" bIns="45720" anchor="t"/>
          <a:lstStyle/>
          <a:p>
            <a:pPr lvl="0"/>
            <a:endParaRPr lang="zh-CN" altLang="en-US"/>
          </a:p>
        </p:txBody>
      </p:sp>
      <p:sp>
        <p:nvSpPr>
          <p:cNvPr id="50179" name="灯片编号占位符 3"/>
          <p:cNvSpPr>
            <a:spLocks noGrp="1"/>
          </p:cNvSpPr>
          <p:nvPr>
            <p:ph type="sldNum" sz="quarter"/>
          </p:nvPr>
        </p:nvSpPr>
        <p:spPr>
          <a:xfrm>
            <a:off x="3884613" y="8685213"/>
            <a:ext cx="2971800" cy="458787"/>
          </a:xfrm>
          <a:prstGeom prst="rect">
            <a:avLst/>
          </a:prstGeom>
          <a:noFill/>
          <a:ln w="9525">
            <a:noFill/>
          </a:ln>
        </p:spPr>
        <p:txBody>
          <a:bodyPr lIns="91440" tIns="45720" rIns="91440" bIns="45720" anchor="b"/>
          <a:lstStyle/>
          <a:p>
            <a:pPr lvl="0" algn="r"/>
            <a:fld id="{9A0DB2DC-4C9A-4742-B13C-FB6460FD3503}"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幻灯片图像占位符 1"/>
          <p:cNvSpPr>
            <a:spLocks noGrp="1" noRot="1" noChangeAspect="1"/>
          </p:cNvSpPr>
          <p:nvPr>
            <p:ph type="sldImg"/>
          </p:nvPr>
        </p:nvSpPr>
        <p:spPr>
          <a:xfrm>
            <a:off x="685800" y="1143000"/>
            <a:ext cx="5486400" cy="3086100"/>
          </a:xfrm>
        </p:spPr>
      </p:sp>
      <p:sp>
        <p:nvSpPr>
          <p:cNvPr id="39938" name="备注占位符 2"/>
          <p:cNvSpPr>
            <a:spLocks noGrp="1"/>
          </p:cNvSpPr>
          <p:nvPr>
            <p:ph type="body"/>
          </p:nvPr>
        </p:nvSpPr>
        <p:spPr/>
        <p:txBody>
          <a:bodyPr lIns="91440" tIns="45720" rIns="91440" bIns="45720" anchor="t"/>
          <a:lstStyle/>
          <a:p>
            <a:pPr lvl="0"/>
            <a:endParaRPr lang="zh-CN" altLang="en-US"/>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lIns="91440" tIns="45720" rIns="91440" bIns="45720" anchor="b"/>
          <a:lstStyle/>
          <a:p>
            <a:pPr lvl="0" algn="r"/>
            <a:fld id="{9A0DB2DC-4C9A-4742-B13C-FB6460FD3503}"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幻灯片图像占位符 1"/>
          <p:cNvSpPr>
            <a:spLocks noGrp="1" noRot="1" noChangeAspect="1"/>
          </p:cNvSpPr>
          <p:nvPr>
            <p:ph type="sldImg"/>
          </p:nvPr>
        </p:nvSpPr>
        <p:spPr>
          <a:xfrm>
            <a:off x="685800" y="1143000"/>
            <a:ext cx="5486400" cy="3086100"/>
          </a:xfrm>
        </p:spPr>
      </p:sp>
      <p:sp>
        <p:nvSpPr>
          <p:cNvPr id="35842" name="备注占位符 2"/>
          <p:cNvSpPr>
            <a:spLocks noGrp="1"/>
          </p:cNvSpPr>
          <p:nvPr>
            <p:ph type="body"/>
          </p:nvPr>
        </p:nvSpPr>
        <p:spPr/>
        <p:txBody>
          <a:bodyPr lIns="91440" tIns="45720" rIns="91440" bIns="45720" anchor="t"/>
          <a:lstStyle/>
          <a:p>
            <a:pPr lvl="0"/>
            <a:endParaRPr lang="zh-CN" altLang="en-US"/>
          </a:p>
        </p:txBody>
      </p:sp>
      <p:sp>
        <p:nvSpPr>
          <p:cNvPr id="35843" name="灯片编号占位符 3"/>
          <p:cNvSpPr>
            <a:spLocks noGrp="1"/>
          </p:cNvSpPr>
          <p:nvPr>
            <p:ph type="sldNum" sz="quarter"/>
          </p:nvPr>
        </p:nvSpPr>
        <p:spPr>
          <a:xfrm>
            <a:off x="3884613" y="8685213"/>
            <a:ext cx="2971800" cy="458787"/>
          </a:xfrm>
          <a:prstGeom prst="rect">
            <a:avLst/>
          </a:prstGeom>
          <a:noFill/>
          <a:ln w="9525">
            <a:noFill/>
          </a:ln>
        </p:spPr>
        <p:txBody>
          <a:bodyPr lIns="91440" tIns="45720" rIns="91440" bIns="45720" anchor="b"/>
          <a:lstStyle/>
          <a:p>
            <a:pPr lvl="0" algn="r"/>
            <a:fld id="{9A0DB2DC-4C9A-4742-B13C-FB6460FD3503}"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幻灯片图像占位符 1"/>
          <p:cNvSpPr>
            <a:spLocks noGrp="1" noRot="1" noChangeAspect="1"/>
          </p:cNvSpPr>
          <p:nvPr>
            <p:ph type="sldImg"/>
          </p:nvPr>
        </p:nvSpPr>
        <p:spPr>
          <a:xfrm>
            <a:off x="685800" y="1143000"/>
            <a:ext cx="5486400" cy="3086100"/>
          </a:xfrm>
        </p:spPr>
      </p:sp>
      <p:sp>
        <p:nvSpPr>
          <p:cNvPr id="27650" name="备注占位符 2"/>
          <p:cNvSpPr>
            <a:spLocks noGrp="1"/>
          </p:cNvSpPr>
          <p:nvPr>
            <p:ph type="body"/>
          </p:nvPr>
        </p:nvSpPr>
        <p:spPr/>
        <p:txBody>
          <a:bodyPr lIns="91440" tIns="45720" rIns="91440" bIns="45720" anchor="t"/>
          <a:lstStyle/>
          <a:p>
            <a:pPr lvl="0"/>
            <a:endParaRPr lang="zh-CN" altLang="en-US"/>
          </a:p>
        </p:txBody>
      </p:sp>
      <p:sp>
        <p:nvSpPr>
          <p:cNvPr id="27651" name="灯片编号占位符 3"/>
          <p:cNvSpPr>
            <a:spLocks noGrp="1"/>
          </p:cNvSpPr>
          <p:nvPr>
            <p:ph type="sldNum" sz="quarter"/>
          </p:nvPr>
        </p:nvSpPr>
        <p:spPr>
          <a:xfrm>
            <a:off x="3884613" y="8685213"/>
            <a:ext cx="2971800" cy="458787"/>
          </a:xfrm>
          <a:prstGeom prst="rect">
            <a:avLst/>
          </a:prstGeom>
          <a:noFill/>
          <a:ln w="9525">
            <a:noFill/>
          </a:ln>
        </p:spPr>
        <p:txBody>
          <a:bodyPr lIns="91440" tIns="45720" rIns="91440" bIns="45720" anchor="b"/>
          <a:lstStyle/>
          <a:p>
            <a:pPr lvl="0" algn="r"/>
            <a:fld id="{9A0DB2DC-4C9A-4742-B13C-FB6460FD3503}"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pPr fontAlgn="auto"/>
            <a:fld id="{7CD9937B-A2D3-444C-AFAC-77B0D54A7AA1}" type="datetimeFigureOut">
              <a:rPr lang="zh-CN" altLang="en-US" noProof="1" smtClean="0">
                <a:latin typeface="+mn-lt"/>
                <a:ea typeface="+mn-ea"/>
                <a:cs typeface="+mn-cs"/>
              </a:rPr>
            </a:fld>
            <a:endParaRPr lang="zh-CN" altLang="en-US" noProof="1"/>
          </a:p>
        </p:txBody>
      </p:sp>
      <p:sp>
        <p:nvSpPr>
          <p:cNvPr id="5" name="Footer Placeholder 4"/>
          <p:cNvSpPr>
            <a:spLocks noGrp="1"/>
          </p:cNvSpPr>
          <p:nvPr>
            <p:ph type="ftr" sz="quarter" idx="11"/>
          </p:nvPr>
        </p:nvSpPr>
        <p:spPr/>
        <p:txBody>
          <a:bodyPr/>
          <a:lstStyle/>
          <a:p>
            <a:pPr fontAlgn="auto"/>
            <a:endParaRPr lang="zh-CN" altLang="en-US" noProof="1"/>
          </a:p>
        </p:txBody>
      </p:sp>
      <p:sp>
        <p:nvSpPr>
          <p:cNvPr id="6" name="Slide Number Placeholder 5"/>
          <p:cNvSpPr>
            <a:spLocks noGrp="1"/>
          </p:cNvSpPr>
          <p:nvPr>
            <p:ph type="sldNum" sz="quarter" idx="12"/>
          </p:nvPr>
        </p:nvSpPr>
        <p:spPr/>
        <p:txBody>
          <a:bodyPr/>
          <a:lstStyle/>
          <a:p>
            <a:pPr fontAlgn="auto"/>
            <a:fld id="{F6DC07EC-7536-4C19-A94F-0E6A7F2593E2}" type="slidenum">
              <a:rPr lang="zh-CN" altLang="en-US" noProof="1" smtClean="0">
                <a:latin typeface="+mn-lt"/>
                <a:ea typeface="+mn-ea"/>
                <a:cs typeface="+mn-cs"/>
              </a:rPr>
            </a:fld>
            <a:endParaRPr lang="zh-CN" altLang="en-US" noProof="1"/>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pPr fontAlgn="auto"/>
            <a:fld id="{7CD9937B-A2D3-444C-AFAC-77B0D54A7AA1}" type="datetimeFigureOut">
              <a:rPr lang="zh-CN" altLang="en-US" noProof="1" smtClean="0">
                <a:latin typeface="+mn-lt"/>
                <a:ea typeface="+mn-ea"/>
                <a:cs typeface="+mn-cs"/>
              </a:rPr>
            </a:fld>
            <a:endParaRPr lang="zh-CN" altLang="en-US" noProof="1"/>
          </a:p>
        </p:txBody>
      </p:sp>
      <p:sp>
        <p:nvSpPr>
          <p:cNvPr id="5" name="Footer Placeholder 4"/>
          <p:cNvSpPr>
            <a:spLocks noGrp="1"/>
          </p:cNvSpPr>
          <p:nvPr>
            <p:ph type="ftr" sz="quarter" idx="11"/>
          </p:nvPr>
        </p:nvSpPr>
        <p:spPr/>
        <p:txBody>
          <a:bodyPr/>
          <a:lstStyle/>
          <a:p>
            <a:pPr fontAlgn="auto"/>
            <a:endParaRPr lang="zh-CN" altLang="en-US" noProof="1"/>
          </a:p>
        </p:txBody>
      </p:sp>
      <p:sp>
        <p:nvSpPr>
          <p:cNvPr id="6" name="Slide Number Placeholder 5"/>
          <p:cNvSpPr>
            <a:spLocks noGrp="1"/>
          </p:cNvSpPr>
          <p:nvPr>
            <p:ph type="sldNum" sz="quarter" idx="12"/>
          </p:nvPr>
        </p:nvSpPr>
        <p:spPr/>
        <p:txBody>
          <a:bodyPr/>
          <a:lstStyle/>
          <a:p>
            <a:pPr fontAlgn="auto"/>
            <a:fld id="{F6DC07EC-7536-4C19-A94F-0E6A7F2593E2}" type="slidenum">
              <a:rPr lang="zh-CN" altLang="en-US" noProof="1" smtClean="0">
                <a:latin typeface="+mn-lt"/>
                <a:ea typeface="+mn-ea"/>
                <a:cs typeface="+mn-cs"/>
              </a:rPr>
            </a:fld>
            <a:endParaRPr lang="zh-CN" altLang="en-US" noProof="1"/>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pPr fontAlgn="auto"/>
            <a:fld id="{7CD9937B-A2D3-444C-AFAC-77B0D54A7AA1}" type="datetimeFigureOut">
              <a:rPr lang="zh-CN" altLang="en-US" noProof="1" smtClean="0">
                <a:latin typeface="+mn-lt"/>
                <a:ea typeface="+mn-ea"/>
                <a:cs typeface="+mn-cs"/>
              </a:rPr>
            </a:fld>
            <a:endParaRPr lang="zh-CN" altLang="en-US" noProof="1"/>
          </a:p>
        </p:txBody>
      </p:sp>
      <p:sp>
        <p:nvSpPr>
          <p:cNvPr id="5" name="Footer Placeholder 4"/>
          <p:cNvSpPr>
            <a:spLocks noGrp="1"/>
          </p:cNvSpPr>
          <p:nvPr>
            <p:ph type="ftr" sz="quarter" idx="11"/>
          </p:nvPr>
        </p:nvSpPr>
        <p:spPr/>
        <p:txBody>
          <a:bodyPr/>
          <a:lstStyle/>
          <a:p>
            <a:pPr fontAlgn="auto"/>
            <a:endParaRPr lang="zh-CN" altLang="en-US" noProof="1"/>
          </a:p>
        </p:txBody>
      </p:sp>
      <p:sp>
        <p:nvSpPr>
          <p:cNvPr id="6" name="Slide Number Placeholder 5"/>
          <p:cNvSpPr>
            <a:spLocks noGrp="1"/>
          </p:cNvSpPr>
          <p:nvPr>
            <p:ph type="sldNum" sz="quarter" idx="12"/>
          </p:nvPr>
        </p:nvSpPr>
        <p:spPr/>
        <p:txBody>
          <a:bodyPr/>
          <a:lstStyle/>
          <a:p>
            <a:pPr fontAlgn="auto"/>
            <a:fld id="{F6DC07EC-7536-4C19-A94F-0E6A7F2593E2}" type="slidenum">
              <a:rPr lang="zh-CN" altLang="en-US" noProof="1" smtClean="0">
                <a:latin typeface="+mn-lt"/>
                <a:ea typeface="+mn-ea"/>
                <a:cs typeface="+mn-cs"/>
              </a:rPr>
            </a:fld>
            <a:endParaRPr lang="zh-CN" altLang="en-US" noProof="1"/>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pPr fontAlgn="auto"/>
            <a:fld id="{7CD9937B-A2D3-444C-AFAC-77B0D54A7AA1}" type="datetimeFigureOut">
              <a:rPr lang="zh-CN" altLang="en-US" noProof="1" smtClean="0">
                <a:latin typeface="+mn-lt"/>
                <a:ea typeface="+mn-ea"/>
                <a:cs typeface="+mn-cs"/>
              </a:rPr>
            </a:fld>
            <a:endParaRPr lang="zh-CN" altLang="en-US" noProof="1"/>
          </a:p>
        </p:txBody>
      </p:sp>
      <p:sp>
        <p:nvSpPr>
          <p:cNvPr id="5" name="Footer Placeholder 4"/>
          <p:cNvSpPr>
            <a:spLocks noGrp="1"/>
          </p:cNvSpPr>
          <p:nvPr>
            <p:ph type="ftr" sz="quarter" idx="11"/>
          </p:nvPr>
        </p:nvSpPr>
        <p:spPr/>
        <p:txBody>
          <a:bodyPr/>
          <a:lstStyle/>
          <a:p>
            <a:pPr fontAlgn="auto"/>
            <a:endParaRPr lang="zh-CN" altLang="en-US" noProof="1"/>
          </a:p>
        </p:txBody>
      </p:sp>
      <p:sp>
        <p:nvSpPr>
          <p:cNvPr id="6" name="Slide Number Placeholder 5"/>
          <p:cNvSpPr>
            <a:spLocks noGrp="1"/>
          </p:cNvSpPr>
          <p:nvPr>
            <p:ph type="sldNum" sz="quarter" idx="12"/>
          </p:nvPr>
        </p:nvSpPr>
        <p:spPr/>
        <p:txBody>
          <a:bodyPr/>
          <a:lstStyle/>
          <a:p>
            <a:pPr fontAlgn="auto"/>
            <a:fld id="{F6DC07EC-7536-4C19-A94F-0E6A7F2593E2}" type="slidenum">
              <a:rPr lang="zh-CN" altLang="en-US" noProof="1" smtClean="0">
                <a:latin typeface="+mn-lt"/>
                <a:ea typeface="+mn-ea"/>
                <a:cs typeface="+mn-cs"/>
              </a:rPr>
            </a:fld>
            <a:endParaRPr lang="zh-CN" altLang="en-US" noProof="1"/>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endParaRPr lang="zh-CN" altLang="en-US"/>
          </a:p>
        </p:txBody>
      </p:sp>
      <p:sp>
        <p:nvSpPr>
          <p:cNvPr id="4" name="Date Placeholder 3"/>
          <p:cNvSpPr>
            <a:spLocks noGrp="1"/>
          </p:cNvSpPr>
          <p:nvPr>
            <p:ph type="dt" sz="half" idx="10"/>
          </p:nvPr>
        </p:nvSpPr>
        <p:spPr/>
        <p:txBody>
          <a:bodyPr/>
          <a:lstStyle/>
          <a:p>
            <a:pPr fontAlgn="auto"/>
            <a:fld id="{7CD9937B-A2D3-444C-AFAC-77B0D54A7AA1}" type="datetimeFigureOut">
              <a:rPr lang="zh-CN" altLang="en-US" noProof="1" smtClean="0">
                <a:latin typeface="+mn-lt"/>
                <a:ea typeface="+mn-ea"/>
                <a:cs typeface="+mn-cs"/>
              </a:rPr>
            </a:fld>
            <a:endParaRPr lang="zh-CN" altLang="en-US" noProof="1"/>
          </a:p>
        </p:txBody>
      </p:sp>
      <p:sp>
        <p:nvSpPr>
          <p:cNvPr id="5" name="Footer Placeholder 4"/>
          <p:cNvSpPr>
            <a:spLocks noGrp="1"/>
          </p:cNvSpPr>
          <p:nvPr>
            <p:ph type="ftr" sz="quarter" idx="11"/>
          </p:nvPr>
        </p:nvSpPr>
        <p:spPr/>
        <p:txBody>
          <a:bodyPr/>
          <a:lstStyle/>
          <a:p>
            <a:pPr fontAlgn="auto"/>
            <a:endParaRPr lang="zh-CN" altLang="en-US" noProof="1"/>
          </a:p>
        </p:txBody>
      </p:sp>
      <p:sp>
        <p:nvSpPr>
          <p:cNvPr id="6" name="Slide Number Placeholder 5"/>
          <p:cNvSpPr>
            <a:spLocks noGrp="1"/>
          </p:cNvSpPr>
          <p:nvPr>
            <p:ph type="sldNum" sz="quarter" idx="12"/>
          </p:nvPr>
        </p:nvSpPr>
        <p:spPr/>
        <p:txBody>
          <a:bodyPr/>
          <a:lstStyle/>
          <a:p>
            <a:pPr fontAlgn="auto"/>
            <a:fld id="{F6DC07EC-7536-4C19-A94F-0E6A7F2593E2}" type="slidenum">
              <a:rPr lang="zh-CN" altLang="en-US" noProof="1" smtClean="0">
                <a:latin typeface="+mn-lt"/>
                <a:ea typeface="+mn-ea"/>
                <a:cs typeface="+mn-cs"/>
              </a:rPr>
            </a:fld>
            <a:endParaRPr lang="zh-CN" altLang="en-US" noProof="1"/>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Date Placeholder 4"/>
          <p:cNvSpPr>
            <a:spLocks noGrp="1"/>
          </p:cNvSpPr>
          <p:nvPr>
            <p:ph type="dt" sz="half" idx="10"/>
          </p:nvPr>
        </p:nvSpPr>
        <p:spPr/>
        <p:txBody>
          <a:bodyPr/>
          <a:lstStyle/>
          <a:p>
            <a:pPr fontAlgn="auto"/>
            <a:fld id="{7CD9937B-A2D3-444C-AFAC-77B0D54A7AA1}" type="datetimeFigureOut">
              <a:rPr lang="zh-CN" altLang="en-US" noProof="1" smtClean="0">
                <a:latin typeface="+mn-lt"/>
                <a:ea typeface="+mn-ea"/>
                <a:cs typeface="+mn-cs"/>
              </a:rPr>
            </a:fld>
            <a:endParaRPr lang="zh-CN" altLang="en-US" noProof="1"/>
          </a:p>
        </p:txBody>
      </p:sp>
      <p:sp>
        <p:nvSpPr>
          <p:cNvPr id="6" name="Footer Placeholder 5"/>
          <p:cNvSpPr>
            <a:spLocks noGrp="1"/>
          </p:cNvSpPr>
          <p:nvPr>
            <p:ph type="ftr" sz="quarter" idx="11"/>
          </p:nvPr>
        </p:nvSpPr>
        <p:spPr/>
        <p:txBody>
          <a:bodyPr/>
          <a:lstStyle/>
          <a:p>
            <a:pPr fontAlgn="auto"/>
            <a:endParaRPr lang="zh-CN" altLang="en-US" noProof="1"/>
          </a:p>
        </p:txBody>
      </p:sp>
      <p:sp>
        <p:nvSpPr>
          <p:cNvPr id="7" name="Slide Number Placeholder 6"/>
          <p:cNvSpPr>
            <a:spLocks noGrp="1"/>
          </p:cNvSpPr>
          <p:nvPr>
            <p:ph type="sldNum" sz="quarter" idx="12"/>
          </p:nvPr>
        </p:nvSpPr>
        <p:spPr/>
        <p:txBody>
          <a:bodyPr/>
          <a:lstStyle/>
          <a:p>
            <a:pPr fontAlgn="auto"/>
            <a:fld id="{F6DC07EC-7536-4C19-A94F-0E6A7F2593E2}" type="slidenum">
              <a:rPr lang="zh-CN" altLang="en-US" noProof="1" smtClean="0">
                <a:latin typeface="+mn-lt"/>
                <a:ea typeface="+mn-ea"/>
                <a:cs typeface="+mn-cs"/>
              </a:rPr>
            </a:fld>
            <a:endParaRPr lang="zh-CN" altLang="en-US" noProof="1"/>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endParaRPr lang="zh-CN" altLang="en-US"/>
          </a:p>
        </p:txBody>
      </p:sp>
      <p:sp>
        <p:nvSpPr>
          <p:cNvPr id="4" name="Content Placeholder 3"/>
          <p:cNvSpPr>
            <a:spLocks noGrp="1"/>
          </p:cNvSpPr>
          <p:nvPr>
            <p:ph sz="half" idx="2"/>
          </p:nvPr>
        </p:nvSpPr>
        <p:spPr>
          <a:xfrm>
            <a:off x="629842" y="1878806"/>
            <a:ext cx="3868340" cy="2763441"/>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endParaRPr lang="zh-CN" altLang="en-US"/>
          </a:p>
        </p:txBody>
      </p:sp>
      <p:sp>
        <p:nvSpPr>
          <p:cNvPr id="6" name="Content Placeholder 5"/>
          <p:cNvSpPr>
            <a:spLocks noGrp="1"/>
          </p:cNvSpPr>
          <p:nvPr>
            <p:ph sz="quarter" idx="4"/>
          </p:nvPr>
        </p:nvSpPr>
        <p:spPr>
          <a:xfrm>
            <a:off x="4629150" y="1878806"/>
            <a:ext cx="3887391" cy="2763441"/>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7" name="Date Placeholder 6"/>
          <p:cNvSpPr>
            <a:spLocks noGrp="1"/>
          </p:cNvSpPr>
          <p:nvPr>
            <p:ph type="dt" sz="half" idx="10"/>
          </p:nvPr>
        </p:nvSpPr>
        <p:spPr/>
        <p:txBody>
          <a:bodyPr/>
          <a:lstStyle/>
          <a:p>
            <a:pPr fontAlgn="auto"/>
            <a:fld id="{7CD9937B-A2D3-444C-AFAC-77B0D54A7AA1}" type="datetimeFigureOut">
              <a:rPr lang="zh-CN" altLang="en-US" noProof="1" smtClean="0">
                <a:latin typeface="+mn-lt"/>
                <a:ea typeface="+mn-ea"/>
                <a:cs typeface="+mn-cs"/>
              </a:rPr>
            </a:fld>
            <a:endParaRPr lang="zh-CN" altLang="en-US" noProof="1"/>
          </a:p>
        </p:txBody>
      </p:sp>
      <p:sp>
        <p:nvSpPr>
          <p:cNvPr id="8" name="Footer Placeholder 7"/>
          <p:cNvSpPr>
            <a:spLocks noGrp="1"/>
          </p:cNvSpPr>
          <p:nvPr>
            <p:ph type="ftr" sz="quarter" idx="11"/>
          </p:nvPr>
        </p:nvSpPr>
        <p:spPr/>
        <p:txBody>
          <a:bodyPr/>
          <a:lstStyle/>
          <a:p>
            <a:pPr fontAlgn="auto"/>
            <a:endParaRPr lang="zh-CN" altLang="en-US" noProof="1"/>
          </a:p>
        </p:txBody>
      </p:sp>
      <p:sp>
        <p:nvSpPr>
          <p:cNvPr id="9" name="Slide Number Placeholder 8"/>
          <p:cNvSpPr>
            <a:spLocks noGrp="1"/>
          </p:cNvSpPr>
          <p:nvPr>
            <p:ph type="sldNum" sz="quarter" idx="12"/>
          </p:nvPr>
        </p:nvSpPr>
        <p:spPr/>
        <p:txBody>
          <a:bodyPr/>
          <a:lstStyle/>
          <a:p>
            <a:pPr fontAlgn="auto"/>
            <a:fld id="{F6DC07EC-7536-4C19-A94F-0E6A7F2593E2}" type="slidenum">
              <a:rPr lang="zh-CN" altLang="en-US" noProof="1" smtClean="0">
                <a:latin typeface="+mn-lt"/>
                <a:ea typeface="+mn-ea"/>
                <a:cs typeface="+mn-cs"/>
              </a:rPr>
            </a:fld>
            <a:endParaRPr lang="zh-CN" altLang="en-US" noProof="1"/>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pPr fontAlgn="auto"/>
            <a:fld id="{7CD9937B-A2D3-444C-AFAC-77B0D54A7AA1}" type="datetimeFigureOut">
              <a:rPr lang="zh-CN" altLang="en-US" noProof="1" smtClean="0">
                <a:latin typeface="+mn-lt"/>
                <a:ea typeface="+mn-ea"/>
                <a:cs typeface="+mn-cs"/>
              </a:rPr>
            </a:fld>
            <a:endParaRPr lang="zh-CN" altLang="en-US" noProof="1"/>
          </a:p>
        </p:txBody>
      </p:sp>
      <p:sp>
        <p:nvSpPr>
          <p:cNvPr id="4" name="Footer Placeholder 3"/>
          <p:cNvSpPr>
            <a:spLocks noGrp="1"/>
          </p:cNvSpPr>
          <p:nvPr>
            <p:ph type="ftr" sz="quarter" idx="11"/>
          </p:nvPr>
        </p:nvSpPr>
        <p:spPr/>
        <p:txBody>
          <a:bodyPr/>
          <a:lstStyle/>
          <a:p>
            <a:pPr fontAlgn="auto"/>
            <a:endParaRPr lang="zh-CN" altLang="en-US" noProof="1"/>
          </a:p>
        </p:txBody>
      </p:sp>
      <p:sp>
        <p:nvSpPr>
          <p:cNvPr id="5" name="Slide Number Placeholder 4"/>
          <p:cNvSpPr>
            <a:spLocks noGrp="1"/>
          </p:cNvSpPr>
          <p:nvPr>
            <p:ph type="sldNum" sz="quarter" idx="12"/>
          </p:nvPr>
        </p:nvSpPr>
        <p:spPr/>
        <p:txBody>
          <a:bodyPr/>
          <a:lstStyle/>
          <a:p>
            <a:pPr fontAlgn="auto"/>
            <a:fld id="{F6DC07EC-7536-4C19-A94F-0E6A7F2593E2}" type="slidenum">
              <a:rPr lang="zh-CN" altLang="en-US" noProof="1" smtClean="0">
                <a:latin typeface="+mn-lt"/>
                <a:ea typeface="+mn-ea"/>
                <a:cs typeface="+mn-cs"/>
              </a:rPr>
            </a:fld>
            <a:endParaRPr lang="zh-CN" altLang="en-US" noProof="1"/>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fontAlgn="auto"/>
            <a:fld id="{7CD9937B-A2D3-444C-AFAC-77B0D54A7AA1}" type="datetimeFigureOut">
              <a:rPr lang="zh-CN" altLang="en-US" noProof="1" smtClean="0">
                <a:latin typeface="+mn-lt"/>
                <a:ea typeface="+mn-ea"/>
                <a:cs typeface="+mn-cs"/>
              </a:rPr>
            </a:fld>
            <a:endParaRPr lang="zh-CN" altLang="en-US" noProof="1"/>
          </a:p>
        </p:txBody>
      </p:sp>
      <p:sp>
        <p:nvSpPr>
          <p:cNvPr id="3" name="Footer Placeholder 2"/>
          <p:cNvSpPr>
            <a:spLocks noGrp="1"/>
          </p:cNvSpPr>
          <p:nvPr>
            <p:ph type="ftr" sz="quarter" idx="11"/>
          </p:nvPr>
        </p:nvSpPr>
        <p:spPr/>
        <p:txBody>
          <a:bodyPr/>
          <a:lstStyle/>
          <a:p>
            <a:pPr fontAlgn="auto"/>
            <a:endParaRPr lang="zh-CN" altLang="en-US" noProof="1"/>
          </a:p>
        </p:txBody>
      </p:sp>
      <p:sp>
        <p:nvSpPr>
          <p:cNvPr id="4" name="Slide Number Placeholder 3"/>
          <p:cNvSpPr>
            <a:spLocks noGrp="1"/>
          </p:cNvSpPr>
          <p:nvPr>
            <p:ph type="sldNum" sz="quarter" idx="12"/>
          </p:nvPr>
        </p:nvSpPr>
        <p:spPr/>
        <p:txBody>
          <a:bodyPr/>
          <a:lstStyle/>
          <a:p>
            <a:pPr fontAlgn="auto"/>
            <a:fld id="{F6DC07EC-7536-4C19-A94F-0E6A7F2593E2}" type="slidenum">
              <a:rPr lang="zh-CN" altLang="en-US" noProof="1" smtClean="0">
                <a:latin typeface="+mn-lt"/>
                <a:ea typeface="+mn-ea"/>
                <a:cs typeface="+mn-cs"/>
              </a:rPr>
            </a:fld>
            <a:endParaRPr lang="zh-CN" altLang="en-US" noProof="1"/>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pPr fontAlgn="auto"/>
            <a:fld id="{7CD9937B-A2D3-444C-AFAC-77B0D54A7AA1}" type="datetimeFigureOut">
              <a:rPr lang="zh-CN" altLang="en-US" noProof="1" smtClean="0">
                <a:latin typeface="+mn-lt"/>
                <a:ea typeface="+mn-ea"/>
                <a:cs typeface="+mn-cs"/>
              </a:rPr>
            </a:fld>
            <a:endParaRPr lang="zh-CN" altLang="en-US" noProof="1"/>
          </a:p>
        </p:txBody>
      </p:sp>
      <p:sp>
        <p:nvSpPr>
          <p:cNvPr id="6" name="Footer Placeholder 5"/>
          <p:cNvSpPr>
            <a:spLocks noGrp="1"/>
          </p:cNvSpPr>
          <p:nvPr>
            <p:ph type="ftr" sz="quarter" idx="11"/>
          </p:nvPr>
        </p:nvSpPr>
        <p:spPr/>
        <p:txBody>
          <a:bodyPr/>
          <a:lstStyle/>
          <a:p>
            <a:pPr fontAlgn="auto"/>
            <a:endParaRPr lang="zh-CN" altLang="en-US" noProof="1"/>
          </a:p>
        </p:txBody>
      </p:sp>
      <p:sp>
        <p:nvSpPr>
          <p:cNvPr id="7" name="Slide Number Placeholder 6"/>
          <p:cNvSpPr>
            <a:spLocks noGrp="1"/>
          </p:cNvSpPr>
          <p:nvPr>
            <p:ph type="sldNum" sz="quarter" idx="12"/>
          </p:nvPr>
        </p:nvSpPr>
        <p:spPr/>
        <p:txBody>
          <a:bodyPr/>
          <a:lstStyle/>
          <a:p>
            <a:pPr fontAlgn="auto"/>
            <a:fld id="{F6DC07EC-7536-4C19-A94F-0E6A7F2593E2}" type="slidenum">
              <a:rPr lang="zh-CN" altLang="en-US" noProof="1" smtClean="0">
                <a:latin typeface="+mn-lt"/>
                <a:ea typeface="+mn-ea"/>
                <a:cs typeface="+mn-cs"/>
              </a:rPr>
            </a:fld>
            <a:endParaRPr lang="zh-CN" altLang="en-US" noProof="1"/>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pPr fontAlgn="auto"/>
            <a:fld id="{7CD9937B-A2D3-444C-AFAC-77B0D54A7AA1}" type="datetimeFigureOut">
              <a:rPr lang="zh-CN" altLang="en-US" noProof="1" smtClean="0">
                <a:latin typeface="+mn-lt"/>
                <a:ea typeface="+mn-ea"/>
                <a:cs typeface="+mn-cs"/>
              </a:rPr>
            </a:fld>
            <a:endParaRPr lang="zh-CN" altLang="en-US" noProof="1"/>
          </a:p>
        </p:txBody>
      </p:sp>
      <p:sp>
        <p:nvSpPr>
          <p:cNvPr id="6" name="Footer Placeholder 5"/>
          <p:cNvSpPr>
            <a:spLocks noGrp="1"/>
          </p:cNvSpPr>
          <p:nvPr>
            <p:ph type="ftr" sz="quarter" idx="11"/>
          </p:nvPr>
        </p:nvSpPr>
        <p:spPr/>
        <p:txBody>
          <a:bodyPr/>
          <a:lstStyle/>
          <a:p>
            <a:pPr fontAlgn="auto"/>
            <a:endParaRPr lang="zh-CN" altLang="en-US" noProof="1"/>
          </a:p>
        </p:txBody>
      </p:sp>
      <p:sp>
        <p:nvSpPr>
          <p:cNvPr id="7" name="Slide Number Placeholder 6"/>
          <p:cNvSpPr>
            <a:spLocks noGrp="1"/>
          </p:cNvSpPr>
          <p:nvPr>
            <p:ph type="sldNum" sz="quarter" idx="12"/>
          </p:nvPr>
        </p:nvSpPr>
        <p:spPr/>
        <p:txBody>
          <a:bodyPr/>
          <a:lstStyle/>
          <a:p>
            <a:pPr fontAlgn="auto"/>
            <a:fld id="{F6DC07EC-7536-4C19-A94F-0E6A7F2593E2}" type="slidenum">
              <a:rPr lang="zh-CN" altLang="en-US" noProof="1" smtClean="0">
                <a:latin typeface="+mn-lt"/>
                <a:ea typeface="+mn-ea"/>
                <a:cs typeface="+mn-cs"/>
              </a:rPr>
            </a:fld>
            <a:endParaRPr lang="zh-CN" altLang="en-US" noProof="1"/>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fontAlgn="auto"/>
            <a:fld id="{7CD9937B-A2D3-444C-AFAC-77B0D54A7AA1}" type="datetimeFigureOut">
              <a:rPr lang="zh-CN" altLang="en-US" strike="noStrike" noProof="1" smtClean="0">
                <a:latin typeface="+mn-lt"/>
                <a:ea typeface="+mn-ea"/>
                <a:cs typeface="+mn-cs"/>
              </a:rPr>
            </a:fld>
            <a:endParaRPr lang="zh-CN" altLang="en-US" strike="noStrike" noProof="1"/>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fontAlgn="auto"/>
            <a:endParaRPr lang="zh-CN" altLang="en-US" strike="noStrike" noProof="1"/>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fontAlgn="auto"/>
            <a:fld id="{F6DC07EC-7536-4C19-A94F-0E6A7F2593E2}" type="slidenum">
              <a:rPr lang="zh-CN" altLang="en-US" strike="noStrike" noProof="1" smtClean="0">
                <a:latin typeface="+mn-lt"/>
                <a:ea typeface="+mn-ea"/>
                <a:cs typeface="+mn-cs"/>
              </a:rPr>
            </a:fld>
            <a:endParaRPr lang="zh-CN" altLang="en-US" strike="noStrike" noProof="1"/>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7.xml"/><Relationship Id="rId4" Type="http://schemas.openxmlformats.org/officeDocument/2006/relationships/tags" Target="../tags/tag2.xml"/><Relationship Id="rId3" Type="http://schemas.openxmlformats.org/officeDocument/2006/relationships/tags" Target="../tags/tag1.xml"/><Relationship Id="rId2" Type="http://schemas.openxmlformats.org/officeDocument/2006/relationships/image" Target="../media/image2.pn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image" Target="../media/image10.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6" Type="http://schemas.openxmlformats.org/officeDocument/2006/relationships/notesSlide" Target="../notesSlides/notesSlide24.xml"/><Relationship Id="rId5" Type="http://schemas.openxmlformats.org/officeDocument/2006/relationships/slideLayout" Target="../slideLayouts/slideLayout7.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image" Target="../media/image2.png"/><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7.xml"/><Relationship Id="rId2" Type="http://schemas.openxmlformats.org/officeDocument/2006/relationships/image" Target="../media/image8.jpeg"/><Relationship Id="rId1"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0" y="0"/>
            <a:ext cx="2917371" cy="5143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0" y="1853601"/>
            <a:ext cx="5715000" cy="1034143"/>
          </a:xfrm>
          <a:prstGeom prst="rect">
            <a:avLst/>
          </a:prstGeom>
          <a:gradFill>
            <a:gsLst>
              <a:gs pos="0">
                <a:srgbClr val="0246A0"/>
              </a:gs>
              <a:gs pos="100000">
                <a:srgbClr val="046EEE"/>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9054000" y="355799"/>
            <a:ext cx="90000" cy="2531946"/>
          </a:xfrm>
          <a:prstGeom prst="rect">
            <a:avLst/>
          </a:prstGeom>
          <a:gradFill>
            <a:gsLst>
              <a:gs pos="0">
                <a:srgbClr val="0185C9"/>
              </a:gs>
              <a:gs pos="100000">
                <a:srgbClr val="0246A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矩形 51"/>
          <p:cNvSpPr/>
          <p:nvPr/>
        </p:nvSpPr>
        <p:spPr>
          <a:xfrm>
            <a:off x="9054000" y="2887745"/>
            <a:ext cx="90000" cy="189995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5791200" y="775916"/>
            <a:ext cx="3124200" cy="2111829"/>
          </a:xfrm>
          <a:prstGeom prst="rect">
            <a:avLst/>
          </a:prstGeom>
          <a:blipFill rotWithShape="1">
            <a:blip r:embed="rId1"/>
            <a:stretch>
              <a:fillRect l="-7124" r="-706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矩形 54"/>
          <p:cNvSpPr/>
          <p:nvPr/>
        </p:nvSpPr>
        <p:spPr>
          <a:xfrm>
            <a:off x="3886200" y="775916"/>
            <a:ext cx="1828800" cy="1001486"/>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PA_矩形 77"/>
          <p:cNvSpPr/>
          <p:nvPr>
            <p:custDataLst>
              <p:tags r:id="rId3"/>
            </p:custDataLst>
          </p:nvPr>
        </p:nvSpPr>
        <p:spPr>
          <a:xfrm>
            <a:off x="1149350" y="3286125"/>
            <a:ext cx="5648960" cy="645160"/>
          </a:xfrm>
          <a:prstGeom prst="rect">
            <a:avLst/>
          </a:prstGeom>
        </p:spPr>
        <p:txBody>
          <a:bodyPr wrap="square">
            <a:spAutoFit/>
          </a:bodyPr>
          <a:lstStyle/>
          <a:p>
            <a:pPr marL="0" marR="0" lvl="0" indent="0" defTabSz="45720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dirty="0">
                <a:ln>
                  <a:noFill/>
                </a:ln>
                <a:gradFill>
                  <a:gsLst>
                    <a:gs pos="0">
                      <a:srgbClr val="0246A0"/>
                    </a:gs>
                    <a:gs pos="100000">
                      <a:srgbClr val="046EEE"/>
                    </a:gs>
                  </a:gsLst>
                  <a:lin ang="2700000" scaled="1"/>
                </a:gradFill>
                <a:effectLst/>
                <a:uLnTx/>
                <a:uFillTx/>
                <a:latin typeface="Arial" panose="020B0604020202020204" pitchFamily="34" charset="0"/>
                <a:ea typeface="思源黑体 CN Bold" panose="020B0800000000000000" pitchFamily="34" charset="-122"/>
                <a:cs typeface="Arial" panose="020B0604020202020204" pitchFamily="34" charset="0"/>
                <a:sym typeface="思源黑体 CN Normal" panose="020B0400000000000000" pitchFamily="34" charset="-122"/>
              </a:rPr>
              <a:t>社会组织工作汇报</a:t>
            </a:r>
            <a:r>
              <a:rPr kumimoji="0" lang="en-US" altLang="zh-CN" sz="3600" b="1" i="0" u="none" strike="noStrike" kern="1200" cap="none" spc="0" normalizeH="0" baseline="0" noProof="0" dirty="0">
                <a:ln>
                  <a:noFill/>
                </a:ln>
                <a:gradFill>
                  <a:gsLst>
                    <a:gs pos="0">
                      <a:srgbClr val="0246A0"/>
                    </a:gs>
                    <a:gs pos="100000">
                      <a:srgbClr val="046EEE"/>
                    </a:gs>
                  </a:gsLst>
                  <a:lin ang="2700000" scaled="1"/>
                </a:gradFill>
                <a:effectLst/>
                <a:uLnTx/>
                <a:uFillTx/>
                <a:latin typeface="Arial" panose="020B0604020202020204" pitchFamily="34" charset="0"/>
                <a:ea typeface="思源黑体 CN Bold" panose="020B0800000000000000" pitchFamily="34" charset="-122"/>
                <a:cs typeface="Arial" panose="020B0604020202020204" pitchFamily="34" charset="0"/>
                <a:sym typeface="思源黑体 CN Normal" panose="020B0400000000000000" pitchFamily="34" charset="-122"/>
              </a:rPr>
              <a:t>PPT</a:t>
            </a:r>
            <a:r>
              <a:rPr kumimoji="0" lang="zh-CN" altLang="en-US" sz="3600" b="1" i="0" u="none" strike="noStrike" kern="1200" cap="none" spc="0" normalizeH="0" baseline="0" noProof="0" dirty="0">
                <a:ln>
                  <a:noFill/>
                </a:ln>
                <a:gradFill>
                  <a:gsLst>
                    <a:gs pos="0">
                      <a:srgbClr val="0246A0"/>
                    </a:gs>
                    <a:gs pos="100000">
                      <a:srgbClr val="046EEE"/>
                    </a:gs>
                  </a:gsLst>
                  <a:lin ang="2700000" scaled="1"/>
                </a:gradFill>
                <a:effectLst/>
                <a:uLnTx/>
                <a:uFillTx/>
                <a:latin typeface="Arial" panose="020B0604020202020204" pitchFamily="34" charset="0"/>
                <a:ea typeface="思源黑体 CN Bold" panose="020B0800000000000000" pitchFamily="34" charset="-122"/>
                <a:cs typeface="Arial" panose="020B0604020202020204" pitchFamily="34" charset="0"/>
                <a:sym typeface="思源黑体 CN Normal" panose="020B0400000000000000" pitchFamily="34" charset="-122"/>
              </a:rPr>
              <a:t>模板</a:t>
            </a:r>
            <a:endParaRPr kumimoji="0" lang="zh-CN" altLang="en-US" sz="3600" b="1" i="0" u="none" strike="noStrike" kern="1200" cap="none" spc="0" normalizeH="0" baseline="0" noProof="0" dirty="0">
              <a:ln>
                <a:noFill/>
              </a:ln>
              <a:gradFill>
                <a:gsLst>
                  <a:gs pos="0">
                    <a:srgbClr val="0246A0"/>
                  </a:gs>
                  <a:gs pos="100000">
                    <a:srgbClr val="046EEE"/>
                  </a:gs>
                </a:gsLst>
                <a:lin ang="2700000" scaled="1"/>
              </a:gradFill>
              <a:effectLst/>
              <a:uLnTx/>
              <a:uFillTx/>
              <a:latin typeface="Arial" panose="020B0604020202020204" pitchFamily="34" charset="0"/>
              <a:ea typeface="思源黑体 CN Bold" panose="020B0800000000000000" pitchFamily="34" charset="-122"/>
              <a:cs typeface="Arial" panose="020B0604020202020204" pitchFamily="34" charset="0"/>
              <a:sym typeface="思源黑体 CN Normal" panose="020B0400000000000000" pitchFamily="34" charset="-122"/>
            </a:endParaRPr>
          </a:p>
        </p:txBody>
      </p:sp>
      <p:sp>
        <p:nvSpPr>
          <p:cNvPr id="73" name="Rectangle 44"/>
          <p:cNvSpPr/>
          <p:nvPr/>
        </p:nvSpPr>
        <p:spPr>
          <a:xfrm>
            <a:off x="1171765" y="3932483"/>
            <a:ext cx="5267698" cy="484941"/>
          </a:xfrm>
          <a:prstGeom prst="rect">
            <a:avLst/>
          </a:prstGeom>
          <a:ln>
            <a:noFill/>
          </a:ln>
        </p:spPr>
        <p:txBody>
          <a:bodyPr wrap="square">
            <a:spAutoFit/>
          </a:bodyPr>
          <a:lstStyle/>
          <a:p>
            <a:pPr>
              <a:lnSpc>
                <a:spcPct val="120000"/>
              </a:lnSpc>
            </a:pPr>
            <a:r>
              <a:rPr lang="en-US" sz="1100" i="1" dirty="0">
                <a:solidFill>
                  <a:schemeClr val="bg1">
                    <a:lumMod val="50000"/>
                  </a:schemeClr>
                </a:solidFill>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rPr>
              <a:t>A wonderful serenity has taken possession of my entire soul, like these sweet mornings of spring which I enjoy with my whole heart. </a:t>
            </a:r>
            <a:endParaRPr lang="en-US" sz="1100" i="1" dirty="0">
              <a:solidFill>
                <a:schemeClr val="bg1">
                  <a:lumMod val="50000"/>
                </a:schemeClr>
              </a:solidFill>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cxnSp>
        <p:nvCxnSpPr>
          <p:cNvPr id="25" name="直接连接符 24"/>
          <p:cNvCxnSpPr/>
          <p:nvPr/>
        </p:nvCxnSpPr>
        <p:spPr>
          <a:xfrm>
            <a:off x="1008619" y="3353649"/>
            <a:ext cx="0" cy="996279"/>
          </a:xfrm>
          <a:prstGeom prst="line">
            <a:avLst/>
          </a:prstGeom>
          <a:ln w="76200">
            <a:gradFill flip="none" rotWithShape="1">
              <a:gsLst>
                <a:gs pos="0">
                  <a:srgbClr val="0185C9"/>
                </a:gs>
                <a:gs pos="100000">
                  <a:srgbClr val="0246A0"/>
                </a:gs>
              </a:gsLst>
              <a:lin ang="2700000" scaled="1"/>
              <a:tileRect/>
            </a:gradFill>
          </a:ln>
        </p:spPr>
        <p:style>
          <a:lnRef idx="1">
            <a:schemeClr val="accent1"/>
          </a:lnRef>
          <a:fillRef idx="0">
            <a:schemeClr val="accent1"/>
          </a:fillRef>
          <a:effectRef idx="0">
            <a:schemeClr val="accent1"/>
          </a:effectRef>
          <a:fontRef idx="minor">
            <a:schemeClr val="tx1"/>
          </a:fontRef>
        </p:style>
      </p:cxnSp>
      <p:grpSp>
        <p:nvGrpSpPr>
          <p:cNvPr id="33" name="组合 32"/>
          <p:cNvGrpSpPr/>
          <p:nvPr/>
        </p:nvGrpSpPr>
        <p:grpSpPr>
          <a:xfrm>
            <a:off x="2571207" y="1862841"/>
            <a:ext cx="3076197" cy="1014730"/>
            <a:chOff x="2571207" y="1862841"/>
            <a:chExt cx="3076197" cy="1014730"/>
          </a:xfrm>
        </p:grpSpPr>
        <p:sp>
          <p:nvSpPr>
            <p:cNvPr id="108" name="文本框 107"/>
            <p:cNvSpPr txBox="1"/>
            <p:nvPr/>
          </p:nvSpPr>
          <p:spPr>
            <a:xfrm>
              <a:off x="2571207" y="1862841"/>
              <a:ext cx="1645920" cy="1014730"/>
            </a:xfrm>
            <a:prstGeom prst="rect">
              <a:avLst/>
            </a:prstGeom>
            <a:noFill/>
          </p:spPr>
          <p:txBody>
            <a:bodyPr wrap="none" rtlCol="0">
              <a:spAutoFit/>
            </a:bodyPr>
            <a:lstStyle/>
            <a:p>
              <a:r>
                <a:rPr lang="en-US" altLang="zh-CN" sz="6000" dirty="0">
                  <a:solidFill>
                    <a:schemeClr val="bg1"/>
                  </a:solidFill>
                  <a:latin typeface="Impact" panose="020B0806030902050204" pitchFamily="34" charset="0"/>
                </a:rPr>
                <a:t>202</a:t>
              </a:r>
              <a:r>
                <a:rPr lang="en-US" sz="6000" dirty="0">
                  <a:solidFill>
                    <a:schemeClr val="bg1"/>
                  </a:solidFill>
                  <a:latin typeface="Impact" panose="020B0806030902050204" pitchFamily="34" charset="0"/>
                </a:rPr>
                <a:t>1</a:t>
              </a:r>
              <a:endParaRPr lang="en-US" sz="6000" dirty="0">
                <a:solidFill>
                  <a:schemeClr val="bg1"/>
                </a:solidFill>
                <a:latin typeface="Impact" panose="020B0806030902050204" pitchFamily="34" charset="0"/>
              </a:endParaRPr>
            </a:p>
          </p:txBody>
        </p:sp>
        <p:sp>
          <p:nvSpPr>
            <p:cNvPr id="109" name="文本框 108"/>
            <p:cNvSpPr txBox="1"/>
            <p:nvPr/>
          </p:nvSpPr>
          <p:spPr>
            <a:xfrm>
              <a:off x="4282928" y="1984348"/>
              <a:ext cx="1364476" cy="800219"/>
            </a:xfrm>
            <a:prstGeom prst="rect">
              <a:avLst/>
            </a:prstGeom>
            <a:noFill/>
          </p:spPr>
          <p:txBody>
            <a:bodyPr wrap="none" rtlCol="0">
              <a:spAutoFit/>
            </a:bodyPr>
            <a:lstStyle/>
            <a:p>
              <a:pPr algn="ctr"/>
              <a:r>
                <a:rPr lang="zh-CN" altLang="en-US" sz="2300" dirty="0">
                  <a:solidFill>
                    <a:schemeClr val="bg1"/>
                  </a:solidFill>
                  <a:latin typeface="思源黑体 CN Medium" panose="020B0600000000000000" pitchFamily="34" charset="-122"/>
                  <a:ea typeface="思源黑体 CN Medium" panose="020B0600000000000000" pitchFamily="34" charset="-122"/>
                </a:rPr>
                <a:t>合作共赢</a:t>
              </a:r>
              <a:endParaRPr lang="en-US" altLang="zh-CN" sz="2300" dirty="0">
                <a:solidFill>
                  <a:schemeClr val="bg1"/>
                </a:solidFill>
                <a:latin typeface="思源黑体 CN Medium" panose="020B0600000000000000" pitchFamily="34" charset="-122"/>
                <a:ea typeface="思源黑体 CN Medium" panose="020B0600000000000000" pitchFamily="34" charset="-122"/>
              </a:endParaRPr>
            </a:p>
            <a:p>
              <a:pPr algn="ctr"/>
              <a:r>
                <a:rPr lang="zh-CN" altLang="en-US" sz="2300" dirty="0">
                  <a:solidFill>
                    <a:schemeClr val="bg1"/>
                  </a:solidFill>
                  <a:latin typeface="思源黑体 CN Medium" panose="020B0600000000000000" pitchFamily="34" charset="-122"/>
                  <a:ea typeface="思源黑体 CN Medium" panose="020B0600000000000000" pitchFamily="34" charset="-122"/>
                </a:rPr>
                <a:t>共创未来</a:t>
              </a:r>
              <a:endParaRPr lang="zh-CN" altLang="en-US" sz="2300" dirty="0">
                <a:solidFill>
                  <a:schemeClr val="bg1"/>
                </a:solidFill>
                <a:latin typeface="思源黑体 CN Medium" panose="020B0600000000000000" pitchFamily="34" charset="-122"/>
                <a:ea typeface="思源黑体 CN Medium" panose="020B0600000000000000" pitchFamily="34" charset="-122"/>
              </a:endParaRPr>
            </a:p>
          </p:txBody>
        </p:sp>
      </p:grpSp>
      <p:sp>
        <p:nvSpPr>
          <p:cNvPr id="30" name="矩形 29"/>
          <p:cNvSpPr/>
          <p:nvPr/>
        </p:nvSpPr>
        <p:spPr>
          <a:xfrm>
            <a:off x="636668" y="1230411"/>
            <a:ext cx="3275191" cy="707886"/>
          </a:xfrm>
          <a:prstGeom prst="rect">
            <a:avLst/>
          </a:prstGeom>
        </p:spPr>
        <p:txBody>
          <a:bodyPr wrap="none">
            <a:spAutoFit/>
          </a:bodyPr>
          <a:lstStyle/>
          <a:p>
            <a:pPr algn="r"/>
            <a:r>
              <a:rPr lang="zh-CN" altLang="en-US" sz="4000" dirty="0">
                <a:solidFill>
                  <a:schemeClr val="bg1">
                    <a:lumMod val="75000"/>
                  </a:schemeClr>
                </a:solidFill>
                <a:latin typeface="Impact" panose="020B0806030902050204" pitchFamily="34" charset="0"/>
              </a:rPr>
              <a:t>BUSINESS PLAN</a:t>
            </a:r>
            <a:endParaRPr lang="zh-CN" altLang="en-US" sz="4000" dirty="0">
              <a:solidFill>
                <a:schemeClr val="bg1">
                  <a:lumMod val="75000"/>
                </a:schemeClr>
              </a:solidFill>
              <a:latin typeface="Impact" panose="020B0806030902050204" pitchFamily="34" charset="0"/>
            </a:endParaRPr>
          </a:p>
        </p:txBody>
      </p:sp>
      <p:sp>
        <p:nvSpPr>
          <p:cNvPr id="111" name="PA_矩形 89"/>
          <p:cNvSpPr/>
          <p:nvPr>
            <p:custDataLst>
              <p:tags r:id="rId4"/>
            </p:custDataLst>
          </p:nvPr>
        </p:nvSpPr>
        <p:spPr>
          <a:xfrm>
            <a:off x="7684241" y="4558530"/>
            <a:ext cx="1195070" cy="306705"/>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lumMod val="50000"/>
                    <a:lumOff val="50000"/>
                  </a:prstClr>
                </a:solidFill>
                <a:effectLst/>
                <a:uLnTx/>
                <a:uFillTx/>
                <a:latin typeface="思源黑体 CN Normal" panose="020B0400000000000000" pitchFamily="34" charset="-122"/>
                <a:ea typeface="思源黑体 CN Normal" panose="020B0400000000000000" pitchFamily="34" charset="-122"/>
                <a:cs typeface="Arial" panose="020B0604020202020204" pitchFamily="34" charset="0"/>
                <a:sym typeface="思源黑体 CN Normal" panose="020B0400000000000000" pitchFamily="34" charset="-122"/>
              </a:rPr>
              <a:t>汇报人：</a:t>
            </a:r>
            <a:r>
              <a:rPr kumimoji="0" lang="en-US" sz="1400" b="0" i="0" u="none" strike="noStrike" kern="1200" cap="none" spc="0" normalizeH="0" baseline="0" noProof="0" dirty="0">
                <a:ln>
                  <a:noFill/>
                </a:ln>
                <a:solidFill>
                  <a:prstClr val="black">
                    <a:lumMod val="50000"/>
                    <a:lumOff val="50000"/>
                  </a:prstClr>
                </a:solidFill>
                <a:effectLst/>
                <a:uLnTx/>
                <a:uFillTx/>
                <a:latin typeface="思源黑体 CN Normal" panose="020B0400000000000000" pitchFamily="34" charset="-122"/>
                <a:ea typeface="思源黑体 CN Normal" panose="020B0400000000000000" pitchFamily="34" charset="-122"/>
                <a:cs typeface="Arial" panose="020B0604020202020204" pitchFamily="34" charset="0"/>
                <a:sym typeface="思源黑体 CN Normal" panose="020B0400000000000000" pitchFamily="34" charset="-122"/>
              </a:rPr>
              <a:t>XXX</a:t>
            </a:r>
            <a:endParaRPr kumimoji="0" lang="en-US" sz="1400" b="0" i="0" u="none" strike="noStrike" kern="1200" cap="none" spc="0" normalizeH="0" baseline="0" noProof="0" dirty="0">
              <a:ln>
                <a:noFill/>
              </a:ln>
              <a:solidFill>
                <a:prstClr val="black">
                  <a:lumMod val="50000"/>
                  <a:lumOff val="50000"/>
                </a:prstClr>
              </a:solidFill>
              <a:effectLst/>
              <a:uLnTx/>
              <a:uFillTx/>
              <a:latin typeface="思源黑体 CN Normal" panose="020B0400000000000000" pitchFamily="34" charset="-122"/>
              <a:ea typeface="思源黑体 CN Normal" panose="020B0400000000000000" pitchFamily="34" charset="-122"/>
              <a:cs typeface="Arial" panose="020B0604020202020204" pitchFamily="34" charset="0"/>
              <a:sym typeface="思源黑体 CN Normal" panose="020B04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3000"/>
    </mc:Choice>
    <mc:Fallback>
      <p:transition spd="slow" advTm="3000"/>
    </mc:Fallback>
  </mc:AlternateContent>
  <p:timing>
    <p:tnLst>
      <p:par>
        <p:cTn id="1" dur="indefinite" restart="never" nodeType="tmRoot"/>
      </p:par>
    </p:tnLst>
    <p:bldLst>
      <p:bldP spid="8" grpId="0" animBg="1"/>
      <p:bldP spid="9" grpId="0" animBg="1"/>
      <p:bldP spid="10" grpId="0" animBg="1"/>
      <p:bldP spid="52" grpId="0" animBg="1"/>
      <p:bldP spid="12" grpId="0" bldLvl="0" animBg="1"/>
      <p:bldP spid="55" grpId="0" bldLvl="0" animBg="1"/>
      <p:bldP spid="72" grpId="0"/>
      <p:bldP spid="73" grpId="0"/>
      <p:bldP spid="30" grpId="0"/>
      <p:bldP spid="1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平行四边形 8"/>
          <p:cNvSpPr/>
          <p:nvPr/>
        </p:nvSpPr>
        <p:spPr>
          <a:xfrm rot="16200000">
            <a:off x="3892009" y="2440894"/>
            <a:ext cx="1113235" cy="1524000"/>
          </a:xfrm>
          <a:prstGeom prst="parallelogram">
            <a:avLst>
              <a:gd name="adj" fmla="val 53226"/>
            </a:avLst>
          </a:prstGeom>
          <a:solidFill>
            <a:srgbClr val="0246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1015" noProof="1">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10" name="平行四边形 9"/>
          <p:cNvSpPr/>
          <p:nvPr/>
        </p:nvSpPr>
        <p:spPr>
          <a:xfrm rot="16200000">
            <a:off x="3892009" y="1250269"/>
            <a:ext cx="1113235" cy="1524000"/>
          </a:xfrm>
          <a:prstGeom prst="parallelogram">
            <a:avLst>
              <a:gd name="adj" fmla="val 53226"/>
            </a:avLst>
          </a:prstGeom>
          <a:solidFill>
            <a:srgbClr val="0246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1015" noProof="1">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11" name="右箭头 10"/>
          <p:cNvSpPr/>
          <p:nvPr/>
        </p:nvSpPr>
        <p:spPr>
          <a:xfrm>
            <a:off x="3686626" y="1327065"/>
            <a:ext cx="1984772" cy="776288"/>
          </a:xfrm>
          <a:prstGeom prst="rightArrow">
            <a:avLst>
              <a:gd name="adj1" fmla="val 66953"/>
              <a:gd name="adj2" fmla="val 50000"/>
            </a:avLst>
          </a:prstGeom>
          <a:gradFill>
            <a:gsLst>
              <a:gs pos="0">
                <a:srgbClr val="0246A0"/>
              </a:gs>
              <a:gs pos="100000">
                <a:srgbClr val="046EEE"/>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1015" noProof="1">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12" name="右箭头 11"/>
          <p:cNvSpPr/>
          <p:nvPr/>
        </p:nvSpPr>
        <p:spPr>
          <a:xfrm rot="10800000">
            <a:off x="3227045" y="1921186"/>
            <a:ext cx="1983581" cy="776288"/>
          </a:xfrm>
          <a:prstGeom prst="rightArrow">
            <a:avLst>
              <a:gd name="adj1" fmla="val 66953"/>
              <a:gd name="adj2" fmla="val 50000"/>
            </a:avLst>
          </a:prstGeom>
          <a:gradFill>
            <a:gsLst>
              <a:gs pos="0">
                <a:srgbClr val="0246A0"/>
              </a:gs>
              <a:gs pos="100000">
                <a:srgbClr val="046EEE"/>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1015" noProof="1">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13" name="右箭头 12"/>
          <p:cNvSpPr/>
          <p:nvPr/>
        </p:nvSpPr>
        <p:spPr>
          <a:xfrm>
            <a:off x="3686626" y="2515309"/>
            <a:ext cx="1984772" cy="776288"/>
          </a:xfrm>
          <a:prstGeom prst="rightArrow">
            <a:avLst>
              <a:gd name="adj1" fmla="val 66953"/>
              <a:gd name="adj2" fmla="val 50000"/>
            </a:avLst>
          </a:prstGeom>
          <a:gradFill>
            <a:gsLst>
              <a:gs pos="0">
                <a:srgbClr val="0246A0"/>
              </a:gs>
              <a:gs pos="100000">
                <a:srgbClr val="046EEE"/>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1015" noProof="1">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14" name="右箭头 13"/>
          <p:cNvSpPr/>
          <p:nvPr/>
        </p:nvSpPr>
        <p:spPr>
          <a:xfrm rot="10800000">
            <a:off x="3227045" y="3108240"/>
            <a:ext cx="1983581" cy="777479"/>
          </a:xfrm>
          <a:prstGeom prst="rightArrow">
            <a:avLst>
              <a:gd name="adj1" fmla="val 66953"/>
              <a:gd name="adj2" fmla="val 50000"/>
            </a:avLst>
          </a:prstGeom>
          <a:gradFill>
            <a:gsLst>
              <a:gs pos="0">
                <a:srgbClr val="0246A0"/>
              </a:gs>
              <a:gs pos="100000">
                <a:srgbClr val="046EEE"/>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1015" noProof="1">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15" name="TextBox 9"/>
          <p:cNvSpPr txBox="1"/>
          <p:nvPr/>
        </p:nvSpPr>
        <p:spPr>
          <a:xfrm>
            <a:off x="3918798" y="1599719"/>
            <a:ext cx="1291828" cy="230832"/>
          </a:xfrm>
          <a:prstGeom prst="rect">
            <a:avLst/>
          </a:prstGeom>
          <a:noFill/>
          <a:ln w="9525">
            <a:noFill/>
          </a:ln>
        </p:spPr>
        <p:txBody>
          <a:bodyPr wrap="square" lIns="0" tIns="0" rIns="0" bIns="0" anchor="t">
            <a:spAutoFit/>
          </a:bodyPr>
          <a:lstStyle/>
          <a:p>
            <a:pPr lvl="0" algn="ctr"/>
            <a:r>
              <a:rPr lang="zh-CN" altLang="en-US" sz="1500" b="1" dirty="0">
                <a:solidFill>
                  <a:schemeClr val="bg1"/>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此处添加标题</a:t>
            </a:r>
            <a:endParaRPr lang="zh-CN" altLang="en-US" sz="1500" b="1" dirty="0">
              <a:solidFill>
                <a:schemeClr val="bg1"/>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16" name="TextBox 10"/>
          <p:cNvSpPr txBox="1"/>
          <p:nvPr/>
        </p:nvSpPr>
        <p:spPr>
          <a:xfrm>
            <a:off x="5739264" y="1448667"/>
            <a:ext cx="1565672" cy="692150"/>
          </a:xfrm>
          <a:prstGeom prst="rect">
            <a:avLst/>
          </a:prstGeom>
          <a:noFill/>
          <a:ln w="9525">
            <a:noFill/>
          </a:ln>
        </p:spPr>
        <p:txBody>
          <a:bodyPr wrap="square" lIns="0" tIns="0" rIns="0" bIns="0" anchor="t">
            <a:spAutoFit/>
          </a:bodyPr>
          <a:lstStyle/>
          <a:p>
            <a:pPr lvl="0" algn="just">
              <a:lnSpc>
                <a:spcPct val="150000"/>
              </a:lnSpc>
            </a:pPr>
            <a:r>
              <a:rPr lang="zh-CN" altLang="en-US" sz="1000" dirty="0">
                <a:solidFill>
                  <a:srgbClr val="404040"/>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在此编辑文本内容在此编辑文本内容在此编辑文本内容在此编辑文本内容</a:t>
            </a:r>
            <a:endParaRPr lang="zh-CN" altLang="en-US" sz="1000" dirty="0">
              <a:solidFill>
                <a:srgbClr val="404040"/>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17" name="TextBox 11"/>
          <p:cNvSpPr txBox="1"/>
          <p:nvPr/>
        </p:nvSpPr>
        <p:spPr>
          <a:xfrm>
            <a:off x="3686626" y="2193840"/>
            <a:ext cx="1293019" cy="230832"/>
          </a:xfrm>
          <a:prstGeom prst="rect">
            <a:avLst/>
          </a:prstGeom>
          <a:noFill/>
          <a:ln w="9525">
            <a:noFill/>
          </a:ln>
        </p:spPr>
        <p:txBody>
          <a:bodyPr wrap="square" lIns="0" tIns="0" rIns="0" bIns="0" anchor="t">
            <a:spAutoFit/>
          </a:bodyPr>
          <a:lstStyle/>
          <a:p>
            <a:pPr lvl="0" algn="ctr"/>
            <a:r>
              <a:rPr lang="zh-CN" altLang="en-US" sz="1500" b="1" dirty="0">
                <a:solidFill>
                  <a:schemeClr val="bg1"/>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此处添加标题</a:t>
            </a:r>
            <a:endParaRPr lang="zh-CN" altLang="en-US" sz="1500" b="1" dirty="0">
              <a:solidFill>
                <a:schemeClr val="bg1"/>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18" name="TextBox 12"/>
          <p:cNvSpPr txBox="1"/>
          <p:nvPr/>
        </p:nvSpPr>
        <p:spPr>
          <a:xfrm>
            <a:off x="3918798" y="2787963"/>
            <a:ext cx="1291828" cy="230832"/>
          </a:xfrm>
          <a:prstGeom prst="rect">
            <a:avLst/>
          </a:prstGeom>
          <a:noFill/>
          <a:ln w="9525">
            <a:noFill/>
          </a:ln>
        </p:spPr>
        <p:txBody>
          <a:bodyPr wrap="square" lIns="0" tIns="0" rIns="0" bIns="0" anchor="t">
            <a:spAutoFit/>
          </a:bodyPr>
          <a:lstStyle/>
          <a:p>
            <a:pPr lvl="0" algn="ctr"/>
            <a:r>
              <a:rPr lang="zh-CN" altLang="en-US" sz="1500" b="1" dirty="0">
                <a:solidFill>
                  <a:schemeClr val="bg1"/>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此处添加标题</a:t>
            </a:r>
            <a:endParaRPr lang="zh-CN" altLang="en-US" sz="1500" b="1" dirty="0">
              <a:solidFill>
                <a:schemeClr val="bg1"/>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19" name="TextBox 13"/>
          <p:cNvSpPr txBox="1"/>
          <p:nvPr/>
        </p:nvSpPr>
        <p:spPr>
          <a:xfrm>
            <a:off x="3686626" y="3382084"/>
            <a:ext cx="1293019" cy="230832"/>
          </a:xfrm>
          <a:prstGeom prst="rect">
            <a:avLst/>
          </a:prstGeom>
          <a:noFill/>
          <a:ln w="9525">
            <a:noFill/>
          </a:ln>
        </p:spPr>
        <p:txBody>
          <a:bodyPr wrap="square" lIns="0" tIns="0" rIns="0" bIns="0" anchor="t">
            <a:spAutoFit/>
          </a:bodyPr>
          <a:lstStyle/>
          <a:p>
            <a:pPr lvl="0" algn="ctr"/>
            <a:r>
              <a:rPr lang="zh-CN" altLang="en-US" sz="1500" b="1" dirty="0">
                <a:solidFill>
                  <a:schemeClr val="bg1"/>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此处添加标题</a:t>
            </a:r>
            <a:endParaRPr lang="zh-CN" altLang="en-US" sz="1500" b="1" dirty="0">
              <a:solidFill>
                <a:schemeClr val="bg1"/>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20" name="TextBox 14"/>
          <p:cNvSpPr txBox="1"/>
          <p:nvPr/>
        </p:nvSpPr>
        <p:spPr>
          <a:xfrm>
            <a:off x="1580411" y="2049774"/>
            <a:ext cx="1566863" cy="692150"/>
          </a:xfrm>
          <a:prstGeom prst="rect">
            <a:avLst/>
          </a:prstGeom>
          <a:noFill/>
          <a:ln w="9525">
            <a:noFill/>
          </a:ln>
        </p:spPr>
        <p:txBody>
          <a:bodyPr wrap="square" lIns="0" tIns="0" rIns="0" bIns="0" anchor="t">
            <a:spAutoFit/>
          </a:bodyPr>
          <a:lstStyle/>
          <a:p>
            <a:pPr lvl="0" algn="just">
              <a:lnSpc>
                <a:spcPct val="150000"/>
              </a:lnSpc>
            </a:pPr>
            <a:r>
              <a:rPr lang="zh-CN" altLang="en-US" sz="1000" dirty="0">
                <a:solidFill>
                  <a:srgbClr val="404040"/>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在此编辑文本内容在此编辑文本内容在此编辑文本内容在此编辑文本内容</a:t>
            </a:r>
            <a:endParaRPr lang="zh-CN" altLang="en-US" sz="1000" dirty="0">
              <a:solidFill>
                <a:srgbClr val="404040"/>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21" name="TextBox 15"/>
          <p:cNvSpPr txBox="1"/>
          <p:nvPr/>
        </p:nvSpPr>
        <p:spPr>
          <a:xfrm>
            <a:off x="5739264" y="2678583"/>
            <a:ext cx="1565672" cy="692150"/>
          </a:xfrm>
          <a:prstGeom prst="rect">
            <a:avLst/>
          </a:prstGeom>
          <a:noFill/>
          <a:ln w="9525">
            <a:noFill/>
          </a:ln>
        </p:spPr>
        <p:txBody>
          <a:bodyPr wrap="square" lIns="0" tIns="0" rIns="0" bIns="0" anchor="t">
            <a:spAutoFit/>
          </a:bodyPr>
          <a:lstStyle/>
          <a:p>
            <a:pPr lvl="0" algn="just">
              <a:lnSpc>
                <a:spcPct val="150000"/>
              </a:lnSpc>
            </a:pPr>
            <a:r>
              <a:rPr lang="zh-CN" altLang="en-US" sz="1000" dirty="0">
                <a:solidFill>
                  <a:srgbClr val="404040"/>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在此编辑文本内容在此编辑文本内容在此编辑文本内容在此编辑文本内容</a:t>
            </a:r>
            <a:endParaRPr lang="zh-CN" altLang="en-US" sz="1000" dirty="0">
              <a:solidFill>
                <a:srgbClr val="404040"/>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22" name="TextBox 16"/>
          <p:cNvSpPr txBox="1"/>
          <p:nvPr/>
        </p:nvSpPr>
        <p:spPr>
          <a:xfrm>
            <a:off x="1580411" y="3279690"/>
            <a:ext cx="1566863" cy="692150"/>
          </a:xfrm>
          <a:prstGeom prst="rect">
            <a:avLst/>
          </a:prstGeom>
          <a:noFill/>
          <a:ln w="9525">
            <a:noFill/>
          </a:ln>
        </p:spPr>
        <p:txBody>
          <a:bodyPr wrap="square" lIns="0" tIns="0" rIns="0" bIns="0" anchor="t">
            <a:spAutoFit/>
          </a:bodyPr>
          <a:lstStyle/>
          <a:p>
            <a:pPr lvl="0" algn="just">
              <a:lnSpc>
                <a:spcPct val="150000"/>
              </a:lnSpc>
            </a:pPr>
            <a:r>
              <a:rPr lang="zh-CN" altLang="en-US" sz="1000" dirty="0">
                <a:solidFill>
                  <a:srgbClr val="404040"/>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在此编辑文本内容在此编辑文本内容在此编辑文本内容在此编辑文本内容</a:t>
            </a:r>
            <a:endParaRPr lang="zh-CN" altLang="en-US" sz="1000" dirty="0">
              <a:solidFill>
                <a:srgbClr val="404040"/>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2" name="右箭头 1"/>
          <p:cNvSpPr/>
          <p:nvPr/>
        </p:nvSpPr>
        <p:spPr>
          <a:xfrm>
            <a:off x="3686626" y="3710695"/>
            <a:ext cx="1984772" cy="776288"/>
          </a:xfrm>
          <a:prstGeom prst="rightArrow">
            <a:avLst>
              <a:gd name="adj1" fmla="val 66953"/>
              <a:gd name="adj2" fmla="val 50000"/>
            </a:avLst>
          </a:prstGeom>
          <a:gradFill>
            <a:gsLst>
              <a:gs pos="0">
                <a:srgbClr val="0246A0"/>
              </a:gs>
              <a:gs pos="100000">
                <a:srgbClr val="046EEE"/>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1015" noProof="1">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3" name="TextBox 12"/>
          <p:cNvSpPr txBox="1"/>
          <p:nvPr/>
        </p:nvSpPr>
        <p:spPr>
          <a:xfrm>
            <a:off x="3918798" y="3983350"/>
            <a:ext cx="1291828" cy="230832"/>
          </a:xfrm>
          <a:prstGeom prst="rect">
            <a:avLst/>
          </a:prstGeom>
          <a:noFill/>
          <a:ln w="9525">
            <a:noFill/>
          </a:ln>
        </p:spPr>
        <p:txBody>
          <a:bodyPr wrap="square" lIns="0" tIns="0" rIns="0" bIns="0" anchor="t">
            <a:spAutoFit/>
          </a:bodyPr>
          <a:lstStyle/>
          <a:p>
            <a:pPr lvl="0" algn="ctr"/>
            <a:r>
              <a:rPr lang="zh-CN" altLang="en-US" sz="1500" b="1" dirty="0">
                <a:solidFill>
                  <a:schemeClr val="bg1"/>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此处添加标题</a:t>
            </a:r>
            <a:endParaRPr lang="zh-CN" altLang="en-US" sz="1500" b="1" dirty="0">
              <a:solidFill>
                <a:schemeClr val="bg1"/>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4" name="TextBox 15"/>
          <p:cNvSpPr txBox="1"/>
          <p:nvPr/>
        </p:nvSpPr>
        <p:spPr>
          <a:xfrm>
            <a:off x="5739264" y="3873971"/>
            <a:ext cx="1565672" cy="692150"/>
          </a:xfrm>
          <a:prstGeom prst="rect">
            <a:avLst/>
          </a:prstGeom>
          <a:noFill/>
          <a:ln w="9525">
            <a:noFill/>
          </a:ln>
        </p:spPr>
        <p:txBody>
          <a:bodyPr wrap="square" lIns="0" tIns="0" rIns="0" bIns="0" anchor="t">
            <a:spAutoFit/>
          </a:bodyPr>
          <a:lstStyle/>
          <a:p>
            <a:pPr lvl="0" algn="just">
              <a:lnSpc>
                <a:spcPct val="150000"/>
              </a:lnSpc>
            </a:pPr>
            <a:r>
              <a:rPr lang="zh-CN" altLang="en-US" sz="1000" dirty="0">
                <a:solidFill>
                  <a:srgbClr val="404040"/>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在此编辑文本内容在此编辑文本内容在此编辑文本内容在此编辑文本内容</a:t>
            </a:r>
            <a:endParaRPr lang="zh-CN" altLang="en-US" sz="1000" dirty="0">
              <a:solidFill>
                <a:srgbClr val="404040"/>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23" name="矩形 22"/>
          <p:cNvSpPr/>
          <p:nvPr/>
        </p:nvSpPr>
        <p:spPr>
          <a:xfrm>
            <a:off x="3411537" y="316047"/>
            <a:ext cx="2320925" cy="460375"/>
          </a:xfrm>
          <a:prstGeom prst="rect">
            <a:avLst/>
          </a:prstGeom>
        </p:spPr>
        <p:txBody>
          <a:bodyPr wrap="none">
            <a:spAutoFit/>
          </a:bodyPr>
          <a:lstStyle/>
          <a:p>
            <a:pPr algn="ctr"/>
            <a:r>
              <a:rPr lang="zh-CN" altLang="zh-CN" sz="2400" b="1" dirty="0">
                <a:latin typeface="思源黑体 CN Medium" panose="020B0600000000000000" pitchFamily="34" charset="-122"/>
                <a:ea typeface="思源黑体 CN Medium" panose="020B0600000000000000" pitchFamily="34" charset="-122"/>
                <a:cs typeface="微软雅黑" panose="020B0503020204020204" charset="-122"/>
                <a:sym typeface="思源黑体 CN Normal" panose="020B0400000000000000" pitchFamily="34" charset="-122"/>
              </a:rPr>
              <a:t>请输入标题文字</a:t>
            </a:r>
            <a:endParaRPr lang="zh-CN" altLang="en-US" sz="2400" b="1" dirty="0">
              <a:latin typeface="思源黑体 CN Medium" panose="020B0600000000000000" pitchFamily="34" charset="-122"/>
              <a:ea typeface="思源黑体 CN Medium" panose="020B0600000000000000" pitchFamily="34" charset="-122"/>
              <a:cs typeface="微软雅黑" panose="020B0503020204020204" charset="-122"/>
              <a:sym typeface="思源黑体 CN Normal" panose="020B04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3000"/>
    </mc:Choice>
    <mc:Fallback>
      <p:transition spd="slow" advTm="3000"/>
    </mc:Fallback>
  </mc:AlternateContent>
  <p:timing>
    <p:tnLst>
      <p:par>
        <p:cTn id="1" dur="indefinite" restart="never" nodeType="tmRoot"/>
      </p:par>
    </p:tnLst>
    <p:bldLst>
      <p:bldP spid="9" grpId="0" bldLvl="0" animBg="1"/>
      <p:bldP spid="10" grpId="0" bldLvl="0" animBg="1"/>
      <p:bldP spid="11" grpId="0" bldLvl="0" animBg="1"/>
      <p:bldP spid="12" grpId="0" bldLvl="0" animBg="1"/>
      <p:bldP spid="13" grpId="0" bldLvl="0" animBg="1"/>
      <p:bldP spid="14" grpId="0" bldLvl="0" animBg="1"/>
      <p:bldP spid="15" grpId="0"/>
      <p:bldP spid="16" grpId="0"/>
      <p:bldP spid="17" grpId="0"/>
      <p:bldP spid="18" grpId="0"/>
      <p:bldP spid="19" grpId="0"/>
      <p:bldP spid="20" grpId="0"/>
      <p:bldP spid="21" grpId="0"/>
      <p:bldP spid="22" grpId="0"/>
      <p:bldP spid="2" grpId="0" bldLvl="0" animBg="1"/>
      <p:bldP spid="3"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图片 33" descr="C:\Users\Administrator\Desktop\微信截图_20210730142030.png微信截图_20210730142030"/>
          <p:cNvPicPr>
            <a:picLocks noChangeAspect="1"/>
          </p:cNvPicPr>
          <p:nvPr/>
        </p:nvPicPr>
        <p:blipFill rotWithShape="1">
          <a:blip r:embed="rId1"/>
          <a:srcRect/>
          <a:stretch>
            <a:fillRect/>
          </a:stretch>
        </p:blipFill>
        <p:spPr>
          <a:xfrm>
            <a:off x="173355" y="1148715"/>
            <a:ext cx="2359660" cy="3431540"/>
          </a:xfrm>
          <a:prstGeom prst="rect">
            <a:avLst/>
          </a:prstGeom>
          <a:ln>
            <a:noFill/>
          </a:ln>
          <a:effectLst>
            <a:outerShdw blurRad="292100" dist="139700" dir="2700000" algn="tl" rotWithShape="0">
              <a:srgbClr val="333333">
                <a:alpha val="65000"/>
              </a:srgbClr>
            </a:outerShdw>
          </a:effectLst>
        </p:spPr>
      </p:pic>
      <p:sp>
        <p:nvSpPr>
          <p:cNvPr id="35" name="矩形 34"/>
          <p:cNvSpPr/>
          <p:nvPr/>
        </p:nvSpPr>
        <p:spPr>
          <a:xfrm>
            <a:off x="236194" y="3594022"/>
            <a:ext cx="2286000" cy="384572"/>
          </a:xfrm>
          <a:prstGeom prst="rect">
            <a:avLst/>
          </a:prstGeom>
          <a:solidFill>
            <a:srgbClr val="0185C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1015" noProof="1">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36" name="文本框 35"/>
          <p:cNvSpPr txBox="1"/>
          <p:nvPr/>
        </p:nvSpPr>
        <p:spPr>
          <a:xfrm>
            <a:off x="743996" y="3662204"/>
            <a:ext cx="1270397" cy="248209"/>
          </a:xfrm>
          <a:prstGeom prst="rect">
            <a:avLst/>
          </a:prstGeom>
          <a:noFill/>
          <a:ln w="9525">
            <a:noFill/>
          </a:ln>
        </p:spPr>
        <p:txBody>
          <a:bodyPr wrap="square" anchor="t">
            <a:spAutoFit/>
          </a:bodyPr>
          <a:lstStyle/>
          <a:p>
            <a:pPr lvl="0" algn="ctr"/>
            <a:r>
              <a:rPr lang="zh-CN" altLang="en-US" sz="1015" b="1" dirty="0">
                <a:solidFill>
                  <a:schemeClr val="bg1"/>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此处添加标题</a:t>
            </a:r>
            <a:endParaRPr lang="zh-CN" altLang="en-US" sz="1015" b="1" dirty="0">
              <a:solidFill>
                <a:schemeClr val="bg1"/>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37" name="矩形 36"/>
          <p:cNvSpPr/>
          <p:nvPr/>
        </p:nvSpPr>
        <p:spPr>
          <a:xfrm>
            <a:off x="2704756" y="1148479"/>
            <a:ext cx="1800225" cy="1483519"/>
          </a:xfrm>
          <a:prstGeom prst="rect">
            <a:avLst/>
          </a:prstGeom>
          <a:gradFill>
            <a:gsLst>
              <a:gs pos="0">
                <a:srgbClr val="0246A0"/>
              </a:gs>
              <a:gs pos="100000">
                <a:srgbClr val="046EEE"/>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1015" noProof="1">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38" name="矩形 37"/>
          <p:cNvSpPr/>
          <p:nvPr/>
        </p:nvSpPr>
        <p:spPr>
          <a:xfrm>
            <a:off x="4635951" y="1148479"/>
            <a:ext cx="1800225" cy="1483519"/>
          </a:xfrm>
          <a:prstGeom prst="rect">
            <a:avLst/>
          </a:prstGeom>
          <a:gradFill>
            <a:gsLst>
              <a:gs pos="0">
                <a:srgbClr val="0246A0"/>
              </a:gs>
              <a:gs pos="100000">
                <a:srgbClr val="046EEE"/>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1015" noProof="1">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grpSp>
        <p:nvGrpSpPr>
          <p:cNvPr id="39" name="组合 38"/>
          <p:cNvGrpSpPr/>
          <p:nvPr/>
        </p:nvGrpSpPr>
        <p:grpSpPr>
          <a:xfrm>
            <a:off x="2946455" y="1269922"/>
            <a:ext cx="1325165" cy="1255874"/>
            <a:chOff x="4094181" y="1825882"/>
            <a:chExt cx="1767840" cy="1674623"/>
          </a:xfrm>
        </p:grpSpPr>
        <p:sp>
          <p:nvSpPr>
            <p:cNvPr id="43022" name="文本框 39"/>
            <p:cNvSpPr txBox="1"/>
            <p:nvPr/>
          </p:nvSpPr>
          <p:spPr>
            <a:xfrm>
              <a:off x="4231342" y="1825882"/>
              <a:ext cx="1280160" cy="738719"/>
            </a:xfrm>
            <a:prstGeom prst="rect">
              <a:avLst/>
            </a:prstGeom>
            <a:noFill/>
            <a:ln w="9525">
              <a:noFill/>
            </a:ln>
          </p:spPr>
          <p:txBody>
            <a:bodyPr wrap="square" anchor="t">
              <a:spAutoFit/>
            </a:bodyPr>
            <a:lstStyle/>
            <a:p>
              <a:pPr lvl="0"/>
              <a:r>
                <a:rPr lang="zh-CN" altLang="en-US" sz="1500" b="1" dirty="0">
                  <a:solidFill>
                    <a:schemeClr val="bg1"/>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添加标题</a:t>
              </a:r>
              <a:endParaRPr lang="zh-CN" altLang="en-US" sz="1500" b="1" dirty="0">
                <a:solidFill>
                  <a:schemeClr val="bg1"/>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43023" name="文本框 40"/>
            <p:cNvSpPr txBox="1"/>
            <p:nvPr/>
          </p:nvSpPr>
          <p:spPr>
            <a:xfrm>
              <a:off x="4094181" y="2336252"/>
              <a:ext cx="1767840" cy="1164253"/>
            </a:xfrm>
            <a:prstGeom prst="rect">
              <a:avLst/>
            </a:prstGeom>
            <a:noFill/>
            <a:ln w="9525">
              <a:noFill/>
            </a:ln>
          </p:spPr>
          <p:txBody>
            <a:bodyPr wrap="square" anchor="t">
              <a:spAutoFit/>
            </a:bodyPr>
            <a:lstStyle/>
            <a:p>
              <a:pPr lvl="0"/>
              <a:r>
                <a:rPr lang="zh-CN" altLang="en-US" sz="1015" dirty="0">
                  <a:solidFill>
                    <a:schemeClr val="bg1"/>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在此编辑文本内容</a:t>
              </a:r>
              <a:endParaRPr lang="zh-CN" altLang="en-US" sz="1015" dirty="0">
                <a:solidFill>
                  <a:schemeClr val="bg1"/>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a:p>
              <a:pPr lvl="0"/>
              <a:r>
                <a:rPr lang="zh-CN" altLang="en-US" sz="1015" dirty="0">
                  <a:solidFill>
                    <a:schemeClr val="bg1"/>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在此编辑文本内容</a:t>
              </a:r>
              <a:endParaRPr lang="zh-CN" altLang="en-US" sz="1015" dirty="0">
                <a:solidFill>
                  <a:schemeClr val="bg1"/>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a:p>
              <a:pPr lvl="0"/>
              <a:r>
                <a:rPr lang="zh-CN" altLang="en-US" sz="1015" dirty="0">
                  <a:solidFill>
                    <a:schemeClr val="bg1"/>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在此编辑文本内容</a:t>
              </a:r>
              <a:endParaRPr lang="zh-CN" altLang="en-US" sz="1015" dirty="0">
                <a:solidFill>
                  <a:schemeClr val="bg1"/>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a:p>
              <a:pPr lvl="0"/>
              <a:r>
                <a:rPr lang="zh-CN" altLang="en-US" sz="1015" dirty="0">
                  <a:solidFill>
                    <a:schemeClr val="bg1"/>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在此编辑文本内容</a:t>
              </a:r>
              <a:endParaRPr lang="zh-CN" altLang="en-US" sz="1015" dirty="0">
                <a:solidFill>
                  <a:schemeClr val="bg1"/>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a:p>
              <a:pPr lvl="0"/>
              <a:endParaRPr lang="zh-CN" altLang="en-US" sz="1015" dirty="0">
                <a:solidFill>
                  <a:schemeClr val="bg1"/>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grpSp>
      <p:grpSp>
        <p:nvGrpSpPr>
          <p:cNvPr id="42" name="组合 41"/>
          <p:cNvGrpSpPr/>
          <p:nvPr/>
        </p:nvGrpSpPr>
        <p:grpSpPr>
          <a:xfrm>
            <a:off x="4849074" y="1210391"/>
            <a:ext cx="1326356" cy="1255874"/>
            <a:chOff x="4094181" y="1825882"/>
            <a:chExt cx="1767840" cy="1674623"/>
          </a:xfrm>
        </p:grpSpPr>
        <p:sp>
          <p:nvSpPr>
            <p:cNvPr id="43025" name="文本框 42"/>
            <p:cNvSpPr txBox="1"/>
            <p:nvPr/>
          </p:nvSpPr>
          <p:spPr>
            <a:xfrm>
              <a:off x="4231341" y="1825882"/>
              <a:ext cx="1280160" cy="738719"/>
            </a:xfrm>
            <a:prstGeom prst="rect">
              <a:avLst/>
            </a:prstGeom>
            <a:noFill/>
            <a:ln w="9525">
              <a:noFill/>
            </a:ln>
          </p:spPr>
          <p:txBody>
            <a:bodyPr wrap="square" anchor="t">
              <a:spAutoFit/>
            </a:bodyPr>
            <a:lstStyle/>
            <a:p>
              <a:pPr lvl="0"/>
              <a:r>
                <a:rPr lang="zh-CN" altLang="en-US" sz="1500" b="1" dirty="0">
                  <a:solidFill>
                    <a:schemeClr val="bg1"/>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添加标题</a:t>
              </a:r>
              <a:endParaRPr lang="zh-CN" altLang="en-US" sz="1500" b="1" dirty="0">
                <a:solidFill>
                  <a:schemeClr val="bg1"/>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43026" name="文本框 43"/>
            <p:cNvSpPr txBox="1"/>
            <p:nvPr/>
          </p:nvSpPr>
          <p:spPr>
            <a:xfrm>
              <a:off x="4094181" y="2336252"/>
              <a:ext cx="1767840" cy="1164253"/>
            </a:xfrm>
            <a:prstGeom prst="rect">
              <a:avLst/>
            </a:prstGeom>
            <a:noFill/>
            <a:ln w="9525">
              <a:noFill/>
            </a:ln>
          </p:spPr>
          <p:txBody>
            <a:bodyPr wrap="square" anchor="t">
              <a:spAutoFit/>
            </a:bodyPr>
            <a:lstStyle/>
            <a:p>
              <a:pPr lvl="0"/>
              <a:r>
                <a:rPr lang="zh-CN" altLang="en-US" sz="1015" dirty="0">
                  <a:solidFill>
                    <a:schemeClr val="bg1"/>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在此编辑文本内容</a:t>
              </a:r>
              <a:endParaRPr lang="zh-CN" altLang="en-US" sz="1015" dirty="0">
                <a:solidFill>
                  <a:schemeClr val="bg1"/>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a:p>
              <a:pPr lvl="0"/>
              <a:r>
                <a:rPr lang="zh-CN" altLang="en-US" sz="1015" dirty="0">
                  <a:solidFill>
                    <a:schemeClr val="bg1"/>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在此编辑文本内容</a:t>
              </a:r>
              <a:endParaRPr lang="zh-CN" altLang="en-US" sz="1015" dirty="0">
                <a:solidFill>
                  <a:schemeClr val="bg1"/>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a:p>
              <a:pPr lvl="0"/>
              <a:r>
                <a:rPr lang="zh-CN" altLang="en-US" sz="1015" dirty="0">
                  <a:solidFill>
                    <a:schemeClr val="bg1"/>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在此编辑文本内容</a:t>
              </a:r>
              <a:endParaRPr lang="zh-CN" altLang="en-US" sz="1015" dirty="0">
                <a:solidFill>
                  <a:schemeClr val="bg1"/>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a:p>
              <a:pPr lvl="0"/>
              <a:r>
                <a:rPr lang="zh-CN" altLang="en-US" sz="1015" dirty="0">
                  <a:solidFill>
                    <a:schemeClr val="bg1"/>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在此编辑文本内容</a:t>
              </a:r>
              <a:endParaRPr lang="zh-CN" altLang="en-US" sz="1015" dirty="0">
                <a:solidFill>
                  <a:schemeClr val="bg1"/>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a:p>
              <a:pPr lvl="0"/>
              <a:endParaRPr lang="zh-CN" altLang="en-US" sz="1015" dirty="0">
                <a:solidFill>
                  <a:schemeClr val="bg1"/>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grpSp>
      <p:sp>
        <p:nvSpPr>
          <p:cNvPr id="45" name="矩形 44"/>
          <p:cNvSpPr/>
          <p:nvPr/>
        </p:nvSpPr>
        <p:spPr>
          <a:xfrm>
            <a:off x="2704758" y="3008235"/>
            <a:ext cx="3731419" cy="1565672"/>
          </a:xfrm>
          <a:prstGeom prst="rect">
            <a:avLst/>
          </a:prstGeom>
          <a:gradFill>
            <a:gsLst>
              <a:gs pos="0">
                <a:srgbClr val="0246A0"/>
              </a:gs>
              <a:gs pos="100000">
                <a:srgbClr val="046EEE"/>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1015" noProof="1">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grpSp>
        <p:nvGrpSpPr>
          <p:cNvPr id="46" name="组合 45"/>
          <p:cNvGrpSpPr/>
          <p:nvPr/>
        </p:nvGrpSpPr>
        <p:grpSpPr>
          <a:xfrm>
            <a:off x="4008491" y="3238027"/>
            <a:ext cx="2427684" cy="247650"/>
            <a:chOff x="5511501" y="4450080"/>
            <a:chExt cx="3236259" cy="329703"/>
          </a:xfrm>
        </p:grpSpPr>
        <p:sp>
          <p:nvSpPr>
            <p:cNvPr id="47" name="矩形 46"/>
            <p:cNvSpPr/>
            <p:nvPr/>
          </p:nvSpPr>
          <p:spPr>
            <a:xfrm>
              <a:off x="5511501" y="4450080"/>
              <a:ext cx="3236259" cy="32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1015" noProof="1">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43030" name="文本框 47"/>
            <p:cNvSpPr txBox="1"/>
            <p:nvPr/>
          </p:nvSpPr>
          <p:spPr>
            <a:xfrm>
              <a:off x="5511501" y="4450080"/>
              <a:ext cx="2538853" cy="329703"/>
            </a:xfrm>
            <a:prstGeom prst="rect">
              <a:avLst/>
            </a:prstGeom>
            <a:noFill/>
            <a:ln w="9525">
              <a:noFill/>
            </a:ln>
          </p:spPr>
          <p:txBody>
            <a:bodyPr wrap="square" anchor="t">
              <a:spAutoFit/>
            </a:bodyPr>
            <a:lstStyle/>
            <a:p>
              <a:pPr lvl="0"/>
              <a:r>
                <a:rPr lang="zh-CN" altLang="en-US" sz="1015" b="1" dirty="0">
                  <a:solidFill>
                    <a:srgbClr val="3B3838"/>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在此编辑文本内容</a:t>
              </a:r>
              <a:endParaRPr lang="zh-CN" altLang="en-US" sz="1015" b="1" dirty="0">
                <a:solidFill>
                  <a:srgbClr val="3B3838"/>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grpSp>
      <p:grpSp>
        <p:nvGrpSpPr>
          <p:cNvPr id="49" name="组合 48"/>
          <p:cNvGrpSpPr/>
          <p:nvPr/>
        </p:nvGrpSpPr>
        <p:grpSpPr>
          <a:xfrm>
            <a:off x="3738219" y="3684520"/>
            <a:ext cx="2697956" cy="247650"/>
            <a:chOff x="5151121" y="5045110"/>
            <a:chExt cx="3596640" cy="329703"/>
          </a:xfrm>
        </p:grpSpPr>
        <p:sp>
          <p:nvSpPr>
            <p:cNvPr id="50" name="矩形 49"/>
            <p:cNvSpPr/>
            <p:nvPr/>
          </p:nvSpPr>
          <p:spPr>
            <a:xfrm>
              <a:off x="5151121" y="5045110"/>
              <a:ext cx="3596640" cy="32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1015" noProof="1">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43033" name="文本框 50"/>
            <p:cNvSpPr txBox="1"/>
            <p:nvPr/>
          </p:nvSpPr>
          <p:spPr>
            <a:xfrm>
              <a:off x="5153661" y="5045110"/>
              <a:ext cx="2420193" cy="329703"/>
            </a:xfrm>
            <a:prstGeom prst="rect">
              <a:avLst/>
            </a:prstGeom>
            <a:noFill/>
            <a:ln w="9525">
              <a:noFill/>
            </a:ln>
          </p:spPr>
          <p:txBody>
            <a:bodyPr wrap="square" anchor="t">
              <a:spAutoFit/>
            </a:bodyPr>
            <a:lstStyle/>
            <a:p>
              <a:pPr lvl="0"/>
              <a:r>
                <a:rPr lang="zh-CN" altLang="en-US" sz="1015" b="1" dirty="0">
                  <a:solidFill>
                    <a:srgbClr val="3B3838"/>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在此编辑文本内容</a:t>
              </a:r>
              <a:endParaRPr lang="zh-CN" altLang="en-US" sz="1015" b="1" dirty="0">
                <a:solidFill>
                  <a:srgbClr val="3B3838"/>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grpSp>
      <p:grpSp>
        <p:nvGrpSpPr>
          <p:cNvPr id="52" name="组合 51"/>
          <p:cNvGrpSpPr/>
          <p:nvPr/>
        </p:nvGrpSpPr>
        <p:grpSpPr>
          <a:xfrm>
            <a:off x="4325198" y="4166703"/>
            <a:ext cx="2110978" cy="247650"/>
            <a:chOff x="5932842" y="5688540"/>
            <a:chExt cx="2814918" cy="329705"/>
          </a:xfrm>
        </p:grpSpPr>
        <p:sp>
          <p:nvSpPr>
            <p:cNvPr id="53" name="矩形 52"/>
            <p:cNvSpPr/>
            <p:nvPr/>
          </p:nvSpPr>
          <p:spPr>
            <a:xfrm>
              <a:off x="5989319" y="5702218"/>
              <a:ext cx="2758441" cy="2871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1015" noProof="1">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43036" name="文本框 53"/>
            <p:cNvSpPr txBox="1"/>
            <p:nvPr/>
          </p:nvSpPr>
          <p:spPr>
            <a:xfrm>
              <a:off x="5932842" y="5688540"/>
              <a:ext cx="1966791" cy="329705"/>
            </a:xfrm>
            <a:prstGeom prst="rect">
              <a:avLst/>
            </a:prstGeom>
            <a:noFill/>
            <a:ln w="9525">
              <a:noFill/>
            </a:ln>
          </p:spPr>
          <p:txBody>
            <a:bodyPr wrap="square" anchor="t">
              <a:spAutoFit/>
            </a:bodyPr>
            <a:lstStyle/>
            <a:p>
              <a:pPr lvl="0"/>
              <a:r>
                <a:rPr lang="zh-CN" altLang="en-US" sz="1015" b="1" dirty="0">
                  <a:solidFill>
                    <a:srgbClr val="3B3838"/>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在此编辑文本内容</a:t>
              </a:r>
              <a:endParaRPr lang="zh-CN" altLang="en-US" sz="1015" b="1" dirty="0">
                <a:solidFill>
                  <a:srgbClr val="3B3838"/>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grpSp>
      <p:sp>
        <p:nvSpPr>
          <p:cNvPr id="55" name="文本框 54"/>
          <p:cNvSpPr txBox="1"/>
          <p:nvPr/>
        </p:nvSpPr>
        <p:spPr>
          <a:xfrm>
            <a:off x="3498904" y="3238024"/>
            <a:ext cx="627459" cy="248209"/>
          </a:xfrm>
          <a:prstGeom prst="rect">
            <a:avLst/>
          </a:prstGeom>
          <a:noFill/>
          <a:ln w="9525">
            <a:noFill/>
          </a:ln>
        </p:spPr>
        <p:txBody>
          <a:bodyPr wrap="square" anchor="t">
            <a:spAutoFit/>
          </a:bodyPr>
          <a:lstStyle/>
          <a:p>
            <a:pPr lvl="0"/>
            <a:r>
              <a:rPr lang="en-US" altLang="zh-CN" sz="1015" b="1" dirty="0">
                <a:solidFill>
                  <a:schemeClr val="bg1"/>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75%</a:t>
            </a:r>
            <a:endParaRPr lang="zh-CN" altLang="en-US" sz="1015" b="1" dirty="0">
              <a:solidFill>
                <a:schemeClr val="bg1"/>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56" name="文本框 55"/>
          <p:cNvSpPr txBox="1"/>
          <p:nvPr/>
        </p:nvSpPr>
        <p:spPr>
          <a:xfrm>
            <a:off x="3271495" y="3684510"/>
            <a:ext cx="627460" cy="248209"/>
          </a:xfrm>
          <a:prstGeom prst="rect">
            <a:avLst/>
          </a:prstGeom>
          <a:noFill/>
          <a:ln w="9525">
            <a:noFill/>
          </a:ln>
        </p:spPr>
        <p:txBody>
          <a:bodyPr wrap="square" anchor="t">
            <a:spAutoFit/>
          </a:bodyPr>
          <a:lstStyle/>
          <a:p>
            <a:pPr lvl="0"/>
            <a:r>
              <a:rPr lang="en-US" altLang="zh-CN" sz="1015" b="1" dirty="0">
                <a:solidFill>
                  <a:schemeClr val="bg1"/>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90%</a:t>
            </a:r>
            <a:endParaRPr lang="zh-CN" altLang="en-US" sz="1015" b="1" dirty="0">
              <a:solidFill>
                <a:schemeClr val="bg1"/>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57" name="文本框 56"/>
          <p:cNvSpPr txBox="1"/>
          <p:nvPr/>
        </p:nvSpPr>
        <p:spPr>
          <a:xfrm>
            <a:off x="3902526" y="4146471"/>
            <a:ext cx="626269" cy="248209"/>
          </a:xfrm>
          <a:prstGeom prst="rect">
            <a:avLst/>
          </a:prstGeom>
          <a:noFill/>
          <a:ln w="9525">
            <a:noFill/>
          </a:ln>
        </p:spPr>
        <p:txBody>
          <a:bodyPr wrap="square" anchor="t">
            <a:spAutoFit/>
          </a:bodyPr>
          <a:lstStyle/>
          <a:p>
            <a:pPr lvl="0"/>
            <a:r>
              <a:rPr lang="en-US" altLang="zh-CN" sz="1015" b="1" dirty="0">
                <a:solidFill>
                  <a:schemeClr val="bg1"/>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60%</a:t>
            </a:r>
            <a:endParaRPr lang="zh-CN" altLang="en-US" sz="1015" b="1" dirty="0">
              <a:solidFill>
                <a:schemeClr val="bg1"/>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58" name="圆角矩形 57"/>
          <p:cNvSpPr/>
          <p:nvPr/>
        </p:nvSpPr>
        <p:spPr>
          <a:xfrm>
            <a:off x="6649298" y="1148955"/>
            <a:ext cx="2197894" cy="3431381"/>
          </a:xfrm>
          <a:prstGeom prst="roundRect">
            <a:avLst>
              <a:gd name="adj" fmla="val 0"/>
            </a:avLst>
          </a:prstGeom>
          <a:gradFill>
            <a:gsLst>
              <a:gs pos="0">
                <a:srgbClr val="0246A0"/>
              </a:gs>
              <a:gs pos="100000">
                <a:srgbClr val="046EEE"/>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1015" noProof="1">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grpSp>
        <p:nvGrpSpPr>
          <p:cNvPr id="59" name="组合 58"/>
          <p:cNvGrpSpPr/>
          <p:nvPr/>
        </p:nvGrpSpPr>
        <p:grpSpPr>
          <a:xfrm>
            <a:off x="7013630" y="1659256"/>
            <a:ext cx="1397794" cy="2508122"/>
            <a:chOff x="3998340" y="1825882"/>
            <a:chExt cx="1863681" cy="3344156"/>
          </a:xfrm>
        </p:grpSpPr>
        <p:sp>
          <p:nvSpPr>
            <p:cNvPr id="43042" name="文本框 59"/>
            <p:cNvSpPr txBox="1"/>
            <p:nvPr/>
          </p:nvSpPr>
          <p:spPr>
            <a:xfrm>
              <a:off x="3998340" y="1825882"/>
              <a:ext cx="1819019" cy="430886"/>
            </a:xfrm>
            <a:prstGeom prst="rect">
              <a:avLst/>
            </a:prstGeom>
            <a:noFill/>
            <a:ln w="9525">
              <a:noFill/>
            </a:ln>
          </p:spPr>
          <p:txBody>
            <a:bodyPr wrap="square" anchor="t">
              <a:spAutoFit/>
            </a:bodyPr>
            <a:lstStyle/>
            <a:p>
              <a:pPr lvl="0"/>
              <a:r>
                <a:rPr lang="zh-CN" altLang="en-US" sz="1500" b="1" dirty="0">
                  <a:solidFill>
                    <a:schemeClr val="bg1"/>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此处添加标题</a:t>
              </a:r>
              <a:endParaRPr lang="zh-CN" altLang="en-US" sz="1500" b="1" dirty="0">
                <a:solidFill>
                  <a:schemeClr val="bg1"/>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43043" name="文本框 60"/>
            <p:cNvSpPr txBox="1"/>
            <p:nvPr/>
          </p:nvSpPr>
          <p:spPr>
            <a:xfrm>
              <a:off x="4094180" y="2336251"/>
              <a:ext cx="1767841" cy="2833787"/>
            </a:xfrm>
            <a:prstGeom prst="rect">
              <a:avLst/>
            </a:prstGeom>
            <a:noFill/>
            <a:ln w="9525">
              <a:noFill/>
            </a:ln>
          </p:spPr>
          <p:txBody>
            <a:bodyPr wrap="square" anchor="t">
              <a:spAutoFit/>
            </a:bodyPr>
            <a:lstStyle/>
            <a:p>
              <a:pPr lvl="0"/>
              <a:r>
                <a:rPr lang="zh-CN" altLang="en-US" sz="1015" dirty="0">
                  <a:solidFill>
                    <a:schemeClr val="bg1"/>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在此编辑文本内容在此编辑文本内容在此编辑文本内容在此编辑文本内容在此编辑文本内容在此编辑文本内容在此编辑文本内容在此编辑文本内容在此编辑文本内容在此编辑文本内容在此编辑文本内容在此编辑文本内容在此编辑文本内容</a:t>
              </a:r>
              <a:endParaRPr lang="zh-CN" altLang="en-US" sz="1015" dirty="0">
                <a:solidFill>
                  <a:schemeClr val="bg1"/>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grpSp>
      <p:sp>
        <p:nvSpPr>
          <p:cNvPr id="33" name="矩形 32"/>
          <p:cNvSpPr/>
          <p:nvPr/>
        </p:nvSpPr>
        <p:spPr>
          <a:xfrm>
            <a:off x="3411537" y="316047"/>
            <a:ext cx="2320925" cy="460375"/>
          </a:xfrm>
          <a:prstGeom prst="rect">
            <a:avLst/>
          </a:prstGeom>
        </p:spPr>
        <p:txBody>
          <a:bodyPr wrap="none">
            <a:spAutoFit/>
          </a:bodyPr>
          <a:lstStyle/>
          <a:p>
            <a:pPr algn="ctr"/>
            <a:r>
              <a:rPr lang="zh-CN" altLang="zh-CN" sz="2400" b="1" dirty="0">
                <a:latin typeface="思源黑体 CN Medium" panose="020B0600000000000000" pitchFamily="34" charset="-122"/>
                <a:ea typeface="思源黑体 CN Medium" panose="020B0600000000000000" pitchFamily="34" charset="-122"/>
                <a:cs typeface="微软雅黑" panose="020B0503020204020204" charset="-122"/>
                <a:sym typeface="思源黑体 CN Normal" panose="020B0400000000000000" pitchFamily="34" charset="-122"/>
              </a:rPr>
              <a:t>请输入标题文字</a:t>
            </a:r>
            <a:endParaRPr lang="zh-CN" altLang="en-US" sz="2400" b="1" dirty="0">
              <a:latin typeface="思源黑体 CN Medium" panose="020B0600000000000000" pitchFamily="34" charset="-122"/>
              <a:ea typeface="思源黑体 CN Medium" panose="020B0600000000000000" pitchFamily="34" charset="-122"/>
              <a:cs typeface="微软雅黑" panose="020B0503020204020204" charset="-122"/>
              <a:sym typeface="思源黑体 CN Normal" panose="020B04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3000"/>
    </mc:Choice>
    <mc:Fallback>
      <p:transition spd="slow" advTm="3000"/>
    </mc:Fallback>
  </mc:AlternateContent>
  <p:timing>
    <p:tnLst>
      <p:par>
        <p:cTn id="1" dur="indefinite" restart="never" nodeType="tmRoot"/>
      </p:par>
    </p:tnLst>
    <p:bldLst>
      <p:bldP spid="35" grpId="0" bldLvl="0" animBg="1"/>
      <p:bldP spid="36" grpId="0"/>
      <p:bldP spid="37" grpId="0" bldLvl="0" animBg="1"/>
      <p:bldP spid="38" grpId="0" bldLvl="0" animBg="1"/>
      <p:bldP spid="45" grpId="0" bldLvl="0" animBg="1"/>
      <p:bldP spid="55" grpId="0"/>
      <p:bldP spid="56" grpId="0"/>
      <p:bldP spid="57" grpId="0"/>
      <p:bldP spid="58"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等腰三角形 45"/>
          <p:cNvSpPr/>
          <p:nvPr/>
        </p:nvSpPr>
        <p:spPr>
          <a:xfrm>
            <a:off x="1893545" y="2852024"/>
            <a:ext cx="1329929" cy="720329"/>
          </a:xfrm>
          <a:custGeom>
            <a:avLst/>
            <a:gdLst/>
            <a:ahLst/>
            <a:cxnLst/>
            <a:rect l="l" t="t" r="r" b="b"/>
            <a:pathLst>
              <a:path w="1773057" h="959867">
                <a:moveTo>
                  <a:pt x="886528" y="0"/>
                </a:moveTo>
                <a:lnTo>
                  <a:pt x="953045" y="84733"/>
                </a:lnTo>
                <a:lnTo>
                  <a:pt x="1627198" y="84733"/>
                </a:lnTo>
                <a:cubicBezTo>
                  <a:pt x="1707754" y="84733"/>
                  <a:pt x="1773057" y="150036"/>
                  <a:pt x="1773057" y="230592"/>
                </a:cubicBezTo>
                <a:lnTo>
                  <a:pt x="1773057" y="814008"/>
                </a:lnTo>
                <a:cubicBezTo>
                  <a:pt x="1773057" y="894564"/>
                  <a:pt x="1707754" y="959867"/>
                  <a:pt x="1627198" y="959867"/>
                </a:cubicBezTo>
                <a:lnTo>
                  <a:pt x="145859" y="959867"/>
                </a:lnTo>
                <a:cubicBezTo>
                  <a:pt x="65303" y="959867"/>
                  <a:pt x="0" y="894564"/>
                  <a:pt x="0" y="814008"/>
                </a:cubicBezTo>
                <a:lnTo>
                  <a:pt x="0" y="230592"/>
                </a:lnTo>
                <a:cubicBezTo>
                  <a:pt x="0" y="150036"/>
                  <a:pt x="65303" y="84733"/>
                  <a:pt x="145859" y="84733"/>
                </a:cubicBezTo>
                <a:lnTo>
                  <a:pt x="820011" y="84733"/>
                </a:lnTo>
                <a:close/>
              </a:path>
            </a:pathLst>
          </a:custGeom>
          <a:noFill/>
          <a:ln w="12700">
            <a:solidFill>
              <a:srgbClr val="0185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1015" noProof="1">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10" name="TextBox 2"/>
          <p:cNvSpPr txBox="1"/>
          <p:nvPr/>
        </p:nvSpPr>
        <p:spPr>
          <a:xfrm>
            <a:off x="1893545" y="3753328"/>
            <a:ext cx="4845844" cy="346075"/>
          </a:xfrm>
          <a:prstGeom prst="rect">
            <a:avLst/>
          </a:prstGeom>
          <a:noFill/>
          <a:ln w="9525">
            <a:noFill/>
          </a:ln>
        </p:spPr>
        <p:txBody>
          <a:bodyPr wrap="square" lIns="0" tIns="0" rIns="0" bIns="0" anchor="t">
            <a:spAutoFit/>
          </a:bodyPr>
          <a:lstStyle/>
          <a:p>
            <a:pPr lvl="0" algn="just">
              <a:lnSpc>
                <a:spcPct val="150000"/>
              </a:lnSpc>
            </a:pPr>
            <a:r>
              <a:rPr sz="750" dirty="0">
                <a:solidFill>
                  <a:srgbClr val="595959"/>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在此编辑文本内容在此编辑文本内容在此编辑文本内容在此编辑文本内容在此编辑文本内容在此编辑文本内容在此编辑文本内容在此编辑文本内容在此编辑文本内容在此编辑文本内容</a:t>
            </a:r>
            <a:endParaRPr sz="750" dirty="0">
              <a:solidFill>
                <a:srgbClr val="595959"/>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11" name="TextBox 10"/>
          <p:cNvSpPr txBox="1"/>
          <p:nvPr/>
        </p:nvSpPr>
        <p:spPr>
          <a:xfrm>
            <a:off x="2018561" y="3049668"/>
            <a:ext cx="1079897" cy="518795"/>
          </a:xfrm>
          <a:prstGeom prst="rect">
            <a:avLst/>
          </a:prstGeom>
          <a:noFill/>
          <a:ln w="9525">
            <a:noFill/>
          </a:ln>
        </p:spPr>
        <p:txBody>
          <a:bodyPr wrap="square" lIns="0" tIns="0" rIns="0" bIns="0" anchor="t">
            <a:spAutoFit/>
          </a:bodyPr>
          <a:lstStyle/>
          <a:p>
            <a:pPr lvl="0" algn="ctr">
              <a:lnSpc>
                <a:spcPct val="150000"/>
              </a:lnSpc>
            </a:pPr>
            <a:r>
              <a:rPr lang="zh-CN" altLang="en-US" sz="750" dirty="0">
                <a:solidFill>
                  <a:srgbClr val="595959"/>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在此编辑文本内容在此编辑文本内容在此编辑文本内容</a:t>
            </a:r>
            <a:endParaRPr lang="zh-CN" altLang="en-US" sz="750" dirty="0">
              <a:solidFill>
                <a:srgbClr val="595959"/>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12" name="TextBox 16"/>
          <p:cNvSpPr txBox="1"/>
          <p:nvPr/>
        </p:nvSpPr>
        <p:spPr>
          <a:xfrm>
            <a:off x="3804499" y="3081814"/>
            <a:ext cx="991790" cy="346075"/>
          </a:xfrm>
          <a:prstGeom prst="rect">
            <a:avLst/>
          </a:prstGeom>
          <a:noFill/>
          <a:ln w="9525">
            <a:noFill/>
          </a:ln>
        </p:spPr>
        <p:txBody>
          <a:bodyPr wrap="square" lIns="0" tIns="0" rIns="0" bIns="0" anchor="t">
            <a:spAutoFit/>
          </a:bodyPr>
          <a:lstStyle/>
          <a:p>
            <a:pPr lvl="0" algn="ctr">
              <a:lnSpc>
                <a:spcPct val="150000"/>
              </a:lnSpc>
            </a:pPr>
            <a:r>
              <a:rPr lang="zh-CN" altLang="en-US" sz="750" dirty="0">
                <a:solidFill>
                  <a:srgbClr val="595959"/>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在此编辑文本内容在此编辑文本内容在此编辑</a:t>
            </a:r>
            <a:endParaRPr lang="zh-CN" altLang="en-US" sz="750" dirty="0">
              <a:solidFill>
                <a:srgbClr val="595959"/>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13" name="TextBox 22"/>
          <p:cNvSpPr txBox="1"/>
          <p:nvPr/>
        </p:nvSpPr>
        <p:spPr>
          <a:xfrm>
            <a:off x="5527332" y="3081814"/>
            <a:ext cx="1092994" cy="346075"/>
          </a:xfrm>
          <a:prstGeom prst="rect">
            <a:avLst/>
          </a:prstGeom>
          <a:noFill/>
          <a:ln w="9525">
            <a:noFill/>
          </a:ln>
        </p:spPr>
        <p:txBody>
          <a:bodyPr wrap="square" lIns="0" tIns="0" rIns="0" bIns="0" anchor="t">
            <a:spAutoFit/>
          </a:bodyPr>
          <a:lstStyle/>
          <a:p>
            <a:pPr lvl="0" algn="ctr">
              <a:lnSpc>
                <a:spcPct val="150000"/>
              </a:lnSpc>
            </a:pPr>
            <a:r>
              <a:rPr lang="zh-CN" altLang="en-US" sz="750" dirty="0">
                <a:solidFill>
                  <a:srgbClr val="595959"/>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在此编辑文本内容在此编辑文本内容</a:t>
            </a:r>
            <a:endParaRPr lang="zh-CN" altLang="en-US" sz="750" dirty="0">
              <a:solidFill>
                <a:srgbClr val="595959"/>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grpSp>
        <p:nvGrpSpPr>
          <p:cNvPr id="14" name="组合 13"/>
          <p:cNvGrpSpPr/>
          <p:nvPr/>
        </p:nvGrpSpPr>
        <p:grpSpPr>
          <a:xfrm>
            <a:off x="1910584" y="1415002"/>
            <a:ext cx="1296000" cy="1378586"/>
            <a:chOff x="1280133" y="1276560"/>
            <a:chExt cx="1728000" cy="1838115"/>
          </a:xfrm>
          <a:gradFill>
            <a:gsLst>
              <a:gs pos="0">
                <a:srgbClr val="0246A0"/>
              </a:gs>
              <a:gs pos="100000">
                <a:srgbClr val="046EEE"/>
              </a:gs>
            </a:gsLst>
            <a:lin ang="2700000" scaled="1"/>
          </a:gradFill>
        </p:grpSpPr>
        <p:sp>
          <p:nvSpPr>
            <p:cNvPr id="15" name="椭圆 14"/>
            <p:cNvSpPr/>
            <p:nvPr/>
          </p:nvSpPr>
          <p:spPr>
            <a:xfrm>
              <a:off x="1280133" y="1276560"/>
              <a:ext cx="1728000" cy="172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1015" noProof="1">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16" name="TextBox 30"/>
            <p:cNvSpPr txBox="1"/>
            <p:nvPr/>
          </p:nvSpPr>
          <p:spPr>
            <a:xfrm>
              <a:off x="1389110" y="1879769"/>
              <a:ext cx="1555101" cy="738293"/>
            </a:xfrm>
            <a:prstGeom prst="rect">
              <a:avLst/>
            </a:prstGeom>
            <a:grpFill/>
            <a:ln>
              <a:noFill/>
            </a:ln>
          </p:spPr>
          <p:txBody>
            <a:bodyPr wrap="square" lIns="0" tIns="0" rIns="0" bIns="0" rtlCol="0">
              <a:spAutoFit/>
            </a:bodyPr>
            <a:lstStyle>
              <a:defPPr>
                <a:defRPr lang="zh-CN"/>
              </a:defPPr>
              <a:lvl1pPr algn="ctr">
                <a:defRPr sz="1400" b="1">
                  <a:solidFill>
                    <a:schemeClr val="bg1"/>
                  </a:solidFill>
                  <a:latin typeface="微软雅黑" panose="020B0503020204020204" charset="-122"/>
                  <a:ea typeface="微软雅黑" panose="020B0503020204020204" charset="-122"/>
                </a:defRPr>
              </a:lvl1pPr>
            </a:lstStyle>
            <a:p>
              <a:pPr fontAlgn="auto"/>
              <a:r>
                <a:rPr lang="zh-CN" altLang="en-US" sz="1200" noProof="1">
                  <a:latin typeface="思源黑体 CN Normal" panose="020B0400000000000000" pitchFamily="34" charset="-122"/>
                  <a:ea typeface="思源黑体 CN Normal" panose="020B0400000000000000" pitchFamily="34" charset="-122"/>
                  <a:cs typeface="+mn-cs"/>
                  <a:sym typeface="思源黑体 CN Normal" panose="020B0400000000000000" pitchFamily="34" charset="-122"/>
                </a:rPr>
                <a:t>在此编辑文本内容在此编辑文本内容</a:t>
              </a:r>
              <a:endParaRPr lang="zh-CN" altLang="en-US" sz="1200" noProof="1">
                <a:latin typeface="思源黑体 CN Normal" panose="020B0400000000000000" pitchFamily="34" charset="-122"/>
                <a:ea typeface="思源黑体 CN Normal" panose="020B0400000000000000" pitchFamily="34" charset="-122"/>
                <a:cs typeface="+mn-cs"/>
                <a:sym typeface="思源黑体 CN Normal" panose="020B0400000000000000" pitchFamily="34" charset="-122"/>
              </a:endParaRPr>
            </a:p>
          </p:txBody>
        </p:sp>
        <p:sp>
          <p:nvSpPr>
            <p:cNvPr id="17" name="等腰三角形 16"/>
            <p:cNvSpPr/>
            <p:nvPr/>
          </p:nvSpPr>
          <p:spPr>
            <a:xfrm flipV="1">
              <a:off x="2034816" y="2975421"/>
              <a:ext cx="218634" cy="13925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1015" noProof="1">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grpSp>
      <p:grpSp>
        <p:nvGrpSpPr>
          <p:cNvPr id="18" name="组合 17"/>
          <p:cNvGrpSpPr/>
          <p:nvPr/>
        </p:nvGrpSpPr>
        <p:grpSpPr>
          <a:xfrm>
            <a:off x="3652574" y="1410292"/>
            <a:ext cx="1296000" cy="1383296"/>
            <a:chOff x="3616599" y="1270281"/>
            <a:chExt cx="1728000" cy="1844394"/>
          </a:xfrm>
          <a:gradFill>
            <a:gsLst>
              <a:gs pos="0">
                <a:srgbClr val="0246A0"/>
              </a:gs>
              <a:gs pos="100000">
                <a:srgbClr val="046EEE"/>
              </a:gs>
            </a:gsLst>
            <a:lin ang="2700000" scaled="1"/>
          </a:gradFill>
        </p:grpSpPr>
        <p:sp>
          <p:nvSpPr>
            <p:cNvPr id="19" name="椭圆 18"/>
            <p:cNvSpPr/>
            <p:nvPr/>
          </p:nvSpPr>
          <p:spPr>
            <a:xfrm>
              <a:off x="3616599" y="1270281"/>
              <a:ext cx="1728000" cy="172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1015" noProof="1">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20" name="TextBox 31"/>
            <p:cNvSpPr txBox="1"/>
            <p:nvPr/>
          </p:nvSpPr>
          <p:spPr>
            <a:xfrm>
              <a:off x="3818911" y="1876630"/>
              <a:ext cx="1323376" cy="738293"/>
            </a:xfrm>
            <a:prstGeom prst="rect">
              <a:avLst/>
            </a:prstGeom>
            <a:grpFill/>
            <a:ln>
              <a:noFill/>
            </a:ln>
          </p:spPr>
          <p:txBody>
            <a:bodyPr wrap="square" lIns="0" tIns="0" rIns="0" bIns="0" rtlCol="0">
              <a:spAutoFit/>
            </a:bodyPr>
            <a:lstStyle>
              <a:defPPr>
                <a:defRPr lang="zh-CN"/>
              </a:defPPr>
              <a:lvl1pPr algn="ctr">
                <a:defRPr sz="1400" b="1">
                  <a:solidFill>
                    <a:schemeClr val="bg1"/>
                  </a:solidFill>
                  <a:latin typeface="微软雅黑" panose="020B0503020204020204" charset="-122"/>
                  <a:ea typeface="微软雅黑" panose="020B0503020204020204" charset="-122"/>
                </a:defRPr>
              </a:lvl1pPr>
            </a:lstStyle>
            <a:p>
              <a:pPr fontAlgn="auto"/>
              <a:r>
                <a:rPr lang="zh-CN" altLang="en-US" sz="1200" noProof="1">
                  <a:latin typeface="思源黑体 CN Normal" panose="020B0400000000000000" pitchFamily="34" charset="-122"/>
                  <a:ea typeface="思源黑体 CN Normal" panose="020B0400000000000000" pitchFamily="34" charset="-122"/>
                  <a:cs typeface="+mn-cs"/>
                  <a:sym typeface="思源黑体 CN Normal" panose="020B0400000000000000" pitchFamily="34" charset="-122"/>
                </a:rPr>
                <a:t>在此编辑文本内容在此编辑文本内容</a:t>
              </a:r>
              <a:endParaRPr lang="zh-CN" altLang="en-US" sz="1200" noProof="1">
                <a:latin typeface="思源黑体 CN Normal" panose="020B0400000000000000" pitchFamily="34" charset="-122"/>
                <a:ea typeface="思源黑体 CN Normal" panose="020B0400000000000000" pitchFamily="34" charset="-122"/>
                <a:cs typeface="+mn-cs"/>
                <a:sym typeface="思源黑体 CN Normal" panose="020B0400000000000000" pitchFamily="34" charset="-122"/>
              </a:endParaRPr>
            </a:p>
          </p:txBody>
        </p:sp>
        <p:sp>
          <p:nvSpPr>
            <p:cNvPr id="21" name="等腰三角形 20"/>
            <p:cNvSpPr/>
            <p:nvPr/>
          </p:nvSpPr>
          <p:spPr>
            <a:xfrm flipV="1">
              <a:off x="4379998" y="2975421"/>
              <a:ext cx="218634" cy="13925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1015" noProof="1">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grpSp>
      <p:grpSp>
        <p:nvGrpSpPr>
          <p:cNvPr id="22" name="组合 21"/>
          <p:cNvGrpSpPr/>
          <p:nvPr/>
        </p:nvGrpSpPr>
        <p:grpSpPr>
          <a:xfrm>
            <a:off x="5425953" y="1415509"/>
            <a:ext cx="1296000" cy="1378079"/>
            <a:chOff x="5990153" y="1277236"/>
            <a:chExt cx="1728000" cy="1837439"/>
          </a:xfrm>
          <a:gradFill>
            <a:gsLst>
              <a:gs pos="0">
                <a:srgbClr val="0246A0"/>
              </a:gs>
              <a:gs pos="100000">
                <a:srgbClr val="046EEE"/>
              </a:gs>
            </a:gsLst>
            <a:lin ang="2700000" scaled="1"/>
          </a:gradFill>
        </p:grpSpPr>
        <p:sp>
          <p:nvSpPr>
            <p:cNvPr id="23" name="椭圆 22"/>
            <p:cNvSpPr/>
            <p:nvPr/>
          </p:nvSpPr>
          <p:spPr>
            <a:xfrm>
              <a:off x="5990153" y="1277236"/>
              <a:ext cx="1728000" cy="172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1015" noProof="1">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24" name="TextBox 32"/>
            <p:cNvSpPr txBox="1"/>
            <p:nvPr/>
          </p:nvSpPr>
          <p:spPr>
            <a:xfrm>
              <a:off x="6189054" y="1888059"/>
              <a:ext cx="1330199" cy="738293"/>
            </a:xfrm>
            <a:prstGeom prst="rect">
              <a:avLst/>
            </a:prstGeom>
            <a:grpFill/>
            <a:ln>
              <a:noFill/>
            </a:ln>
          </p:spPr>
          <p:txBody>
            <a:bodyPr wrap="square" lIns="0" tIns="0" rIns="0" bIns="0" rtlCol="0">
              <a:spAutoFit/>
            </a:bodyPr>
            <a:lstStyle>
              <a:defPPr>
                <a:defRPr lang="zh-CN"/>
              </a:defPPr>
              <a:lvl1pPr algn="ctr">
                <a:defRPr sz="1400" b="1">
                  <a:solidFill>
                    <a:schemeClr val="bg1"/>
                  </a:solidFill>
                  <a:latin typeface="微软雅黑" panose="020B0503020204020204" charset="-122"/>
                  <a:ea typeface="微软雅黑" panose="020B0503020204020204" charset="-122"/>
                </a:defRPr>
              </a:lvl1pPr>
            </a:lstStyle>
            <a:p>
              <a:pPr fontAlgn="auto"/>
              <a:r>
                <a:rPr lang="zh-CN" altLang="en-US" sz="1200" noProof="1">
                  <a:latin typeface="思源黑体 CN Normal" panose="020B0400000000000000" pitchFamily="34" charset="-122"/>
                  <a:ea typeface="思源黑体 CN Normal" panose="020B0400000000000000" pitchFamily="34" charset="-122"/>
                  <a:cs typeface="+mn-cs"/>
                  <a:sym typeface="思源黑体 CN Normal" panose="020B0400000000000000" pitchFamily="34" charset="-122"/>
                </a:rPr>
                <a:t>在此编辑文本内容在此编辑文本内容</a:t>
              </a:r>
              <a:endParaRPr lang="zh-CN" altLang="en-US" sz="1200" noProof="1">
                <a:latin typeface="思源黑体 CN Normal" panose="020B0400000000000000" pitchFamily="34" charset="-122"/>
                <a:ea typeface="思源黑体 CN Normal" panose="020B0400000000000000" pitchFamily="34" charset="-122"/>
                <a:cs typeface="+mn-cs"/>
                <a:sym typeface="思源黑体 CN Normal" panose="020B0400000000000000" pitchFamily="34" charset="-122"/>
              </a:endParaRPr>
            </a:p>
          </p:txBody>
        </p:sp>
        <p:sp>
          <p:nvSpPr>
            <p:cNvPr id="25" name="等腰三角形 24"/>
            <p:cNvSpPr/>
            <p:nvPr/>
          </p:nvSpPr>
          <p:spPr>
            <a:xfrm flipV="1">
              <a:off x="6744504" y="2975421"/>
              <a:ext cx="218634" cy="13925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1015" noProof="1">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grpSp>
      <p:sp>
        <p:nvSpPr>
          <p:cNvPr id="26" name="等腰三角形 45"/>
          <p:cNvSpPr/>
          <p:nvPr/>
        </p:nvSpPr>
        <p:spPr>
          <a:xfrm>
            <a:off x="3635429" y="2852024"/>
            <a:ext cx="1329929" cy="720329"/>
          </a:xfrm>
          <a:custGeom>
            <a:avLst/>
            <a:gdLst/>
            <a:ahLst/>
            <a:cxnLst/>
            <a:rect l="l" t="t" r="r" b="b"/>
            <a:pathLst>
              <a:path w="1773057" h="959867">
                <a:moveTo>
                  <a:pt x="886528" y="0"/>
                </a:moveTo>
                <a:lnTo>
                  <a:pt x="953045" y="84733"/>
                </a:lnTo>
                <a:lnTo>
                  <a:pt x="1627198" y="84733"/>
                </a:lnTo>
                <a:cubicBezTo>
                  <a:pt x="1707754" y="84733"/>
                  <a:pt x="1773057" y="150036"/>
                  <a:pt x="1773057" y="230592"/>
                </a:cubicBezTo>
                <a:lnTo>
                  <a:pt x="1773057" y="814008"/>
                </a:lnTo>
                <a:cubicBezTo>
                  <a:pt x="1773057" y="894564"/>
                  <a:pt x="1707754" y="959867"/>
                  <a:pt x="1627198" y="959867"/>
                </a:cubicBezTo>
                <a:lnTo>
                  <a:pt x="145859" y="959867"/>
                </a:lnTo>
                <a:cubicBezTo>
                  <a:pt x="65303" y="959867"/>
                  <a:pt x="0" y="894564"/>
                  <a:pt x="0" y="814008"/>
                </a:cubicBezTo>
                <a:lnTo>
                  <a:pt x="0" y="230592"/>
                </a:lnTo>
                <a:cubicBezTo>
                  <a:pt x="0" y="150036"/>
                  <a:pt x="65303" y="84733"/>
                  <a:pt x="145859" y="84733"/>
                </a:cubicBezTo>
                <a:lnTo>
                  <a:pt x="820011" y="84733"/>
                </a:lnTo>
                <a:close/>
              </a:path>
            </a:pathLst>
          </a:custGeom>
          <a:noFill/>
          <a:ln w="12700">
            <a:solidFill>
              <a:srgbClr val="0185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1015" noProof="1">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27" name="等腰三角形 45"/>
          <p:cNvSpPr/>
          <p:nvPr/>
        </p:nvSpPr>
        <p:spPr>
          <a:xfrm>
            <a:off x="5409461" y="2868693"/>
            <a:ext cx="1329929" cy="719138"/>
          </a:xfrm>
          <a:custGeom>
            <a:avLst/>
            <a:gdLst/>
            <a:ahLst/>
            <a:cxnLst/>
            <a:rect l="l" t="t" r="r" b="b"/>
            <a:pathLst>
              <a:path w="1773057" h="959867">
                <a:moveTo>
                  <a:pt x="886528" y="0"/>
                </a:moveTo>
                <a:lnTo>
                  <a:pt x="953045" y="84733"/>
                </a:lnTo>
                <a:lnTo>
                  <a:pt x="1627198" y="84733"/>
                </a:lnTo>
                <a:cubicBezTo>
                  <a:pt x="1707754" y="84733"/>
                  <a:pt x="1773057" y="150036"/>
                  <a:pt x="1773057" y="230592"/>
                </a:cubicBezTo>
                <a:lnTo>
                  <a:pt x="1773057" y="814008"/>
                </a:lnTo>
                <a:cubicBezTo>
                  <a:pt x="1773057" y="894564"/>
                  <a:pt x="1707754" y="959867"/>
                  <a:pt x="1627198" y="959867"/>
                </a:cubicBezTo>
                <a:lnTo>
                  <a:pt x="145859" y="959867"/>
                </a:lnTo>
                <a:cubicBezTo>
                  <a:pt x="65303" y="959867"/>
                  <a:pt x="0" y="894564"/>
                  <a:pt x="0" y="814008"/>
                </a:cubicBezTo>
                <a:lnTo>
                  <a:pt x="0" y="230592"/>
                </a:lnTo>
                <a:cubicBezTo>
                  <a:pt x="0" y="150036"/>
                  <a:pt x="65303" y="84733"/>
                  <a:pt x="145859" y="84733"/>
                </a:cubicBezTo>
                <a:lnTo>
                  <a:pt x="820011" y="84733"/>
                </a:lnTo>
                <a:close/>
              </a:path>
            </a:pathLst>
          </a:custGeom>
          <a:noFill/>
          <a:ln w="12700">
            <a:solidFill>
              <a:srgbClr val="0185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1015" noProof="1">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28" name="矩形 27"/>
          <p:cNvSpPr/>
          <p:nvPr/>
        </p:nvSpPr>
        <p:spPr>
          <a:xfrm>
            <a:off x="3411537" y="316047"/>
            <a:ext cx="2320925" cy="460375"/>
          </a:xfrm>
          <a:prstGeom prst="rect">
            <a:avLst/>
          </a:prstGeom>
        </p:spPr>
        <p:txBody>
          <a:bodyPr wrap="none">
            <a:spAutoFit/>
          </a:bodyPr>
          <a:lstStyle/>
          <a:p>
            <a:pPr algn="ctr"/>
            <a:r>
              <a:rPr lang="zh-CN" altLang="zh-CN" sz="2400" b="1" dirty="0">
                <a:latin typeface="思源黑体 CN Medium" panose="020B0600000000000000" pitchFamily="34" charset="-122"/>
                <a:ea typeface="思源黑体 CN Medium" panose="020B0600000000000000" pitchFamily="34" charset="-122"/>
                <a:cs typeface="微软雅黑" panose="020B0503020204020204" charset="-122"/>
                <a:sym typeface="思源黑体 CN Normal" panose="020B0400000000000000" pitchFamily="34" charset="-122"/>
              </a:rPr>
              <a:t>请输入标题文字</a:t>
            </a:r>
            <a:endParaRPr lang="zh-CN" altLang="en-US" sz="2400" b="1" dirty="0">
              <a:latin typeface="思源黑体 CN Medium" panose="020B0600000000000000" pitchFamily="34" charset="-122"/>
              <a:ea typeface="思源黑体 CN Medium" panose="020B0600000000000000" pitchFamily="34" charset="-122"/>
              <a:cs typeface="微软雅黑" panose="020B0503020204020204" charset="-122"/>
              <a:sym typeface="思源黑体 CN Normal" panose="020B04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3000"/>
    </mc:Choice>
    <mc:Fallback>
      <p:transition spd="slow" advTm="3000"/>
    </mc:Fallback>
  </mc:AlternateContent>
  <p:timing>
    <p:tnLst>
      <p:par>
        <p:cTn id="1" dur="indefinite" restart="never" nodeType="tmRoot"/>
      </p:par>
    </p:tnLst>
    <p:bldLst>
      <p:bldP spid="9" grpId="0" bldLvl="0" animBg="1"/>
      <p:bldP spid="10" grpId="0"/>
      <p:bldP spid="11" grpId="0"/>
      <p:bldP spid="12" grpId="0"/>
      <p:bldP spid="13" grpId="0"/>
      <p:bldP spid="26" grpId="0" bldLvl="0" animBg="1"/>
      <p:bldP spid="27"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直接连接符 8"/>
          <p:cNvSpPr/>
          <p:nvPr/>
        </p:nvSpPr>
        <p:spPr>
          <a:xfrm>
            <a:off x="1070823" y="2242900"/>
            <a:ext cx="1490663" cy="1190"/>
          </a:xfrm>
          <a:prstGeom prst="line">
            <a:avLst/>
          </a:prstGeom>
          <a:ln w="12700" cap="flat" cmpd="sng">
            <a:solidFill>
              <a:srgbClr val="404040"/>
            </a:solidFill>
            <a:prstDash val="solid"/>
            <a:bevel/>
            <a:headEnd type="none" w="med" len="med"/>
            <a:tailEnd type="none" w="med" len="med"/>
          </a:ln>
        </p:spPr>
        <p:txBody>
          <a:bodyPr anchor="t"/>
          <a:lstStyle/>
          <a:p>
            <a:pPr lvl="0"/>
            <a:endParaRPr lang="zh-CN" altLang="en-US" sz="1015">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10" name="直接连接符 9"/>
          <p:cNvSpPr/>
          <p:nvPr/>
        </p:nvSpPr>
        <p:spPr>
          <a:xfrm>
            <a:off x="1070823" y="3323989"/>
            <a:ext cx="1490663" cy="1190"/>
          </a:xfrm>
          <a:prstGeom prst="line">
            <a:avLst/>
          </a:prstGeom>
          <a:ln w="12700" cap="flat" cmpd="sng">
            <a:solidFill>
              <a:srgbClr val="404040"/>
            </a:solidFill>
            <a:prstDash val="solid"/>
            <a:bevel/>
            <a:headEnd type="none" w="med" len="med"/>
            <a:tailEnd type="none" w="med" len="med"/>
          </a:ln>
        </p:spPr>
        <p:txBody>
          <a:bodyPr anchor="t"/>
          <a:lstStyle/>
          <a:p>
            <a:pPr lvl="0"/>
            <a:endParaRPr lang="zh-CN" altLang="en-US" sz="1015">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11" name="矩形 50"/>
          <p:cNvSpPr/>
          <p:nvPr/>
        </p:nvSpPr>
        <p:spPr>
          <a:xfrm>
            <a:off x="999386" y="1197531"/>
            <a:ext cx="1102519" cy="323159"/>
          </a:xfrm>
          <a:prstGeom prst="rect">
            <a:avLst/>
          </a:prstGeom>
          <a:noFill/>
          <a:ln w="9525">
            <a:noFill/>
          </a:ln>
        </p:spPr>
        <p:txBody>
          <a:bodyPr lIns="68573" tIns="34287" rIns="68573" bIns="34287" anchor="t">
            <a:spAutoFit/>
          </a:bodyPr>
          <a:lstStyle/>
          <a:p>
            <a:pPr lvl="0">
              <a:buFont typeface="Arial" panose="020B0604020202020204" pitchFamily="34" charset="0"/>
              <a:buNone/>
            </a:pPr>
            <a:r>
              <a:rPr lang="zh-CN" altLang="en-US" sz="1650" b="1" dirty="0">
                <a:gradFill>
                  <a:gsLst>
                    <a:gs pos="0">
                      <a:srgbClr val="0246A0"/>
                    </a:gs>
                    <a:gs pos="100000">
                      <a:srgbClr val="046EEE"/>
                    </a:gs>
                  </a:gsLst>
                  <a:lin ang="2700000" scaled="1"/>
                </a:gradFill>
                <a:latin typeface="思源黑体 CN Normal" panose="020B0400000000000000" pitchFamily="34" charset="-122"/>
                <a:ea typeface="思源黑体 CN Normal" panose="020B0400000000000000" pitchFamily="34" charset="-122"/>
                <a:sym typeface="思源黑体 CN Normal" panose="020B0400000000000000" pitchFamily="34" charset="-122"/>
              </a:rPr>
              <a:t>添加标题</a:t>
            </a:r>
            <a:endParaRPr lang="en-US" altLang="zh-CN" sz="1650" b="1" dirty="0">
              <a:gradFill>
                <a:gsLst>
                  <a:gs pos="0">
                    <a:srgbClr val="0246A0"/>
                  </a:gs>
                  <a:gs pos="100000">
                    <a:srgbClr val="046EEE"/>
                  </a:gs>
                </a:gsLst>
                <a:lin ang="2700000" scaled="1"/>
              </a:gra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12" name="矩形 47"/>
          <p:cNvSpPr/>
          <p:nvPr/>
        </p:nvSpPr>
        <p:spPr>
          <a:xfrm>
            <a:off x="1001767" y="1508285"/>
            <a:ext cx="1699022" cy="609600"/>
          </a:xfrm>
          <a:prstGeom prst="rect">
            <a:avLst/>
          </a:prstGeom>
          <a:noFill/>
          <a:ln w="9525">
            <a:noFill/>
          </a:ln>
        </p:spPr>
        <p:txBody>
          <a:bodyPr lIns="68573" tIns="34287" rIns="68573" bIns="34287" anchor="t">
            <a:spAutoFit/>
          </a:bodyPr>
          <a:lstStyle/>
          <a:p>
            <a:pPr lvl="0">
              <a:lnSpc>
                <a:spcPct val="120000"/>
              </a:lnSpc>
              <a:spcBef>
                <a:spcPct val="0"/>
              </a:spcBef>
              <a:buFont typeface="Arial" panose="020B0604020202020204" pitchFamily="34" charset="0"/>
              <a:buNone/>
            </a:pPr>
            <a:r>
              <a:rPr lang="zh-CN" altLang="en-US" sz="975">
                <a:solidFill>
                  <a:srgbClr val="404040"/>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在此编辑文本内容在此编辑文本内容在此编辑文本内容在此编辑文本内容</a:t>
            </a:r>
            <a:endParaRPr lang="zh-CN" altLang="en-US" sz="975">
              <a:solidFill>
                <a:srgbClr val="404040"/>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13" name="矩形 54"/>
          <p:cNvSpPr/>
          <p:nvPr/>
        </p:nvSpPr>
        <p:spPr>
          <a:xfrm>
            <a:off x="999386" y="2303622"/>
            <a:ext cx="1102519" cy="323159"/>
          </a:xfrm>
          <a:prstGeom prst="rect">
            <a:avLst/>
          </a:prstGeom>
          <a:noFill/>
          <a:ln w="9525">
            <a:noFill/>
          </a:ln>
        </p:spPr>
        <p:txBody>
          <a:bodyPr lIns="68573" tIns="34287" rIns="68573" bIns="34287" anchor="t">
            <a:spAutoFit/>
          </a:bodyPr>
          <a:lstStyle/>
          <a:p>
            <a:pPr lvl="0">
              <a:buFont typeface="Arial" panose="020B0604020202020204" pitchFamily="34" charset="0"/>
              <a:buNone/>
            </a:pPr>
            <a:r>
              <a:rPr lang="zh-CN" altLang="en-US" sz="1650" b="1" dirty="0">
                <a:gradFill>
                  <a:gsLst>
                    <a:gs pos="0">
                      <a:srgbClr val="0246A0"/>
                    </a:gs>
                    <a:gs pos="100000">
                      <a:srgbClr val="046EEE"/>
                    </a:gs>
                  </a:gsLst>
                  <a:lin ang="2700000" scaled="1"/>
                </a:gradFill>
                <a:latin typeface="思源黑体 CN Normal" panose="020B0400000000000000" pitchFamily="34" charset="-122"/>
                <a:ea typeface="思源黑体 CN Normal" panose="020B0400000000000000" pitchFamily="34" charset="-122"/>
                <a:sym typeface="思源黑体 CN Normal" panose="020B0400000000000000" pitchFamily="34" charset="-122"/>
              </a:rPr>
              <a:t>添加标题</a:t>
            </a:r>
            <a:endParaRPr lang="en-US" altLang="zh-CN" sz="1650" b="1" dirty="0">
              <a:gradFill>
                <a:gsLst>
                  <a:gs pos="0">
                    <a:srgbClr val="0246A0"/>
                  </a:gs>
                  <a:gs pos="100000">
                    <a:srgbClr val="046EEE"/>
                  </a:gs>
                </a:gsLst>
                <a:lin ang="2700000" scaled="1"/>
              </a:gra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14" name="矩形 47"/>
          <p:cNvSpPr/>
          <p:nvPr/>
        </p:nvSpPr>
        <p:spPr>
          <a:xfrm>
            <a:off x="1001767" y="2613185"/>
            <a:ext cx="1699022" cy="609600"/>
          </a:xfrm>
          <a:prstGeom prst="rect">
            <a:avLst/>
          </a:prstGeom>
          <a:noFill/>
          <a:ln w="9525">
            <a:noFill/>
          </a:ln>
        </p:spPr>
        <p:txBody>
          <a:bodyPr lIns="68573" tIns="34287" rIns="68573" bIns="34287" anchor="t">
            <a:spAutoFit/>
          </a:bodyPr>
          <a:lstStyle/>
          <a:p>
            <a:pPr lvl="0">
              <a:lnSpc>
                <a:spcPct val="120000"/>
              </a:lnSpc>
              <a:spcBef>
                <a:spcPct val="0"/>
              </a:spcBef>
              <a:buFont typeface="Arial" panose="020B0604020202020204" pitchFamily="34" charset="0"/>
              <a:buNone/>
            </a:pPr>
            <a:r>
              <a:rPr lang="zh-CN" altLang="en-US" sz="975">
                <a:solidFill>
                  <a:srgbClr val="404040"/>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在此编辑文本内容在此编辑文本内容在此编辑文本内容在此编辑文本内容</a:t>
            </a:r>
            <a:endParaRPr lang="zh-CN" altLang="en-US" sz="975">
              <a:solidFill>
                <a:srgbClr val="404040"/>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15" name="矩形 56"/>
          <p:cNvSpPr/>
          <p:nvPr/>
        </p:nvSpPr>
        <p:spPr>
          <a:xfrm>
            <a:off x="999386" y="3408522"/>
            <a:ext cx="1102519" cy="323159"/>
          </a:xfrm>
          <a:prstGeom prst="rect">
            <a:avLst/>
          </a:prstGeom>
          <a:noFill/>
          <a:ln w="9525">
            <a:noFill/>
          </a:ln>
        </p:spPr>
        <p:txBody>
          <a:bodyPr lIns="68573" tIns="34287" rIns="68573" bIns="34287" anchor="t">
            <a:spAutoFit/>
          </a:bodyPr>
          <a:lstStyle/>
          <a:p>
            <a:pPr lvl="0">
              <a:buFont typeface="Arial" panose="020B0604020202020204" pitchFamily="34" charset="0"/>
              <a:buNone/>
            </a:pPr>
            <a:r>
              <a:rPr lang="zh-CN" altLang="en-US" sz="1650" b="1" dirty="0">
                <a:gradFill>
                  <a:gsLst>
                    <a:gs pos="0">
                      <a:srgbClr val="0246A0"/>
                    </a:gs>
                    <a:gs pos="100000">
                      <a:srgbClr val="046EEE"/>
                    </a:gs>
                  </a:gsLst>
                  <a:lin ang="2700000" scaled="1"/>
                </a:gradFill>
                <a:latin typeface="思源黑体 CN Normal" panose="020B0400000000000000" pitchFamily="34" charset="-122"/>
                <a:ea typeface="思源黑体 CN Normal" panose="020B0400000000000000" pitchFamily="34" charset="-122"/>
                <a:sym typeface="思源黑体 CN Normal" panose="020B0400000000000000" pitchFamily="34" charset="-122"/>
              </a:rPr>
              <a:t>添加标题</a:t>
            </a:r>
            <a:endParaRPr lang="en-US" altLang="zh-CN" sz="1650" b="1" dirty="0">
              <a:gradFill>
                <a:gsLst>
                  <a:gs pos="0">
                    <a:srgbClr val="0246A0"/>
                  </a:gs>
                  <a:gs pos="100000">
                    <a:srgbClr val="046EEE"/>
                  </a:gs>
                </a:gsLst>
                <a:lin ang="2700000" scaled="1"/>
              </a:gra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16" name="矩形 47"/>
          <p:cNvSpPr/>
          <p:nvPr/>
        </p:nvSpPr>
        <p:spPr>
          <a:xfrm>
            <a:off x="1001767" y="3719276"/>
            <a:ext cx="1699022" cy="609600"/>
          </a:xfrm>
          <a:prstGeom prst="rect">
            <a:avLst/>
          </a:prstGeom>
          <a:noFill/>
          <a:ln w="9525">
            <a:noFill/>
          </a:ln>
        </p:spPr>
        <p:txBody>
          <a:bodyPr lIns="68573" tIns="34287" rIns="68573" bIns="34287" anchor="t">
            <a:spAutoFit/>
          </a:bodyPr>
          <a:lstStyle/>
          <a:p>
            <a:pPr lvl="0">
              <a:lnSpc>
                <a:spcPct val="120000"/>
              </a:lnSpc>
              <a:spcBef>
                <a:spcPct val="0"/>
              </a:spcBef>
              <a:buFont typeface="Arial" panose="020B0604020202020204" pitchFamily="34" charset="0"/>
              <a:buNone/>
            </a:pPr>
            <a:r>
              <a:rPr lang="zh-CN" altLang="en-US" sz="975">
                <a:solidFill>
                  <a:srgbClr val="404040"/>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在此编辑文本内容在此编辑文本内容在此编辑文本内容在此编辑文本内容</a:t>
            </a:r>
            <a:endParaRPr lang="zh-CN" altLang="en-US" sz="975">
              <a:solidFill>
                <a:srgbClr val="404040"/>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grpSp>
        <p:nvGrpSpPr>
          <p:cNvPr id="17" name="组合 97"/>
          <p:cNvGrpSpPr/>
          <p:nvPr/>
        </p:nvGrpSpPr>
        <p:grpSpPr>
          <a:xfrm>
            <a:off x="2806755" y="2850120"/>
            <a:ext cx="1645444" cy="1420415"/>
            <a:chOff x="0" y="0"/>
            <a:chExt cx="2331720" cy="1752600"/>
          </a:xfrm>
        </p:grpSpPr>
        <p:sp>
          <p:nvSpPr>
            <p:cNvPr id="55313" name="文本框 98"/>
            <p:cNvSpPr/>
            <p:nvPr/>
          </p:nvSpPr>
          <p:spPr>
            <a:xfrm>
              <a:off x="121860" y="719623"/>
              <a:ext cx="2088001" cy="341779"/>
            </a:xfrm>
            <a:prstGeom prst="rect">
              <a:avLst/>
            </a:prstGeom>
            <a:noFill/>
            <a:ln w="9525" cap="flat" cmpd="sng">
              <a:solidFill>
                <a:srgbClr val="0185C9"/>
              </a:solidFill>
              <a:prstDash val="solid"/>
              <a:miter/>
              <a:headEnd type="none" w="med" len="med"/>
              <a:tailEnd type="none" w="med" len="med"/>
            </a:ln>
          </p:spPr>
          <p:txBody>
            <a:bodyPr anchor="t">
              <a:spAutoFit/>
            </a:bodyPr>
            <a:lstStyle/>
            <a:p>
              <a:pPr lvl="0" algn="ctr">
                <a:buFont typeface="Arial" panose="020B0604020202020204" pitchFamily="34" charset="0"/>
                <a:buNone/>
              </a:pPr>
              <a:r>
                <a:rPr lang="en-US" altLang="zh-CN" sz="1200">
                  <a:solidFill>
                    <a:srgbClr val="404040"/>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添加标题</a:t>
              </a:r>
              <a:endParaRPr lang="en-US" altLang="zh-CN" sz="1200">
                <a:solidFill>
                  <a:srgbClr val="404040"/>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55314" name="文本框 99"/>
            <p:cNvSpPr/>
            <p:nvPr/>
          </p:nvSpPr>
          <p:spPr>
            <a:xfrm>
              <a:off x="121860" y="1260485"/>
              <a:ext cx="2088001" cy="341779"/>
            </a:xfrm>
            <a:prstGeom prst="rect">
              <a:avLst/>
            </a:prstGeom>
            <a:noFill/>
            <a:ln w="9525" cap="flat" cmpd="sng">
              <a:solidFill>
                <a:srgbClr val="0185C9"/>
              </a:solidFill>
              <a:prstDash val="solid"/>
              <a:miter/>
              <a:headEnd type="none" w="med" len="med"/>
              <a:tailEnd type="none" w="med" len="med"/>
            </a:ln>
          </p:spPr>
          <p:txBody>
            <a:bodyPr anchor="t">
              <a:spAutoFit/>
            </a:bodyPr>
            <a:lstStyle/>
            <a:p>
              <a:pPr lvl="0" algn="ctr">
                <a:buFont typeface="Arial" panose="020B0604020202020204" pitchFamily="34" charset="0"/>
                <a:buNone/>
              </a:pPr>
              <a:r>
                <a:rPr lang="en-US" altLang="zh-CN" sz="1200">
                  <a:solidFill>
                    <a:srgbClr val="404040"/>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添加标题</a:t>
              </a:r>
              <a:endParaRPr lang="en-US" altLang="zh-CN" sz="1200">
                <a:solidFill>
                  <a:srgbClr val="404040"/>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55315" name="文本框 100"/>
            <p:cNvSpPr/>
            <p:nvPr/>
          </p:nvSpPr>
          <p:spPr>
            <a:xfrm>
              <a:off x="121860" y="178764"/>
              <a:ext cx="2088001" cy="341779"/>
            </a:xfrm>
            <a:prstGeom prst="rect">
              <a:avLst/>
            </a:prstGeom>
            <a:noFill/>
            <a:ln w="9525" cap="flat" cmpd="sng">
              <a:solidFill>
                <a:srgbClr val="0185C9"/>
              </a:solidFill>
              <a:prstDash val="solid"/>
              <a:miter/>
              <a:headEnd type="none" w="med" len="med"/>
              <a:tailEnd type="none" w="med" len="med"/>
            </a:ln>
          </p:spPr>
          <p:txBody>
            <a:bodyPr anchor="t">
              <a:spAutoFit/>
            </a:bodyPr>
            <a:lstStyle/>
            <a:p>
              <a:pPr lvl="0" algn="ctr">
                <a:buFont typeface="Arial" panose="020B0604020202020204" pitchFamily="34" charset="0"/>
                <a:buNone/>
              </a:pPr>
              <a:r>
                <a:rPr lang="en-US" altLang="zh-CN" sz="1200">
                  <a:solidFill>
                    <a:srgbClr val="404040"/>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添加标题</a:t>
              </a:r>
              <a:endParaRPr lang="en-US" altLang="zh-CN" sz="1200">
                <a:solidFill>
                  <a:srgbClr val="404040"/>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55316" name="矩形 101"/>
            <p:cNvSpPr/>
            <p:nvPr/>
          </p:nvSpPr>
          <p:spPr>
            <a:xfrm>
              <a:off x="0" y="0"/>
              <a:ext cx="2331720" cy="1752600"/>
            </a:xfrm>
            <a:prstGeom prst="rect">
              <a:avLst/>
            </a:prstGeom>
            <a:noFill/>
            <a:ln w="12700" cap="flat" cmpd="sng">
              <a:solidFill>
                <a:srgbClr val="0185C9"/>
              </a:solidFill>
              <a:prstDash val="solid"/>
              <a:bevel/>
              <a:headEnd type="none" w="med" len="med"/>
              <a:tailEnd type="none" w="med" len="med"/>
            </a:ln>
          </p:spPr>
          <p:txBody>
            <a:bodyPr anchor="ctr"/>
            <a:lstStyle/>
            <a:p>
              <a:pPr lvl="0" algn="ctr">
                <a:buFont typeface="Arial" panose="020B0604020202020204" pitchFamily="34" charset="0"/>
                <a:buNone/>
              </a:pPr>
              <a:endParaRPr lang="zh-CN" altLang="zh-CN" sz="1800">
                <a:solidFill>
                  <a:srgbClr val="404040"/>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55317" name="直接连接符 102"/>
            <p:cNvSpPr/>
            <p:nvPr/>
          </p:nvSpPr>
          <p:spPr>
            <a:xfrm>
              <a:off x="121860" y="604882"/>
              <a:ext cx="2088000" cy="1"/>
            </a:xfrm>
            <a:prstGeom prst="line">
              <a:avLst/>
            </a:prstGeom>
            <a:ln w="12700" cap="flat" cmpd="sng">
              <a:solidFill>
                <a:srgbClr val="0185C9"/>
              </a:solidFill>
              <a:prstDash val="solid"/>
              <a:bevel/>
              <a:headEnd type="none" w="med" len="med"/>
              <a:tailEnd type="none" w="med" len="med"/>
            </a:ln>
          </p:spPr>
          <p:txBody>
            <a:bodyPr anchor="t"/>
            <a:lstStyle/>
            <a:p>
              <a:pPr lvl="0"/>
              <a:endParaRPr lang="zh-CN" altLang="en-US" sz="1015">
                <a:solidFill>
                  <a:srgbClr val="404040"/>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55318" name="直接连接符 103"/>
            <p:cNvSpPr/>
            <p:nvPr/>
          </p:nvSpPr>
          <p:spPr>
            <a:xfrm>
              <a:off x="121860" y="1150992"/>
              <a:ext cx="2088000" cy="1"/>
            </a:xfrm>
            <a:prstGeom prst="line">
              <a:avLst/>
            </a:prstGeom>
            <a:ln w="12700" cap="flat" cmpd="sng">
              <a:solidFill>
                <a:srgbClr val="0185C9"/>
              </a:solidFill>
              <a:prstDash val="solid"/>
              <a:bevel/>
              <a:headEnd type="none" w="med" len="med"/>
              <a:tailEnd type="none" w="med" len="med"/>
            </a:ln>
          </p:spPr>
          <p:txBody>
            <a:bodyPr anchor="t"/>
            <a:lstStyle/>
            <a:p>
              <a:pPr lvl="0"/>
              <a:endParaRPr lang="zh-CN" altLang="en-US" sz="1015">
                <a:solidFill>
                  <a:srgbClr val="404040"/>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grpSp>
      <p:grpSp>
        <p:nvGrpSpPr>
          <p:cNvPr id="24" name="组合 104"/>
          <p:cNvGrpSpPr/>
          <p:nvPr/>
        </p:nvGrpSpPr>
        <p:grpSpPr>
          <a:xfrm>
            <a:off x="4645080" y="2850120"/>
            <a:ext cx="1645444" cy="1420415"/>
            <a:chOff x="0" y="0"/>
            <a:chExt cx="2331720" cy="1752600"/>
          </a:xfrm>
        </p:grpSpPr>
        <p:sp>
          <p:nvSpPr>
            <p:cNvPr id="55320" name="文本框 105"/>
            <p:cNvSpPr/>
            <p:nvPr/>
          </p:nvSpPr>
          <p:spPr>
            <a:xfrm>
              <a:off x="121860" y="719624"/>
              <a:ext cx="2088001" cy="341779"/>
            </a:xfrm>
            <a:prstGeom prst="rect">
              <a:avLst/>
            </a:prstGeom>
            <a:noFill/>
            <a:ln w="9525" cap="flat" cmpd="sng">
              <a:solidFill>
                <a:srgbClr val="0185C9"/>
              </a:solidFill>
              <a:prstDash val="solid"/>
              <a:miter/>
              <a:headEnd type="none" w="med" len="med"/>
              <a:tailEnd type="none" w="med" len="med"/>
            </a:ln>
          </p:spPr>
          <p:txBody>
            <a:bodyPr anchor="t">
              <a:spAutoFit/>
            </a:bodyPr>
            <a:lstStyle/>
            <a:p>
              <a:pPr lvl="0" algn="ctr">
                <a:buFont typeface="Arial" panose="020B0604020202020204" pitchFamily="34" charset="0"/>
                <a:buNone/>
              </a:pPr>
              <a:r>
                <a:rPr lang="en-US" altLang="zh-CN" sz="1200">
                  <a:solidFill>
                    <a:srgbClr val="404040"/>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添加标题</a:t>
              </a:r>
              <a:endParaRPr lang="en-US" altLang="zh-CN" sz="1200">
                <a:solidFill>
                  <a:srgbClr val="404040"/>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55321" name="文本框 106"/>
            <p:cNvSpPr/>
            <p:nvPr/>
          </p:nvSpPr>
          <p:spPr>
            <a:xfrm>
              <a:off x="121860" y="1260485"/>
              <a:ext cx="2088001" cy="341779"/>
            </a:xfrm>
            <a:prstGeom prst="rect">
              <a:avLst/>
            </a:prstGeom>
            <a:noFill/>
            <a:ln w="9525" cap="flat" cmpd="sng">
              <a:solidFill>
                <a:srgbClr val="0185C9"/>
              </a:solidFill>
              <a:prstDash val="solid"/>
              <a:miter/>
              <a:headEnd type="none" w="med" len="med"/>
              <a:tailEnd type="none" w="med" len="med"/>
            </a:ln>
          </p:spPr>
          <p:txBody>
            <a:bodyPr anchor="t">
              <a:spAutoFit/>
            </a:bodyPr>
            <a:lstStyle/>
            <a:p>
              <a:pPr lvl="0" algn="ctr">
                <a:buFont typeface="Arial" panose="020B0604020202020204" pitchFamily="34" charset="0"/>
                <a:buNone/>
              </a:pPr>
              <a:r>
                <a:rPr lang="en-US" altLang="zh-CN" sz="1200">
                  <a:solidFill>
                    <a:srgbClr val="404040"/>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添加标题</a:t>
              </a:r>
              <a:endParaRPr lang="en-US" altLang="zh-CN" sz="1200">
                <a:solidFill>
                  <a:srgbClr val="404040"/>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55322" name="文本框 107"/>
            <p:cNvSpPr/>
            <p:nvPr/>
          </p:nvSpPr>
          <p:spPr>
            <a:xfrm>
              <a:off x="121860" y="178764"/>
              <a:ext cx="2088001" cy="341779"/>
            </a:xfrm>
            <a:prstGeom prst="rect">
              <a:avLst/>
            </a:prstGeom>
            <a:noFill/>
            <a:ln w="9525" cap="flat" cmpd="sng">
              <a:solidFill>
                <a:srgbClr val="0185C9"/>
              </a:solidFill>
              <a:prstDash val="solid"/>
              <a:miter/>
              <a:headEnd type="none" w="med" len="med"/>
              <a:tailEnd type="none" w="med" len="med"/>
            </a:ln>
          </p:spPr>
          <p:txBody>
            <a:bodyPr anchor="t">
              <a:spAutoFit/>
            </a:bodyPr>
            <a:lstStyle/>
            <a:p>
              <a:pPr lvl="0" algn="ctr">
                <a:buFont typeface="Arial" panose="020B0604020202020204" pitchFamily="34" charset="0"/>
                <a:buNone/>
              </a:pPr>
              <a:r>
                <a:rPr lang="en-US" altLang="zh-CN" sz="1200">
                  <a:solidFill>
                    <a:srgbClr val="404040"/>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添加标题</a:t>
              </a:r>
              <a:endParaRPr lang="en-US" altLang="zh-CN" sz="1200">
                <a:solidFill>
                  <a:srgbClr val="404040"/>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55323" name="矩形 108"/>
            <p:cNvSpPr/>
            <p:nvPr/>
          </p:nvSpPr>
          <p:spPr>
            <a:xfrm>
              <a:off x="0" y="0"/>
              <a:ext cx="2331720" cy="1752600"/>
            </a:xfrm>
            <a:prstGeom prst="rect">
              <a:avLst/>
            </a:prstGeom>
            <a:noFill/>
            <a:ln w="12700" cap="flat" cmpd="sng">
              <a:solidFill>
                <a:srgbClr val="0185C9"/>
              </a:solidFill>
              <a:prstDash val="solid"/>
              <a:bevel/>
              <a:headEnd type="none" w="med" len="med"/>
              <a:tailEnd type="none" w="med" len="med"/>
            </a:ln>
          </p:spPr>
          <p:txBody>
            <a:bodyPr anchor="ctr"/>
            <a:lstStyle/>
            <a:p>
              <a:pPr lvl="0" algn="ctr">
                <a:buFont typeface="Arial" panose="020B0604020202020204" pitchFamily="34" charset="0"/>
                <a:buNone/>
              </a:pPr>
              <a:endParaRPr lang="zh-CN" altLang="zh-CN" sz="1800">
                <a:solidFill>
                  <a:srgbClr val="404040"/>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55324" name="直接连接符 109"/>
            <p:cNvSpPr/>
            <p:nvPr/>
          </p:nvSpPr>
          <p:spPr>
            <a:xfrm>
              <a:off x="121860" y="604882"/>
              <a:ext cx="2088000" cy="1"/>
            </a:xfrm>
            <a:prstGeom prst="line">
              <a:avLst/>
            </a:prstGeom>
            <a:ln w="12700" cap="flat" cmpd="sng">
              <a:solidFill>
                <a:srgbClr val="0185C9"/>
              </a:solidFill>
              <a:prstDash val="solid"/>
              <a:bevel/>
              <a:headEnd type="none" w="med" len="med"/>
              <a:tailEnd type="none" w="med" len="med"/>
            </a:ln>
          </p:spPr>
          <p:txBody>
            <a:bodyPr anchor="t"/>
            <a:lstStyle/>
            <a:p>
              <a:pPr lvl="0"/>
              <a:endParaRPr lang="zh-CN" altLang="en-US" sz="1015">
                <a:solidFill>
                  <a:srgbClr val="404040"/>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55325" name="直接连接符 110"/>
            <p:cNvSpPr/>
            <p:nvPr/>
          </p:nvSpPr>
          <p:spPr>
            <a:xfrm>
              <a:off x="121860" y="1150992"/>
              <a:ext cx="2088000" cy="1"/>
            </a:xfrm>
            <a:prstGeom prst="line">
              <a:avLst/>
            </a:prstGeom>
            <a:ln w="12700" cap="flat" cmpd="sng">
              <a:solidFill>
                <a:srgbClr val="0185C9"/>
              </a:solidFill>
              <a:prstDash val="solid"/>
              <a:bevel/>
              <a:headEnd type="none" w="med" len="med"/>
              <a:tailEnd type="none" w="med" len="med"/>
            </a:ln>
          </p:spPr>
          <p:txBody>
            <a:bodyPr anchor="t"/>
            <a:lstStyle/>
            <a:p>
              <a:pPr lvl="0"/>
              <a:endParaRPr lang="zh-CN" altLang="en-US" sz="1015">
                <a:solidFill>
                  <a:srgbClr val="404040"/>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grpSp>
      <p:grpSp>
        <p:nvGrpSpPr>
          <p:cNvPr id="31" name="组合 111"/>
          <p:cNvGrpSpPr/>
          <p:nvPr/>
        </p:nvGrpSpPr>
        <p:grpSpPr>
          <a:xfrm>
            <a:off x="6450066" y="2850120"/>
            <a:ext cx="1646634" cy="1420415"/>
            <a:chOff x="0" y="0"/>
            <a:chExt cx="2331720" cy="1752600"/>
          </a:xfrm>
        </p:grpSpPr>
        <p:sp>
          <p:nvSpPr>
            <p:cNvPr id="55327" name="文本框 112"/>
            <p:cNvSpPr/>
            <p:nvPr/>
          </p:nvSpPr>
          <p:spPr>
            <a:xfrm>
              <a:off x="121861" y="719624"/>
              <a:ext cx="2088000" cy="341779"/>
            </a:xfrm>
            <a:prstGeom prst="rect">
              <a:avLst/>
            </a:prstGeom>
            <a:noFill/>
            <a:ln w="9525" cap="flat" cmpd="sng">
              <a:solidFill>
                <a:srgbClr val="0185C9"/>
              </a:solidFill>
              <a:prstDash val="solid"/>
              <a:miter/>
              <a:headEnd type="none" w="med" len="med"/>
              <a:tailEnd type="none" w="med" len="med"/>
            </a:ln>
          </p:spPr>
          <p:txBody>
            <a:bodyPr anchor="t">
              <a:spAutoFit/>
            </a:bodyPr>
            <a:lstStyle/>
            <a:p>
              <a:pPr lvl="0" algn="ctr">
                <a:buFont typeface="Arial" panose="020B0604020202020204" pitchFamily="34" charset="0"/>
                <a:buNone/>
              </a:pPr>
              <a:r>
                <a:rPr lang="en-US" altLang="zh-CN" sz="1200">
                  <a:solidFill>
                    <a:srgbClr val="404040"/>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添加标题</a:t>
              </a:r>
              <a:endParaRPr lang="en-US" altLang="zh-CN" sz="1200">
                <a:solidFill>
                  <a:srgbClr val="404040"/>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55328" name="文本框 113"/>
            <p:cNvSpPr/>
            <p:nvPr/>
          </p:nvSpPr>
          <p:spPr>
            <a:xfrm>
              <a:off x="121861" y="1260485"/>
              <a:ext cx="2088000" cy="341779"/>
            </a:xfrm>
            <a:prstGeom prst="rect">
              <a:avLst/>
            </a:prstGeom>
            <a:noFill/>
            <a:ln w="9525" cap="flat" cmpd="sng">
              <a:solidFill>
                <a:srgbClr val="0185C9"/>
              </a:solidFill>
              <a:prstDash val="solid"/>
              <a:miter/>
              <a:headEnd type="none" w="med" len="med"/>
              <a:tailEnd type="none" w="med" len="med"/>
            </a:ln>
          </p:spPr>
          <p:txBody>
            <a:bodyPr anchor="t">
              <a:spAutoFit/>
            </a:bodyPr>
            <a:lstStyle/>
            <a:p>
              <a:pPr lvl="0" algn="ctr">
                <a:buFont typeface="Arial" panose="020B0604020202020204" pitchFamily="34" charset="0"/>
                <a:buNone/>
              </a:pPr>
              <a:r>
                <a:rPr lang="en-US" altLang="zh-CN" sz="1200">
                  <a:solidFill>
                    <a:srgbClr val="404040"/>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添加标题</a:t>
              </a:r>
              <a:endParaRPr lang="en-US" altLang="zh-CN" sz="1200">
                <a:solidFill>
                  <a:srgbClr val="404040"/>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55329" name="文本框 114"/>
            <p:cNvSpPr/>
            <p:nvPr/>
          </p:nvSpPr>
          <p:spPr>
            <a:xfrm>
              <a:off x="121861" y="178764"/>
              <a:ext cx="2088000" cy="341779"/>
            </a:xfrm>
            <a:prstGeom prst="rect">
              <a:avLst/>
            </a:prstGeom>
            <a:noFill/>
            <a:ln w="9525" cap="flat" cmpd="sng">
              <a:solidFill>
                <a:srgbClr val="0185C9"/>
              </a:solidFill>
              <a:prstDash val="solid"/>
              <a:miter/>
              <a:headEnd type="none" w="med" len="med"/>
              <a:tailEnd type="none" w="med" len="med"/>
            </a:ln>
          </p:spPr>
          <p:txBody>
            <a:bodyPr anchor="t">
              <a:spAutoFit/>
            </a:bodyPr>
            <a:lstStyle/>
            <a:p>
              <a:pPr lvl="0" algn="ctr">
                <a:buFont typeface="Arial" panose="020B0604020202020204" pitchFamily="34" charset="0"/>
                <a:buNone/>
              </a:pPr>
              <a:r>
                <a:rPr lang="en-US" altLang="zh-CN" sz="1200">
                  <a:solidFill>
                    <a:srgbClr val="404040"/>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添加标题</a:t>
              </a:r>
              <a:endParaRPr lang="en-US" altLang="zh-CN" sz="1200">
                <a:solidFill>
                  <a:srgbClr val="404040"/>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55330" name="矩形 115"/>
            <p:cNvSpPr/>
            <p:nvPr/>
          </p:nvSpPr>
          <p:spPr>
            <a:xfrm>
              <a:off x="0" y="0"/>
              <a:ext cx="2331720" cy="1752600"/>
            </a:xfrm>
            <a:prstGeom prst="rect">
              <a:avLst/>
            </a:prstGeom>
            <a:noFill/>
            <a:ln w="12700" cap="flat" cmpd="sng">
              <a:solidFill>
                <a:srgbClr val="0185C9"/>
              </a:solidFill>
              <a:prstDash val="solid"/>
              <a:bevel/>
              <a:headEnd type="none" w="med" len="med"/>
              <a:tailEnd type="none" w="med" len="med"/>
            </a:ln>
          </p:spPr>
          <p:txBody>
            <a:bodyPr anchor="ctr"/>
            <a:lstStyle/>
            <a:p>
              <a:pPr lvl="0" algn="ctr">
                <a:buFont typeface="Arial" panose="020B0604020202020204" pitchFamily="34" charset="0"/>
                <a:buNone/>
              </a:pPr>
              <a:endParaRPr lang="zh-CN" altLang="zh-CN" sz="1800">
                <a:solidFill>
                  <a:srgbClr val="404040"/>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55331" name="直接连接符 116"/>
            <p:cNvSpPr/>
            <p:nvPr/>
          </p:nvSpPr>
          <p:spPr>
            <a:xfrm>
              <a:off x="121860" y="604882"/>
              <a:ext cx="2088000" cy="1"/>
            </a:xfrm>
            <a:prstGeom prst="line">
              <a:avLst/>
            </a:prstGeom>
            <a:ln w="12700" cap="flat" cmpd="sng">
              <a:solidFill>
                <a:srgbClr val="0185C9"/>
              </a:solidFill>
              <a:prstDash val="solid"/>
              <a:bevel/>
              <a:headEnd type="none" w="med" len="med"/>
              <a:tailEnd type="none" w="med" len="med"/>
            </a:ln>
          </p:spPr>
          <p:txBody>
            <a:bodyPr anchor="t"/>
            <a:lstStyle/>
            <a:p>
              <a:pPr lvl="0"/>
              <a:endParaRPr lang="zh-CN" altLang="en-US" sz="1015">
                <a:solidFill>
                  <a:srgbClr val="404040"/>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55332" name="直接连接符 117"/>
            <p:cNvSpPr/>
            <p:nvPr/>
          </p:nvSpPr>
          <p:spPr>
            <a:xfrm>
              <a:off x="121860" y="1150992"/>
              <a:ext cx="2088000" cy="1"/>
            </a:xfrm>
            <a:prstGeom prst="line">
              <a:avLst/>
            </a:prstGeom>
            <a:ln w="12700" cap="flat" cmpd="sng">
              <a:solidFill>
                <a:srgbClr val="0185C9"/>
              </a:solidFill>
              <a:prstDash val="solid"/>
              <a:bevel/>
              <a:headEnd type="none" w="med" len="med"/>
              <a:tailEnd type="none" w="med" len="med"/>
            </a:ln>
          </p:spPr>
          <p:txBody>
            <a:bodyPr anchor="t"/>
            <a:lstStyle/>
            <a:p>
              <a:pPr lvl="0"/>
              <a:endParaRPr lang="zh-CN" altLang="en-US" sz="1015">
                <a:solidFill>
                  <a:srgbClr val="404040"/>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grpSp>
      <p:grpSp>
        <p:nvGrpSpPr>
          <p:cNvPr id="38" name="组合 118"/>
          <p:cNvGrpSpPr/>
          <p:nvPr/>
        </p:nvGrpSpPr>
        <p:grpSpPr>
          <a:xfrm>
            <a:off x="2806755" y="1293972"/>
            <a:ext cx="1645444" cy="1557338"/>
            <a:chOff x="0" y="0"/>
            <a:chExt cx="2331720" cy="1920240"/>
          </a:xfrm>
        </p:grpSpPr>
        <p:sp>
          <p:nvSpPr>
            <p:cNvPr id="55334" name="矩形 119"/>
            <p:cNvSpPr/>
            <p:nvPr/>
          </p:nvSpPr>
          <p:spPr>
            <a:xfrm>
              <a:off x="0" y="0"/>
              <a:ext cx="2331720" cy="1920240"/>
            </a:xfrm>
            <a:prstGeom prst="rect">
              <a:avLst/>
            </a:prstGeom>
            <a:gradFill>
              <a:gsLst>
                <a:gs pos="0">
                  <a:srgbClr val="0246A0"/>
                </a:gs>
                <a:gs pos="100000">
                  <a:srgbClr val="046EEE"/>
                </a:gs>
              </a:gsLst>
              <a:lin ang="2700000" scaled="1"/>
            </a:gradFill>
            <a:ln w="9525">
              <a:noFill/>
            </a:ln>
          </p:spPr>
          <p:txBody>
            <a:bodyPr anchor="ctr"/>
            <a:lstStyle/>
            <a:p>
              <a:pPr lvl="0" algn="ctr">
                <a:buFont typeface="Arial" panose="020B0604020202020204" pitchFamily="34" charset="0"/>
                <a:buNone/>
              </a:pPr>
              <a:endParaRPr lang="zh-CN" altLang="zh-CN" sz="1800">
                <a:solidFill>
                  <a:schemeClr val="bg1"/>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55335" name="Freeform 151"/>
            <p:cNvSpPr>
              <a:spLocks noEditPoints="1"/>
            </p:cNvSpPr>
            <p:nvPr/>
          </p:nvSpPr>
          <p:spPr>
            <a:xfrm>
              <a:off x="656771" y="337024"/>
              <a:ext cx="984095" cy="863594"/>
            </a:xfrm>
            <a:custGeom>
              <a:avLst/>
              <a:gdLst>
                <a:gd name="G0" fmla="val 0"/>
              </a:gdLst>
              <a:ahLst/>
              <a:cxnLst>
                <a:cxn ang="0">
                  <a:pos x="G0" y="G0"/>
                </a:cxn>
                <a:cxn ang="0">
                  <a:pos x="G0" y="G0"/>
                </a:cxn>
                <a:cxn ang="0">
                  <a:pos x="G0" y="G0"/>
                </a:cxn>
                <a:cxn ang="0">
                  <a:pos x="G0" y="G0"/>
                </a:cxn>
                <a:cxn ang="0">
                  <a:pos x="G0" y="G0"/>
                </a:cxn>
                <a:cxn ang="0">
                  <a:pos x="G0" y="G0"/>
                </a:cxn>
                <a:cxn ang="0">
                  <a:pos x="G0" y="G0"/>
                </a:cxn>
                <a:cxn ang="0">
                  <a:pos x="G0" y="G0"/>
                </a:cxn>
                <a:cxn ang="0">
                  <a:pos x="G0" y="G0"/>
                </a:cxn>
                <a:cxn ang="0">
                  <a:pos x="G0" y="G0"/>
                </a:cxn>
                <a:cxn ang="0">
                  <a:pos x="0" y="G0"/>
                </a:cxn>
                <a:cxn ang="0">
                  <a:pos x="1920369383" y="1703034146"/>
                </a:cxn>
                <a:cxn ang="0">
                  <a:pos x="G0" y="G0"/>
                </a:cxn>
                <a:cxn ang="0">
                  <a:pos x="1856355203" y="G0"/>
                </a:cxn>
                <a:cxn ang="0">
                  <a:pos x="G0" y="G0"/>
                </a:cxn>
                <a:cxn ang="0">
                  <a:pos x="G0" y="G0"/>
                </a:cxn>
                <a:cxn ang="0">
                  <a:pos x="G0" y="G0"/>
                </a:cxn>
                <a:cxn ang="0">
                  <a:pos x="2112403921" y="G0"/>
                </a:cxn>
                <a:cxn ang="0">
                  <a:pos x="704131973" y="G0"/>
                </a:cxn>
                <a:cxn ang="0">
                  <a:pos x="0" y="G0"/>
                </a:cxn>
                <a:cxn ang="0">
                  <a:pos x="G0" y="403351954"/>
                </a:cxn>
                <a:cxn ang="0">
                  <a:pos x="G0" y="717064190"/>
                </a:cxn>
                <a:cxn ang="0">
                  <a:pos x="G0" y="537798142"/>
                </a:cxn>
                <a:cxn ang="0">
                  <a:pos x="G0" y="1254869027"/>
                </a:cxn>
                <a:cxn ang="0">
                  <a:pos x="G0" y="1434135074"/>
                </a:cxn>
                <a:cxn ang="0">
                  <a:pos x="G0" y="1165236003"/>
                </a:cxn>
                <a:cxn ang="0">
                  <a:pos x="G0" y="1254869027"/>
                </a:cxn>
                <a:cxn ang="0">
                  <a:pos x="G0" y="1658220981"/>
                </a:cxn>
                <a:cxn ang="0">
                  <a:pos x="G0" y="2061566241"/>
                </a:cxn>
                <a:cxn ang="0">
                  <a:pos x="G0" y="403351954"/>
                </a:cxn>
              </a:cxnLst>
              <a:rect l="0" t="0" r="0" b="0"/>
              <a:pathLst>
                <a:path w="123" h="129">
                  <a:moveTo>
                    <a:pt x="93" y="129"/>
                  </a:moveTo>
                  <a:cubicBezTo>
                    <a:pt x="62" y="111"/>
                    <a:pt x="62" y="111"/>
                    <a:pt x="62" y="111"/>
                  </a:cubicBezTo>
                  <a:cubicBezTo>
                    <a:pt x="89" y="84"/>
                    <a:pt x="89" y="84"/>
                    <a:pt x="89" y="84"/>
                  </a:cubicBezTo>
                  <a:cubicBezTo>
                    <a:pt x="91" y="98"/>
                    <a:pt x="91" y="98"/>
                    <a:pt x="91" y="98"/>
                  </a:cubicBezTo>
                  <a:cubicBezTo>
                    <a:pt x="103" y="95"/>
                    <a:pt x="112" y="83"/>
                    <a:pt x="111" y="70"/>
                  </a:cubicBezTo>
                  <a:cubicBezTo>
                    <a:pt x="110" y="67"/>
                    <a:pt x="110" y="64"/>
                    <a:pt x="109" y="62"/>
                  </a:cubicBezTo>
                  <a:cubicBezTo>
                    <a:pt x="114" y="59"/>
                    <a:pt x="114" y="59"/>
                    <a:pt x="114" y="59"/>
                  </a:cubicBezTo>
                  <a:cubicBezTo>
                    <a:pt x="118" y="65"/>
                    <a:pt x="121" y="71"/>
                    <a:pt x="122" y="79"/>
                  </a:cubicBezTo>
                  <a:cubicBezTo>
                    <a:pt x="123" y="98"/>
                    <a:pt x="111" y="114"/>
                    <a:pt x="92" y="118"/>
                  </a:cubicBezTo>
                  <a:cubicBezTo>
                    <a:pt x="93" y="129"/>
                    <a:pt x="93" y="129"/>
                    <a:pt x="93" y="129"/>
                  </a:cubicBezTo>
                  <a:close/>
                  <a:moveTo>
                    <a:pt x="0" y="58"/>
                  </a:moveTo>
                  <a:cubicBezTo>
                    <a:pt x="30" y="38"/>
                    <a:pt x="30" y="38"/>
                    <a:pt x="30" y="38"/>
                  </a:cubicBezTo>
                  <a:cubicBezTo>
                    <a:pt x="42" y="74"/>
                    <a:pt x="42" y="74"/>
                    <a:pt x="42" y="74"/>
                  </a:cubicBezTo>
                  <a:cubicBezTo>
                    <a:pt x="29" y="69"/>
                    <a:pt x="29" y="69"/>
                    <a:pt x="29" y="69"/>
                  </a:cubicBezTo>
                  <a:cubicBezTo>
                    <a:pt x="26" y="82"/>
                    <a:pt x="33" y="95"/>
                    <a:pt x="45" y="99"/>
                  </a:cubicBezTo>
                  <a:cubicBezTo>
                    <a:pt x="48" y="100"/>
                    <a:pt x="51" y="101"/>
                    <a:pt x="53" y="101"/>
                  </a:cubicBezTo>
                  <a:cubicBezTo>
                    <a:pt x="53" y="107"/>
                    <a:pt x="53" y="107"/>
                    <a:pt x="53" y="107"/>
                  </a:cubicBezTo>
                  <a:cubicBezTo>
                    <a:pt x="47" y="108"/>
                    <a:pt x="39" y="108"/>
                    <a:pt x="33" y="105"/>
                  </a:cubicBezTo>
                  <a:cubicBezTo>
                    <a:pt x="15" y="99"/>
                    <a:pt x="6" y="80"/>
                    <a:pt x="11" y="62"/>
                  </a:cubicBezTo>
                  <a:cubicBezTo>
                    <a:pt x="0" y="58"/>
                    <a:pt x="0" y="58"/>
                    <a:pt x="0" y="58"/>
                  </a:cubicBezTo>
                  <a:close/>
                  <a:moveTo>
                    <a:pt x="111" y="9"/>
                  </a:moveTo>
                  <a:cubicBezTo>
                    <a:pt x="102" y="16"/>
                    <a:pt x="102" y="16"/>
                    <a:pt x="102" y="16"/>
                  </a:cubicBezTo>
                  <a:cubicBezTo>
                    <a:pt x="90" y="3"/>
                    <a:pt x="69" y="0"/>
                    <a:pt x="54" y="12"/>
                  </a:cubicBezTo>
                  <a:cubicBezTo>
                    <a:pt x="48" y="16"/>
                    <a:pt x="44" y="22"/>
                    <a:pt x="41" y="28"/>
                  </a:cubicBezTo>
                  <a:cubicBezTo>
                    <a:pt x="46" y="32"/>
                    <a:pt x="46" y="32"/>
                    <a:pt x="46" y="32"/>
                  </a:cubicBezTo>
                  <a:cubicBezTo>
                    <a:pt x="48" y="29"/>
                    <a:pt x="49" y="27"/>
                    <a:pt x="52" y="26"/>
                  </a:cubicBezTo>
                  <a:cubicBezTo>
                    <a:pt x="62" y="18"/>
                    <a:pt x="77" y="19"/>
                    <a:pt x="86" y="28"/>
                  </a:cubicBezTo>
                  <a:cubicBezTo>
                    <a:pt x="75" y="37"/>
                    <a:pt x="75" y="37"/>
                    <a:pt x="75" y="37"/>
                  </a:cubicBezTo>
                  <a:cubicBezTo>
                    <a:pt x="112" y="46"/>
                    <a:pt x="112" y="46"/>
                    <a:pt x="112" y="46"/>
                  </a:cubicBezTo>
                  <a:lnTo>
                    <a:pt x="111" y="9"/>
                  </a:lnTo>
                  <a:close/>
                </a:path>
              </a:pathLst>
            </a:custGeom>
            <a:solidFill>
              <a:schemeClr val="bg1"/>
            </a:solidFill>
            <a:ln w="9525">
              <a:noFill/>
            </a:ln>
          </p:spPr>
          <p:txBody>
            <a:bodyPr/>
            <a:lstStyle/>
            <a:p>
              <a:endParaRPr lang="zh-CN" altLang="en-US" sz="1015">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55336" name="文本框 121"/>
            <p:cNvSpPr/>
            <p:nvPr/>
          </p:nvSpPr>
          <p:spPr>
            <a:xfrm>
              <a:off x="121860" y="1442827"/>
              <a:ext cx="2088001" cy="306048"/>
            </a:xfrm>
            <a:prstGeom prst="rect">
              <a:avLst/>
            </a:prstGeom>
            <a:noFill/>
            <a:ln w="9525">
              <a:noFill/>
            </a:ln>
          </p:spPr>
          <p:txBody>
            <a:bodyPr anchor="t">
              <a:spAutoFit/>
            </a:bodyPr>
            <a:lstStyle/>
            <a:p>
              <a:pPr lvl="0" algn="ctr">
                <a:buFont typeface="Arial" panose="020B0604020202020204" pitchFamily="34" charset="0"/>
                <a:buNone/>
              </a:pPr>
              <a:r>
                <a:rPr lang="en-US" altLang="zh-CN" sz="1015" dirty="0">
                  <a:solidFill>
                    <a:schemeClr val="bg1"/>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添加标题</a:t>
              </a:r>
              <a:endParaRPr lang="en-US" altLang="zh-CN" sz="1015" dirty="0">
                <a:solidFill>
                  <a:schemeClr val="bg1"/>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grpSp>
      <p:grpSp>
        <p:nvGrpSpPr>
          <p:cNvPr id="42" name="组合 122"/>
          <p:cNvGrpSpPr/>
          <p:nvPr/>
        </p:nvGrpSpPr>
        <p:grpSpPr>
          <a:xfrm>
            <a:off x="4655795" y="1293972"/>
            <a:ext cx="1646635" cy="1557338"/>
            <a:chOff x="0" y="0"/>
            <a:chExt cx="2331720" cy="1920240"/>
          </a:xfrm>
        </p:grpSpPr>
        <p:sp>
          <p:nvSpPr>
            <p:cNvPr id="55338" name="矩形 123"/>
            <p:cNvSpPr/>
            <p:nvPr/>
          </p:nvSpPr>
          <p:spPr>
            <a:xfrm>
              <a:off x="0" y="0"/>
              <a:ext cx="2331720" cy="1920240"/>
            </a:xfrm>
            <a:prstGeom prst="rect">
              <a:avLst/>
            </a:prstGeom>
            <a:gradFill>
              <a:gsLst>
                <a:gs pos="0">
                  <a:srgbClr val="0246A0"/>
                </a:gs>
                <a:gs pos="100000">
                  <a:srgbClr val="046EEE"/>
                </a:gs>
              </a:gsLst>
              <a:lin ang="2700000" scaled="1"/>
            </a:gradFill>
            <a:ln w="9525">
              <a:noFill/>
            </a:ln>
          </p:spPr>
          <p:txBody>
            <a:bodyPr anchor="ctr"/>
            <a:lstStyle/>
            <a:p>
              <a:pPr lvl="0" algn="ctr">
                <a:buFont typeface="Arial" panose="020B0604020202020204" pitchFamily="34" charset="0"/>
                <a:buNone/>
              </a:pPr>
              <a:endParaRPr lang="zh-CN" altLang="zh-CN" sz="1800">
                <a:solidFill>
                  <a:schemeClr val="bg1"/>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55339" name="文本框 124"/>
            <p:cNvSpPr/>
            <p:nvPr/>
          </p:nvSpPr>
          <p:spPr>
            <a:xfrm>
              <a:off x="106620" y="1442825"/>
              <a:ext cx="2088001" cy="306048"/>
            </a:xfrm>
            <a:prstGeom prst="rect">
              <a:avLst/>
            </a:prstGeom>
            <a:noFill/>
            <a:ln w="9525">
              <a:noFill/>
            </a:ln>
          </p:spPr>
          <p:txBody>
            <a:bodyPr anchor="t">
              <a:spAutoFit/>
            </a:bodyPr>
            <a:lstStyle/>
            <a:p>
              <a:pPr lvl="0" algn="ctr">
                <a:buFont typeface="Arial" panose="020B0604020202020204" pitchFamily="34" charset="0"/>
                <a:buNone/>
              </a:pPr>
              <a:r>
                <a:rPr lang="en-US" altLang="zh-CN" sz="1015">
                  <a:solidFill>
                    <a:schemeClr val="bg1"/>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添加标题</a:t>
              </a:r>
              <a:endParaRPr lang="en-US" altLang="zh-CN" sz="1015">
                <a:solidFill>
                  <a:schemeClr val="bg1"/>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grpSp>
      <p:grpSp>
        <p:nvGrpSpPr>
          <p:cNvPr id="45" name="组合 125"/>
          <p:cNvGrpSpPr/>
          <p:nvPr/>
        </p:nvGrpSpPr>
        <p:grpSpPr>
          <a:xfrm>
            <a:off x="6456020" y="1293972"/>
            <a:ext cx="1646635" cy="1557338"/>
            <a:chOff x="0" y="0"/>
            <a:chExt cx="2331720" cy="1920240"/>
          </a:xfrm>
        </p:grpSpPr>
        <p:sp>
          <p:nvSpPr>
            <p:cNvPr id="55341" name="矩形 126"/>
            <p:cNvSpPr/>
            <p:nvPr/>
          </p:nvSpPr>
          <p:spPr>
            <a:xfrm>
              <a:off x="0" y="0"/>
              <a:ext cx="2331720" cy="1920240"/>
            </a:xfrm>
            <a:prstGeom prst="rect">
              <a:avLst/>
            </a:prstGeom>
            <a:gradFill>
              <a:gsLst>
                <a:gs pos="0">
                  <a:srgbClr val="0246A0"/>
                </a:gs>
                <a:gs pos="100000">
                  <a:srgbClr val="046EEE"/>
                </a:gs>
              </a:gsLst>
              <a:lin ang="2700000" scaled="1"/>
            </a:gradFill>
            <a:ln w="9525">
              <a:noFill/>
            </a:ln>
          </p:spPr>
          <p:txBody>
            <a:bodyPr anchor="ctr"/>
            <a:lstStyle/>
            <a:p>
              <a:pPr lvl="0" algn="ctr">
                <a:buFont typeface="Arial" panose="020B0604020202020204" pitchFamily="34" charset="0"/>
                <a:buNone/>
              </a:pPr>
              <a:endParaRPr lang="zh-CN" altLang="zh-CN" sz="1800">
                <a:solidFill>
                  <a:schemeClr val="bg1"/>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55342" name="Freeform 145"/>
            <p:cNvSpPr>
              <a:spLocks noEditPoints="1"/>
            </p:cNvSpPr>
            <p:nvPr/>
          </p:nvSpPr>
          <p:spPr>
            <a:xfrm>
              <a:off x="686559" y="373833"/>
              <a:ext cx="958600" cy="826785"/>
            </a:xfrm>
            <a:custGeom>
              <a:avLst/>
              <a:gdLst>
                <a:gd name="G0" fmla="val 0"/>
              </a:gdLst>
              <a:ahLst/>
              <a:cxnLst>
                <a:cxn ang="0">
                  <a:pos x="G0" y="887684046"/>
                </a:cxn>
                <a:cxn ang="0">
                  <a:pos x="G0" y="G0"/>
                </a:cxn>
                <a:cxn ang="0">
                  <a:pos x="1193301551" y="G0"/>
                </a:cxn>
                <a:cxn ang="0">
                  <a:pos x="1193301551" y="887684046"/>
                </a:cxn>
                <a:cxn ang="0">
                  <a:pos x="G0" y="G0"/>
                </a:cxn>
                <a:cxn ang="0">
                  <a:pos x="G0" y="G0"/>
                </a:cxn>
                <a:cxn ang="0">
                  <a:pos x="G0" y="G0"/>
                </a:cxn>
                <a:cxn ang="0">
                  <a:pos x="G0" y="G0"/>
                </a:cxn>
                <a:cxn ang="0">
                  <a:pos x="G0" y="G0"/>
                </a:cxn>
                <a:cxn ang="0">
                  <a:pos x="G0" y="G0"/>
                </a:cxn>
                <a:cxn ang="0">
                  <a:pos x="G0" y="1997289104"/>
                </a:cxn>
                <a:cxn ang="0">
                  <a:pos x="G0" y="G0"/>
                </a:cxn>
                <a:cxn ang="0">
                  <a:pos x="G0" y="554802529"/>
                </a:cxn>
                <a:cxn ang="0">
                  <a:pos x="G0" y="1387010046"/>
                </a:cxn>
                <a:cxn ang="0">
                  <a:pos x="G0" y="554802529"/>
                </a:cxn>
                <a:cxn ang="0">
                  <a:pos x="G0" y="1387010046"/>
                </a:cxn>
                <a:cxn ang="0">
                  <a:pos x="G0" y="554802529"/>
                </a:cxn>
                <a:cxn ang="0">
                  <a:pos x="G0" y="G0"/>
                </a:cxn>
                <a:cxn ang="0">
                  <a:pos x="G0" y="1997289104"/>
                </a:cxn>
                <a:cxn ang="0">
                  <a:pos x="G0" y="G0"/>
                </a:cxn>
                <a:cxn ang="0">
                  <a:pos x="G0" y="G0"/>
                </a:cxn>
                <a:cxn ang="0">
                  <a:pos x="G0" y="G0"/>
                </a:cxn>
                <a:cxn ang="0">
                  <a:pos x="G0" y="G0"/>
                </a:cxn>
                <a:cxn ang="0">
                  <a:pos x="G0" y="G0"/>
                </a:cxn>
                <a:cxn ang="0">
                  <a:pos x="820388879" y="G0"/>
                </a:cxn>
                <a:cxn ang="0">
                  <a:pos x="1789948009" y="G0"/>
                </a:cxn>
                <a:cxn ang="0">
                  <a:pos x="820388879" y="G0"/>
                </a:cxn>
                <a:cxn ang="0">
                  <a:pos x="G0" y="G0"/>
                </a:cxn>
                <a:cxn ang="0">
                  <a:pos x="G0" y="G0"/>
                </a:cxn>
                <a:cxn ang="0">
                  <a:pos x="G0" y="G0"/>
                </a:cxn>
                <a:cxn ang="0">
                  <a:pos x="G0" y="G0"/>
                </a:cxn>
                <a:cxn ang="0">
                  <a:pos x="G0" y="G0"/>
                </a:cxn>
                <a:cxn ang="0">
                  <a:pos x="820388879" y="G0"/>
                </a:cxn>
                <a:cxn ang="0">
                  <a:pos x="1789948009" y="G0"/>
                </a:cxn>
                <a:cxn ang="0">
                  <a:pos x="G0" y="G0"/>
                </a:cxn>
                <a:cxn ang="0">
                  <a:pos x="G0" y="G0"/>
                </a:cxn>
                <a:cxn ang="0">
                  <a:pos x="G0" y="G0"/>
                </a:cxn>
                <a:cxn ang="0">
                  <a:pos x="G0" y="G0"/>
                </a:cxn>
                <a:cxn ang="0">
                  <a:pos x="1342463165" y="G0"/>
                </a:cxn>
                <a:cxn ang="0">
                  <a:pos x="1715367201" y="G0"/>
                </a:cxn>
                <a:cxn ang="0">
                  <a:pos x="G0" y="G0"/>
                </a:cxn>
                <a:cxn ang="0">
                  <a:pos x="1118720744" y="1830852070"/>
                </a:cxn>
                <a:cxn ang="0">
                  <a:pos x="2013690430" y="1553447081"/>
                </a:cxn>
                <a:cxn ang="0">
                  <a:pos x="G0" y="887684046"/>
                </a:cxn>
                <a:cxn ang="0">
                  <a:pos x="1118720744" y="1830852070"/>
                </a:cxn>
                <a:cxn ang="0">
                  <a:pos x="G0" y="1775368092"/>
                </a:cxn>
                <a:cxn ang="0">
                  <a:pos x="G0" y="1276049541"/>
                </a:cxn>
                <a:cxn ang="0">
                  <a:pos x="G0" y="943168023"/>
                </a:cxn>
              </a:cxnLst>
              <a:rect l="0" t="0" r="0" b="0"/>
              <a:pathLst>
                <a:path w="111" h="111">
                  <a:moveTo>
                    <a:pt x="56" y="0"/>
                  </a:moveTo>
                  <a:cubicBezTo>
                    <a:pt x="71" y="0"/>
                    <a:pt x="85" y="6"/>
                    <a:pt x="95" y="16"/>
                  </a:cubicBezTo>
                  <a:cubicBezTo>
                    <a:pt x="105" y="26"/>
                    <a:pt x="111" y="40"/>
                    <a:pt x="111" y="55"/>
                  </a:cubicBezTo>
                  <a:cubicBezTo>
                    <a:pt x="111" y="71"/>
                    <a:pt x="105" y="84"/>
                    <a:pt x="95" y="94"/>
                  </a:cubicBezTo>
                  <a:cubicBezTo>
                    <a:pt x="85" y="104"/>
                    <a:pt x="71" y="111"/>
                    <a:pt x="56" y="111"/>
                  </a:cubicBezTo>
                  <a:cubicBezTo>
                    <a:pt x="40" y="111"/>
                    <a:pt x="27" y="104"/>
                    <a:pt x="16" y="94"/>
                  </a:cubicBezTo>
                  <a:cubicBezTo>
                    <a:pt x="6" y="84"/>
                    <a:pt x="0" y="71"/>
                    <a:pt x="0" y="55"/>
                  </a:cubicBezTo>
                  <a:cubicBezTo>
                    <a:pt x="0" y="40"/>
                    <a:pt x="6" y="26"/>
                    <a:pt x="16" y="16"/>
                  </a:cubicBezTo>
                  <a:cubicBezTo>
                    <a:pt x="27" y="6"/>
                    <a:pt x="40" y="0"/>
                    <a:pt x="56" y="0"/>
                  </a:cubicBezTo>
                  <a:close/>
                  <a:moveTo>
                    <a:pt x="51" y="100"/>
                  </a:moveTo>
                  <a:cubicBezTo>
                    <a:pt x="51" y="87"/>
                    <a:pt x="51" y="87"/>
                    <a:pt x="51" y="87"/>
                  </a:cubicBezTo>
                  <a:cubicBezTo>
                    <a:pt x="47" y="87"/>
                    <a:pt x="42" y="86"/>
                    <a:pt x="38" y="85"/>
                  </a:cubicBezTo>
                  <a:cubicBezTo>
                    <a:pt x="39" y="87"/>
                    <a:pt x="40" y="88"/>
                    <a:pt x="40" y="89"/>
                  </a:cubicBezTo>
                  <a:cubicBezTo>
                    <a:pt x="43" y="94"/>
                    <a:pt x="47" y="98"/>
                    <a:pt x="51" y="100"/>
                  </a:cubicBezTo>
                  <a:close/>
                  <a:moveTo>
                    <a:pt x="51" y="77"/>
                  </a:moveTo>
                  <a:cubicBezTo>
                    <a:pt x="51" y="60"/>
                    <a:pt x="51" y="60"/>
                    <a:pt x="51" y="60"/>
                  </a:cubicBezTo>
                  <a:cubicBezTo>
                    <a:pt x="33" y="60"/>
                    <a:pt x="33" y="60"/>
                    <a:pt x="33" y="60"/>
                  </a:cubicBezTo>
                  <a:cubicBezTo>
                    <a:pt x="33" y="65"/>
                    <a:pt x="34" y="70"/>
                    <a:pt x="35" y="75"/>
                  </a:cubicBezTo>
                  <a:cubicBezTo>
                    <a:pt x="40" y="76"/>
                    <a:pt x="45" y="77"/>
                    <a:pt x="51" y="77"/>
                  </a:cubicBezTo>
                  <a:close/>
                  <a:moveTo>
                    <a:pt x="51" y="50"/>
                  </a:moveTo>
                  <a:cubicBezTo>
                    <a:pt x="51" y="33"/>
                    <a:pt x="51" y="33"/>
                    <a:pt x="51" y="33"/>
                  </a:cubicBezTo>
                  <a:cubicBezTo>
                    <a:pt x="45" y="34"/>
                    <a:pt x="40" y="34"/>
                    <a:pt x="35" y="36"/>
                  </a:cubicBezTo>
                  <a:cubicBezTo>
                    <a:pt x="34" y="40"/>
                    <a:pt x="33" y="45"/>
                    <a:pt x="33" y="50"/>
                  </a:cubicBezTo>
                  <a:cubicBezTo>
                    <a:pt x="51" y="50"/>
                    <a:pt x="51" y="50"/>
                    <a:pt x="51" y="50"/>
                  </a:cubicBezTo>
                  <a:close/>
                  <a:moveTo>
                    <a:pt x="51" y="24"/>
                  </a:moveTo>
                  <a:cubicBezTo>
                    <a:pt x="51" y="10"/>
                    <a:pt x="51" y="10"/>
                    <a:pt x="51" y="10"/>
                  </a:cubicBezTo>
                  <a:cubicBezTo>
                    <a:pt x="47" y="12"/>
                    <a:pt x="43" y="16"/>
                    <a:pt x="40" y="22"/>
                  </a:cubicBezTo>
                  <a:cubicBezTo>
                    <a:pt x="40" y="23"/>
                    <a:pt x="39" y="24"/>
                    <a:pt x="38" y="25"/>
                  </a:cubicBezTo>
                  <a:cubicBezTo>
                    <a:pt x="42" y="24"/>
                    <a:pt x="47" y="24"/>
                    <a:pt x="51" y="24"/>
                  </a:cubicBezTo>
                  <a:close/>
                  <a:moveTo>
                    <a:pt x="61" y="10"/>
                  </a:moveTo>
                  <a:cubicBezTo>
                    <a:pt x="61" y="24"/>
                    <a:pt x="61" y="24"/>
                    <a:pt x="61" y="24"/>
                  </a:cubicBezTo>
                  <a:cubicBezTo>
                    <a:pt x="65" y="24"/>
                    <a:pt x="69" y="24"/>
                    <a:pt x="73" y="25"/>
                  </a:cubicBezTo>
                  <a:cubicBezTo>
                    <a:pt x="72" y="24"/>
                    <a:pt x="72" y="23"/>
                    <a:pt x="71" y="22"/>
                  </a:cubicBezTo>
                  <a:cubicBezTo>
                    <a:pt x="68" y="16"/>
                    <a:pt x="65" y="12"/>
                    <a:pt x="61" y="10"/>
                  </a:cubicBezTo>
                  <a:close/>
                  <a:moveTo>
                    <a:pt x="61" y="33"/>
                  </a:moveTo>
                  <a:cubicBezTo>
                    <a:pt x="61" y="50"/>
                    <a:pt x="61" y="50"/>
                    <a:pt x="61" y="50"/>
                  </a:cubicBezTo>
                  <a:cubicBezTo>
                    <a:pt x="79" y="50"/>
                    <a:pt x="79" y="50"/>
                    <a:pt x="79" y="50"/>
                  </a:cubicBezTo>
                  <a:cubicBezTo>
                    <a:pt x="78" y="45"/>
                    <a:pt x="78" y="40"/>
                    <a:pt x="77" y="36"/>
                  </a:cubicBezTo>
                  <a:cubicBezTo>
                    <a:pt x="72" y="34"/>
                    <a:pt x="66" y="34"/>
                    <a:pt x="61" y="33"/>
                  </a:cubicBezTo>
                  <a:close/>
                  <a:moveTo>
                    <a:pt x="61" y="60"/>
                  </a:moveTo>
                  <a:cubicBezTo>
                    <a:pt x="61" y="77"/>
                    <a:pt x="61" y="77"/>
                    <a:pt x="61" y="77"/>
                  </a:cubicBezTo>
                  <a:cubicBezTo>
                    <a:pt x="66" y="77"/>
                    <a:pt x="72" y="76"/>
                    <a:pt x="77" y="75"/>
                  </a:cubicBezTo>
                  <a:cubicBezTo>
                    <a:pt x="78" y="70"/>
                    <a:pt x="78" y="65"/>
                    <a:pt x="79" y="60"/>
                  </a:cubicBezTo>
                  <a:cubicBezTo>
                    <a:pt x="61" y="60"/>
                    <a:pt x="61" y="60"/>
                    <a:pt x="61" y="60"/>
                  </a:cubicBezTo>
                  <a:close/>
                  <a:moveTo>
                    <a:pt x="61" y="87"/>
                  </a:moveTo>
                  <a:cubicBezTo>
                    <a:pt x="61" y="100"/>
                    <a:pt x="61" y="100"/>
                    <a:pt x="61" y="100"/>
                  </a:cubicBezTo>
                  <a:cubicBezTo>
                    <a:pt x="65" y="98"/>
                    <a:pt x="68" y="94"/>
                    <a:pt x="71" y="89"/>
                  </a:cubicBezTo>
                  <a:cubicBezTo>
                    <a:pt x="72" y="88"/>
                    <a:pt x="72" y="87"/>
                    <a:pt x="73" y="85"/>
                  </a:cubicBezTo>
                  <a:cubicBezTo>
                    <a:pt x="69" y="86"/>
                    <a:pt x="65" y="87"/>
                    <a:pt x="61" y="87"/>
                  </a:cubicBezTo>
                  <a:close/>
                  <a:moveTo>
                    <a:pt x="11" y="50"/>
                  </a:moveTo>
                  <a:cubicBezTo>
                    <a:pt x="23" y="50"/>
                    <a:pt x="23" y="50"/>
                    <a:pt x="23" y="50"/>
                  </a:cubicBezTo>
                  <a:cubicBezTo>
                    <a:pt x="23" y="47"/>
                    <a:pt x="24" y="43"/>
                    <a:pt x="24" y="39"/>
                  </a:cubicBezTo>
                  <a:cubicBezTo>
                    <a:pt x="24" y="40"/>
                    <a:pt x="23" y="40"/>
                    <a:pt x="22" y="40"/>
                  </a:cubicBezTo>
                  <a:cubicBezTo>
                    <a:pt x="17" y="43"/>
                    <a:pt x="13" y="47"/>
                    <a:pt x="11" y="50"/>
                  </a:cubicBezTo>
                  <a:close/>
                  <a:moveTo>
                    <a:pt x="88" y="50"/>
                  </a:moveTo>
                  <a:cubicBezTo>
                    <a:pt x="100" y="50"/>
                    <a:pt x="100" y="50"/>
                    <a:pt x="100" y="50"/>
                  </a:cubicBezTo>
                  <a:cubicBezTo>
                    <a:pt x="99" y="47"/>
                    <a:pt x="95" y="43"/>
                    <a:pt x="89" y="40"/>
                  </a:cubicBezTo>
                  <a:cubicBezTo>
                    <a:pt x="89" y="40"/>
                    <a:pt x="88" y="40"/>
                    <a:pt x="87" y="39"/>
                  </a:cubicBezTo>
                  <a:cubicBezTo>
                    <a:pt x="88" y="43"/>
                    <a:pt x="88" y="47"/>
                    <a:pt x="88" y="50"/>
                  </a:cubicBezTo>
                  <a:close/>
                  <a:moveTo>
                    <a:pt x="100" y="60"/>
                  </a:moveTo>
                  <a:cubicBezTo>
                    <a:pt x="88" y="60"/>
                    <a:pt x="88" y="60"/>
                    <a:pt x="88" y="60"/>
                  </a:cubicBezTo>
                  <a:cubicBezTo>
                    <a:pt x="88" y="64"/>
                    <a:pt x="88" y="67"/>
                    <a:pt x="87" y="71"/>
                  </a:cubicBezTo>
                  <a:cubicBezTo>
                    <a:pt x="88" y="71"/>
                    <a:pt x="89" y="70"/>
                    <a:pt x="89" y="70"/>
                  </a:cubicBezTo>
                  <a:cubicBezTo>
                    <a:pt x="95" y="67"/>
                    <a:pt x="99" y="64"/>
                    <a:pt x="100" y="60"/>
                  </a:cubicBezTo>
                  <a:close/>
                  <a:moveTo>
                    <a:pt x="23" y="60"/>
                  </a:moveTo>
                  <a:cubicBezTo>
                    <a:pt x="11" y="60"/>
                    <a:pt x="11" y="60"/>
                    <a:pt x="11" y="60"/>
                  </a:cubicBezTo>
                  <a:cubicBezTo>
                    <a:pt x="13" y="64"/>
                    <a:pt x="17" y="67"/>
                    <a:pt x="22" y="70"/>
                  </a:cubicBezTo>
                  <a:cubicBezTo>
                    <a:pt x="23" y="70"/>
                    <a:pt x="24" y="71"/>
                    <a:pt x="24" y="71"/>
                  </a:cubicBezTo>
                  <a:cubicBezTo>
                    <a:pt x="24" y="67"/>
                    <a:pt x="23" y="64"/>
                    <a:pt x="23" y="60"/>
                  </a:cubicBezTo>
                  <a:close/>
                  <a:moveTo>
                    <a:pt x="96" y="77"/>
                  </a:moveTo>
                  <a:cubicBezTo>
                    <a:pt x="95" y="78"/>
                    <a:pt x="95" y="78"/>
                    <a:pt x="94" y="78"/>
                  </a:cubicBezTo>
                  <a:cubicBezTo>
                    <a:pt x="91" y="80"/>
                    <a:pt x="88" y="81"/>
                    <a:pt x="84" y="82"/>
                  </a:cubicBezTo>
                  <a:cubicBezTo>
                    <a:pt x="83" y="86"/>
                    <a:pt x="81" y="90"/>
                    <a:pt x="80" y="93"/>
                  </a:cubicBezTo>
                  <a:cubicBezTo>
                    <a:pt x="79" y="94"/>
                    <a:pt x="79" y="94"/>
                    <a:pt x="79" y="95"/>
                  </a:cubicBezTo>
                  <a:cubicBezTo>
                    <a:pt x="82" y="93"/>
                    <a:pt x="85" y="90"/>
                    <a:pt x="88" y="88"/>
                  </a:cubicBezTo>
                  <a:cubicBezTo>
                    <a:pt x="91" y="85"/>
                    <a:pt x="94" y="81"/>
                    <a:pt x="96" y="77"/>
                  </a:cubicBezTo>
                  <a:close/>
                  <a:moveTo>
                    <a:pt x="27" y="82"/>
                  </a:moveTo>
                  <a:cubicBezTo>
                    <a:pt x="24" y="81"/>
                    <a:pt x="20" y="80"/>
                    <a:pt x="18" y="78"/>
                  </a:cubicBezTo>
                  <a:cubicBezTo>
                    <a:pt x="17" y="78"/>
                    <a:pt x="16" y="78"/>
                    <a:pt x="15" y="77"/>
                  </a:cubicBezTo>
                  <a:cubicBezTo>
                    <a:pt x="18" y="81"/>
                    <a:pt x="20" y="85"/>
                    <a:pt x="23" y="88"/>
                  </a:cubicBezTo>
                  <a:cubicBezTo>
                    <a:pt x="26" y="90"/>
                    <a:pt x="29" y="93"/>
                    <a:pt x="33" y="95"/>
                  </a:cubicBezTo>
                  <a:cubicBezTo>
                    <a:pt x="32" y="94"/>
                    <a:pt x="32" y="94"/>
                    <a:pt x="32" y="93"/>
                  </a:cubicBezTo>
                  <a:cubicBezTo>
                    <a:pt x="30" y="90"/>
                    <a:pt x="28" y="86"/>
                    <a:pt x="27" y="82"/>
                  </a:cubicBezTo>
                  <a:close/>
                  <a:moveTo>
                    <a:pt x="15" y="33"/>
                  </a:moveTo>
                  <a:cubicBezTo>
                    <a:pt x="16" y="33"/>
                    <a:pt x="17" y="32"/>
                    <a:pt x="18" y="32"/>
                  </a:cubicBezTo>
                  <a:cubicBezTo>
                    <a:pt x="20" y="30"/>
                    <a:pt x="24" y="29"/>
                    <a:pt x="27" y="28"/>
                  </a:cubicBezTo>
                  <a:cubicBezTo>
                    <a:pt x="28" y="24"/>
                    <a:pt x="30" y="20"/>
                    <a:pt x="32" y="17"/>
                  </a:cubicBezTo>
                  <a:cubicBezTo>
                    <a:pt x="32" y="17"/>
                    <a:pt x="32" y="16"/>
                    <a:pt x="33" y="16"/>
                  </a:cubicBezTo>
                  <a:cubicBezTo>
                    <a:pt x="29" y="18"/>
                    <a:pt x="26" y="20"/>
                    <a:pt x="23" y="23"/>
                  </a:cubicBezTo>
                  <a:cubicBezTo>
                    <a:pt x="20" y="26"/>
                    <a:pt x="18" y="29"/>
                    <a:pt x="15" y="33"/>
                  </a:cubicBezTo>
                  <a:close/>
                  <a:moveTo>
                    <a:pt x="84" y="28"/>
                  </a:moveTo>
                  <a:cubicBezTo>
                    <a:pt x="88" y="29"/>
                    <a:pt x="91" y="30"/>
                    <a:pt x="94" y="32"/>
                  </a:cubicBezTo>
                  <a:cubicBezTo>
                    <a:pt x="95" y="32"/>
                    <a:pt x="95" y="33"/>
                    <a:pt x="96" y="33"/>
                  </a:cubicBezTo>
                  <a:cubicBezTo>
                    <a:pt x="94" y="29"/>
                    <a:pt x="91" y="26"/>
                    <a:pt x="88" y="23"/>
                  </a:cubicBezTo>
                  <a:cubicBezTo>
                    <a:pt x="85" y="20"/>
                    <a:pt x="82" y="18"/>
                    <a:pt x="79" y="16"/>
                  </a:cubicBezTo>
                  <a:cubicBezTo>
                    <a:pt x="79" y="16"/>
                    <a:pt x="79" y="17"/>
                    <a:pt x="80" y="17"/>
                  </a:cubicBezTo>
                  <a:cubicBezTo>
                    <a:pt x="81" y="20"/>
                    <a:pt x="83" y="24"/>
                    <a:pt x="84" y="28"/>
                  </a:cubicBezTo>
                  <a:close/>
                </a:path>
              </a:pathLst>
            </a:custGeom>
            <a:solidFill>
              <a:schemeClr val="bg1"/>
            </a:solidFill>
            <a:ln w="9525">
              <a:noFill/>
            </a:ln>
          </p:spPr>
          <p:txBody>
            <a:bodyPr/>
            <a:lstStyle/>
            <a:p>
              <a:endParaRPr lang="zh-CN" altLang="en-US" sz="1015">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55343" name="文本框 128"/>
            <p:cNvSpPr/>
            <p:nvPr/>
          </p:nvSpPr>
          <p:spPr>
            <a:xfrm>
              <a:off x="114240" y="1442825"/>
              <a:ext cx="2088001" cy="306048"/>
            </a:xfrm>
            <a:prstGeom prst="rect">
              <a:avLst/>
            </a:prstGeom>
            <a:noFill/>
            <a:ln w="9525">
              <a:noFill/>
            </a:ln>
          </p:spPr>
          <p:txBody>
            <a:bodyPr anchor="t">
              <a:spAutoFit/>
            </a:bodyPr>
            <a:lstStyle/>
            <a:p>
              <a:pPr lvl="0" algn="ctr">
                <a:buFont typeface="Arial" panose="020B0604020202020204" pitchFamily="34" charset="0"/>
                <a:buNone/>
              </a:pPr>
              <a:r>
                <a:rPr lang="en-US" altLang="zh-CN" sz="1015">
                  <a:solidFill>
                    <a:schemeClr val="bg1"/>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添加标题</a:t>
              </a:r>
              <a:endParaRPr lang="en-US" altLang="zh-CN" sz="1015">
                <a:solidFill>
                  <a:schemeClr val="bg1"/>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grpSp>
      <p:sp>
        <p:nvSpPr>
          <p:cNvPr id="49" name="Freeform 123"/>
          <p:cNvSpPr>
            <a:spLocks noEditPoints="1"/>
          </p:cNvSpPr>
          <p:nvPr/>
        </p:nvSpPr>
        <p:spPr>
          <a:xfrm>
            <a:off x="5176098" y="1732123"/>
            <a:ext cx="604838" cy="427435"/>
          </a:xfrm>
          <a:custGeom>
            <a:avLst/>
            <a:gdLst>
              <a:gd name="G0" fmla="val 0"/>
            </a:gdLst>
            <a:ahLst/>
            <a:cxnLst>
              <a:cxn ang="0">
                <a:pos x="0" y="1015000805"/>
              </a:cxn>
              <a:cxn ang="0">
                <a:pos x="0" y="1015000805"/>
              </a:cxn>
              <a:cxn ang="0">
                <a:pos x="0" y="G0"/>
              </a:cxn>
              <a:cxn ang="0">
                <a:pos x="0" y="G0"/>
              </a:cxn>
              <a:cxn ang="0">
                <a:pos x="G0" y="G0"/>
              </a:cxn>
              <a:cxn ang="0">
                <a:pos x="0" y="1015000805"/>
              </a:cxn>
              <a:cxn ang="0">
                <a:pos x="G0" y="G0"/>
              </a:cxn>
              <a:cxn ang="0">
                <a:pos x="G0" y="G0"/>
              </a:cxn>
              <a:cxn ang="0">
                <a:pos x="G0" y="G0"/>
              </a:cxn>
              <a:cxn ang="0">
                <a:pos x="G0" y="G0"/>
              </a:cxn>
              <a:cxn ang="0">
                <a:pos x="G0" y="G0"/>
              </a:cxn>
              <a:cxn ang="0">
                <a:pos x="G0" y="G0"/>
              </a:cxn>
              <a:cxn ang="0">
                <a:pos x="G0" y="G0"/>
              </a:cxn>
              <a:cxn ang="0">
                <a:pos x="G0" y="406006021"/>
              </a:cxn>
              <a:cxn ang="0">
                <a:pos x="G0" y="0"/>
              </a:cxn>
              <a:cxn ang="0">
                <a:pos x="349563023" y="0"/>
              </a:cxn>
              <a:cxn ang="0">
                <a:pos x="524337925" y="203003010"/>
              </a:cxn>
              <a:cxn ang="0">
                <a:pos x="G0" y="G0"/>
              </a:cxn>
              <a:cxn ang="0">
                <a:pos x="G0" y="G0"/>
              </a:cxn>
              <a:cxn ang="0">
                <a:pos x="G0" y="G0"/>
              </a:cxn>
              <a:cxn ang="0">
                <a:pos x="G0" y="G0"/>
              </a:cxn>
              <a:cxn ang="0">
                <a:pos x="G0" y="G0"/>
              </a:cxn>
              <a:cxn ang="0">
                <a:pos x="G0" y="G0"/>
              </a:cxn>
              <a:cxn ang="0">
                <a:pos x="524337925" y="G0"/>
              </a:cxn>
              <a:cxn ang="0">
                <a:pos x="349563023" y="G0"/>
              </a:cxn>
              <a:cxn ang="0">
                <a:pos x="G0" y="G0"/>
              </a:cxn>
              <a:cxn ang="0">
                <a:pos x="G0" y="G0"/>
              </a:cxn>
              <a:cxn ang="0">
                <a:pos x="G0" y="G0"/>
              </a:cxn>
              <a:cxn ang="0">
                <a:pos x="G0" y="1218003815"/>
              </a:cxn>
              <a:cxn ang="0">
                <a:pos x="G0" y="G0"/>
              </a:cxn>
              <a:cxn ang="0">
                <a:pos x="G0" y="G0"/>
              </a:cxn>
              <a:cxn ang="0">
                <a:pos x="G0" y="G0"/>
              </a:cxn>
              <a:cxn ang="0">
                <a:pos x="G0" y="1015000805"/>
              </a:cxn>
              <a:cxn ang="0">
                <a:pos x="G0" y="1218003815"/>
              </a:cxn>
            </a:cxnLst>
            <a:rect l="0" t="0" r="0" b="0"/>
            <a:pathLst>
              <a:path w="61" h="40">
                <a:moveTo>
                  <a:pt x="0" y="5"/>
                </a:moveTo>
                <a:cubicBezTo>
                  <a:pt x="0" y="5"/>
                  <a:pt x="0" y="5"/>
                  <a:pt x="0" y="5"/>
                </a:cubicBezTo>
                <a:cubicBezTo>
                  <a:pt x="0" y="35"/>
                  <a:pt x="0" y="35"/>
                  <a:pt x="0" y="35"/>
                </a:cubicBezTo>
                <a:cubicBezTo>
                  <a:pt x="0" y="35"/>
                  <a:pt x="0" y="35"/>
                  <a:pt x="0" y="35"/>
                </a:cubicBezTo>
                <a:cubicBezTo>
                  <a:pt x="16" y="20"/>
                  <a:pt x="16" y="20"/>
                  <a:pt x="16" y="20"/>
                </a:cubicBezTo>
                <a:lnTo>
                  <a:pt x="0" y="5"/>
                </a:lnTo>
                <a:close/>
                <a:moveTo>
                  <a:pt x="19" y="17"/>
                </a:moveTo>
                <a:cubicBezTo>
                  <a:pt x="22" y="20"/>
                  <a:pt x="22" y="20"/>
                  <a:pt x="22" y="20"/>
                </a:cubicBezTo>
                <a:cubicBezTo>
                  <a:pt x="26" y="23"/>
                  <a:pt x="26" y="23"/>
                  <a:pt x="26" y="23"/>
                </a:cubicBezTo>
                <a:cubicBezTo>
                  <a:pt x="27" y="24"/>
                  <a:pt x="29" y="25"/>
                  <a:pt x="31" y="25"/>
                </a:cubicBezTo>
                <a:cubicBezTo>
                  <a:pt x="32" y="25"/>
                  <a:pt x="34" y="24"/>
                  <a:pt x="36" y="23"/>
                </a:cubicBezTo>
                <a:cubicBezTo>
                  <a:pt x="38" y="21"/>
                  <a:pt x="38" y="21"/>
                  <a:pt x="38" y="21"/>
                </a:cubicBezTo>
                <a:cubicBezTo>
                  <a:pt x="42" y="17"/>
                  <a:pt x="42" y="17"/>
                  <a:pt x="42" y="17"/>
                </a:cubicBezTo>
                <a:cubicBezTo>
                  <a:pt x="58" y="2"/>
                  <a:pt x="58" y="2"/>
                  <a:pt x="58" y="2"/>
                </a:cubicBezTo>
                <a:cubicBezTo>
                  <a:pt x="58" y="1"/>
                  <a:pt x="59" y="1"/>
                  <a:pt x="59" y="0"/>
                </a:cubicBezTo>
                <a:cubicBezTo>
                  <a:pt x="2" y="0"/>
                  <a:pt x="2" y="0"/>
                  <a:pt x="2" y="0"/>
                </a:cubicBezTo>
                <a:cubicBezTo>
                  <a:pt x="2" y="1"/>
                  <a:pt x="3" y="1"/>
                  <a:pt x="3" y="1"/>
                </a:cubicBezTo>
                <a:lnTo>
                  <a:pt x="19" y="17"/>
                </a:lnTo>
                <a:close/>
                <a:moveTo>
                  <a:pt x="42" y="24"/>
                </a:moveTo>
                <a:cubicBezTo>
                  <a:pt x="38" y="27"/>
                  <a:pt x="38" y="27"/>
                  <a:pt x="38" y="27"/>
                </a:cubicBezTo>
                <a:cubicBezTo>
                  <a:pt x="36" y="29"/>
                  <a:pt x="33" y="30"/>
                  <a:pt x="31" y="30"/>
                </a:cubicBezTo>
                <a:cubicBezTo>
                  <a:pt x="28" y="30"/>
                  <a:pt x="25" y="29"/>
                  <a:pt x="23" y="27"/>
                </a:cubicBezTo>
                <a:cubicBezTo>
                  <a:pt x="19" y="23"/>
                  <a:pt x="19" y="23"/>
                  <a:pt x="19" y="23"/>
                </a:cubicBezTo>
                <a:cubicBezTo>
                  <a:pt x="3" y="39"/>
                  <a:pt x="3" y="39"/>
                  <a:pt x="3" y="39"/>
                </a:cubicBezTo>
                <a:cubicBezTo>
                  <a:pt x="2" y="39"/>
                  <a:pt x="2" y="40"/>
                  <a:pt x="2" y="40"/>
                </a:cubicBezTo>
                <a:cubicBezTo>
                  <a:pt x="59" y="40"/>
                  <a:pt x="59" y="40"/>
                  <a:pt x="59" y="40"/>
                </a:cubicBezTo>
                <a:cubicBezTo>
                  <a:pt x="58" y="40"/>
                  <a:pt x="58" y="40"/>
                  <a:pt x="58" y="39"/>
                </a:cubicBezTo>
                <a:lnTo>
                  <a:pt x="42" y="24"/>
                </a:lnTo>
                <a:close/>
                <a:moveTo>
                  <a:pt x="60" y="6"/>
                </a:moveTo>
                <a:cubicBezTo>
                  <a:pt x="45" y="21"/>
                  <a:pt x="45" y="21"/>
                  <a:pt x="45" y="21"/>
                </a:cubicBezTo>
                <a:cubicBezTo>
                  <a:pt x="60" y="36"/>
                  <a:pt x="60" y="36"/>
                  <a:pt x="60" y="36"/>
                </a:cubicBezTo>
                <a:cubicBezTo>
                  <a:pt x="60" y="36"/>
                  <a:pt x="60" y="36"/>
                  <a:pt x="61" y="36"/>
                </a:cubicBezTo>
                <a:cubicBezTo>
                  <a:pt x="61" y="5"/>
                  <a:pt x="61" y="5"/>
                  <a:pt x="61" y="5"/>
                </a:cubicBezTo>
                <a:cubicBezTo>
                  <a:pt x="60" y="5"/>
                  <a:pt x="60" y="5"/>
                  <a:pt x="60" y="6"/>
                </a:cubicBezTo>
                <a:close/>
              </a:path>
            </a:pathLst>
          </a:custGeom>
          <a:solidFill>
            <a:schemeClr val="bg1"/>
          </a:solidFill>
          <a:ln w="9525">
            <a:noFill/>
          </a:ln>
        </p:spPr>
        <p:txBody>
          <a:bodyPr/>
          <a:lstStyle/>
          <a:p>
            <a:endParaRPr lang="zh-CN" altLang="en-US" sz="1015">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46" name="矩形 45"/>
          <p:cNvSpPr/>
          <p:nvPr/>
        </p:nvSpPr>
        <p:spPr>
          <a:xfrm>
            <a:off x="3411537" y="316047"/>
            <a:ext cx="2320925" cy="460375"/>
          </a:xfrm>
          <a:prstGeom prst="rect">
            <a:avLst/>
          </a:prstGeom>
        </p:spPr>
        <p:txBody>
          <a:bodyPr wrap="none">
            <a:spAutoFit/>
          </a:bodyPr>
          <a:lstStyle/>
          <a:p>
            <a:pPr algn="ctr"/>
            <a:r>
              <a:rPr lang="zh-CN" altLang="zh-CN" sz="2400" b="1" dirty="0">
                <a:latin typeface="思源黑体 CN Medium" panose="020B0600000000000000" pitchFamily="34" charset="-122"/>
                <a:ea typeface="思源黑体 CN Medium" panose="020B0600000000000000" pitchFamily="34" charset="-122"/>
                <a:cs typeface="微软雅黑" panose="020B0503020204020204" charset="-122"/>
                <a:sym typeface="思源黑体 CN Normal" panose="020B0400000000000000" pitchFamily="34" charset="-122"/>
              </a:rPr>
              <a:t>请输入标题文字</a:t>
            </a:r>
            <a:endParaRPr lang="zh-CN" altLang="en-US" sz="2400" b="1" dirty="0">
              <a:latin typeface="思源黑体 CN Medium" panose="020B0600000000000000" pitchFamily="34" charset="-122"/>
              <a:ea typeface="思源黑体 CN Medium" panose="020B0600000000000000" pitchFamily="34" charset="-122"/>
              <a:cs typeface="微软雅黑" panose="020B0503020204020204" charset="-122"/>
              <a:sym typeface="思源黑体 CN Normal" panose="020B04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3000"/>
    </mc:Choice>
    <mc:Fallback>
      <p:transition spd="slow" advTm="3000"/>
    </mc:Fallback>
  </mc:AlternateContent>
  <p:timing>
    <p:tnLst>
      <p:par>
        <p:cTn id="1" dur="indefinite" restart="never" nodeType="tmRoot"/>
      </p:par>
    </p:tnLst>
    <p:bldLst>
      <p:bldP spid="9" grpId="0" bldLvl="0" animBg="1"/>
      <p:bldP spid="10" grpId="0" bldLvl="0" animBg="1"/>
      <p:bldP spid="11" grpId="0" bldLvl="0"/>
      <p:bldP spid="12" grpId="0" bldLvl="0"/>
      <p:bldP spid="13" grpId="0" bldLvl="0"/>
      <p:bldP spid="14" grpId="0" bldLvl="0"/>
      <p:bldP spid="15" grpId="0" bldLvl="0"/>
      <p:bldP spid="16" grpId="0" bldLvl="0"/>
      <p:bldP spid="49"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C:\Users\Administrator\Desktop\微信截图_20210730152633.png微信截图_20210730152633"/>
          <p:cNvPicPr>
            <a:picLocks noChangeAspect="1"/>
          </p:cNvPicPr>
          <p:nvPr/>
        </p:nvPicPr>
        <p:blipFill rotWithShape="1">
          <a:blip r:embed="rId1"/>
          <a:srcRect/>
          <a:stretch>
            <a:fillRect/>
          </a:stretch>
        </p:blipFill>
        <p:spPr>
          <a:xfrm>
            <a:off x="-10795" y="1041400"/>
            <a:ext cx="9144635" cy="3368675"/>
          </a:xfrm>
          <a:custGeom>
            <a:avLst/>
            <a:gdLst>
              <a:gd name="connsiteX0" fmla="*/ 0 w 9144000"/>
              <a:gd name="connsiteY0" fmla="*/ 0 h 3735116"/>
              <a:gd name="connsiteX1" fmla="*/ 9144000 w 9144000"/>
              <a:gd name="connsiteY1" fmla="*/ 0 h 3735116"/>
              <a:gd name="connsiteX2" fmla="*/ 9144000 w 9144000"/>
              <a:gd name="connsiteY2" fmla="*/ 3735116 h 3735116"/>
              <a:gd name="connsiteX3" fmla="*/ 0 w 9144000"/>
              <a:gd name="connsiteY3" fmla="*/ 3735116 h 3735116"/>
            </a:gdLst>
            <a:ahLst/>
            <a:cxnLst>
              <a:cxn ang="0">
                <a:pos x="connsiteX0" y="connsiteY0"/>
              </a:cxn>
              <a:cxn ang="0">
                <a:pos x="connsiteX1" y="connsiteY1"/>
              </a:cxn>
              <a:cxn ang="0">
                <a:pos x="connsiteX2" y="connsiteY2"/>
              </a:cxn>
              <a:cxn ang="0">
                <a:pos x="connsiteX3" y="connsiteY3"/>
              </a:cxn>
            </a:cxnLst>
            <a:rect l="l" t="t" r="r" b="b"/>
            <a:pathLst>
              <a:path w="9144000" h="3735116">
                <a:moveTo>
                  <a:pt x="0" y="0"/>
                </a:moveTo>
                <a:lnTo>
                  <a:pt x="9144000" y="0"/>
                </a:lnTo>
                <a:lnTo>
                  <a:pt x="9144000" y="3735116"/>
                </a:lnTo>
                <a:lnTo>
                  <a:pt x="0" y="3735116"/>
                </a:lnTo>
                <a:close/>
              </a:path>
            </a:pathLst>
          </a:custGeom>
        </p:spPr>
      </p:pic>
      <p:sp>
        <p:nvSpPr>
          <p:cNvPr id="21" name="矩形 20"/>
          <p:cNvSpPr/>
          <p:nvPr/>
        </p:nvSpPr>
        <p:spPr>
          <a:xfrm>
            <a:off x="2701159" y="0"/>
            <a:ext cx="3741682" cy="2900855"/>
          </a:xfrm>
          <a:prstGeom prst="rect">
            <a:avLst/>
          </a:prstGeom>
          <a:gradFill>
            <a:gsLst>
              <a:gs pos="0">
                <a:srgbClr val="0246A0"/>
              </a:gs>
              <a:gs pos="100000">
                <a:srgbClr val="046EEE"/>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4204138" y="305603"/>
            <a:ext cx="735724" cy="7357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gradFill>
                  <a:gsLst>
                    <a:gs pos="0">
                      <a:srgbClr val="0246A0"/>
                    </a:gs>
                    <a:gs pos="100000">
                      <a:srgbClr val="046EEE"/>
                    </a:gs>
                  </a:gsLst>
                  <a:lin ang="0" scaled="1"/>
                </a:gradFill>
                <a:latin typeface="Arial" panose="020B0604020202020204" pitchFamily="34" charset="0"/>
                <a:cs typeface="Arial" panose="020B0604020202020204" pitchFamily="34" charset="0"/>
              </a:rPr>
              <a:t>03</a:t>
            </a:r>
            <a:endParaRPr lang="zh-CN" altLang="en-US" sz="3200" b="1" dirty="0">
              <a:gradFill>
                <a:gsLst>
                  <a:gs pos="0">
                    <a:srgbClr val="0246A0"/>
                  </a:gs>
                  <a:gs pos="100000">
                    <a:srgbClr val="046EEE"/>
                  </a:gs>
                </a:gsLst>
                <a:lin ang="0" scaled="1"/>
              </a:gradFill>
              <a:latin typeface="Arial" panose="020B0604020202020204" pitchFamily="34" charset="0"/>
              <a:cs typeface="Arial" panose="020B0604020202020204" pitchFamily="34" charset="0"/>
            </a:endParaRPr>
          </a:p>
        </p:txBody>
      </p:sp>
      <p:sp>
        <p:nvSpPr>
          <p:cNvPr id="6" name="矩形 5"/>
          <p:cNvSpPr/>
          <p:nvPr/>
        </p:nvSpPr>
        <p:spPr>
          <a:xfrm>
            <a:off x="3530689" y="1346930"/>
            <a:ext cx="2082622" cy="646331"/>
          </a:xfrm>
          <a:prstGeom prst="rect">
            <a:avLst/>
          </a:prstGeom>
        </p:spPr>
        <p:txBody>
          <a:bodyPr wrap="none">
            <a:spAutoFit/>
          </a:bodyPr>
          <a:lstStyle/>
          <a:p>
            <a:pPr algn="ctr"/>
            <a:r>
              <a:rPr lang="zh-CN" altLang="en-US" sz="3600" b="1" dirty="0">
                <a:solidFill>
                  <a:schemeClr val="bg1"/>
                </a:solidFill>
                <a:latin typeface="思源黑体 CN Medium" panose="020B0600000000000000" pitchFamily="34" charset="-122"/>
                <a:ea typeface="思源黑体 CN Medium" panose="020B0600000000000000" pitchFamily="34" charset="-122"/>
                <a:cs typeface="微软雅黑" panose="020B0503020204020204" charset="-122"/>
                <a:sym typeface="思源黑体 CN Normal" panose="020B0400000000000000" pitchFamily="34" charset="-122"/>
              </a:rPr>
              <a:t>实施流程</a:t>
            </a:r>
            <a:endParaRPr lang="zh-CN" altLang="en-US" sz="3600" b="1" dirty="0">
              <a:solidFill>
                <a:schemeClr val="bg1"/>
              </a:solidFill>
              <a:latin typeface="思源黑体 CN Medium" panose="020B0600000000000000" pitchFamily="34" charset="-122"/>
              <a:ea typeface="思源黑体 CN Medium" panose="020B0600000000000000" pitchFamily="34" charset="-122"/>
              <a:cs typeface="微软雅黑" panose="020B0503020204020204" charset="-122"/>
              <a:sym typeface="思源黑体 CN Normal" panose="020B0400000000000000" pitchFamily="34" charset="-122"/>
            </a:endParaRPr>
          </a:p>
        </p:txBody>
      </p:sp>
      <p:sp>
        <p:nvSpPr>
          <p:cNvPr id="7" name="矩形 6"/>
          <p:cNvSpPr/>
          <p:nvPr/>
        </p:nvSpPr>
        <p:spPr>
          <a:xfrm>
            <a:off x="3268717" y="2092186"/>
            <a:ext cx="2606566" cy="484941"/>
          </a:xfrm>
          <a:prstGeom prst="rect">
            <a:avLst/>
          </a:prstGeom>
        </p:spPr>
        <p:txBody>
          <a:bodyPr wrap="square">
            <a:spAutoFit/>
          </a:bodyPr>
          <a:lstStyle/>
          <a:p>
            <a:pPr algn="ctr">
              <a:lnSpc>
                <a:spcPct val="120000"/>
              </a:lnSpc>
            </a:pPr>
            <a:r>
              <a:rPr lang="zh-CN" altLang="en-US" sz="1100" dirty="0">
                <a:solidFill>
                  <a:schemeClr val="bg1"/>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此部分内容作为文字排版占位显示 </a:t>
            </a:r>
            <a:endParaRPr lang="en-US" altLang="zh-CN" sz="1100" dirty="0">
              <a:solidFill>
                <a:schemeClr val="bg1"/>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a:p>
            <a:pPr algn="ctr">
              <a:lnSpc>
                <a:spcPct val="120000"/>
              </a:lnSpc>
            </a:pPr>
            <a:r>
              <a:rPr lang="zh-CN" altLang="en-US" sz="1100" dirty="0">
                <a:solidFill>
                  <a:schemeClr val="bg1"/>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（建议使用主题字体）</a:t>
            </a:r>
            <a:endParaRPr lang="zh-CN" altLang="en-US" sz="1100" dirty="0">
              <a:solidFill>
                <a:schemeClr val="bg1"/>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3000"/>
    </mc:Choice>
    <mc:Fallback>
      <p:transition spd="slow" advTm="3000"/>
    </mc:Fallback>
  </mc:AlternateContent>
  <p:timing>
    <p:tnLst>
      <p:par>
        <p:cTn id="1" dur="indefinite" restart="never" nodeType="tmRoot"/>
      </p:par>
    </p:tnLst>
    <p:bldLst>
      <p:bldP spid="21" grpId="0" animBg="1"/>
      <p:bldP spid="5" grpId="0" animBg="1"/>
      <p:bldP spid="6"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descr="C:\Users\Administrator\Desktop\ppt-占位图长方形（蓝）.jpgppt-占位图长方形（蓝）"/>
          <p:cNvPicPr>
            <a:picLocks noChangeAspect="1"/>
          </p:cNvPicPr>
          <p:nvPr/>
        </p:nvPicPr>
        <p:blipFill>
          <a:blip r:embed="rId1"/>
          <a:srcRect/>
          <a:stretch>
            <a:fillRect/>
          </a:stretch>
        </p:blipFill>
        <p:spPr>
          <a:xfrm>
            <a:off x="2186943" y="1498629"/>
            <a:ext cx="1077595" cy="808355"/>
          </a:xfrm>
          <a:prstGeom prst="rect">
            <a:avLst/>
          </a:prstGeom>
          <a:noFill/>
          <a:ln w="9525">
            <a:noFill/>
          </a:ln>
        </p:spPr>
      </p:pic>
      <p:pic>
        <p:nvPicPr>
          <p:cNvPr id="20" name="图片 19" descr="C:\Users\Administrator\Desktop\ppt-占位图长方形（蓝）.jpgppt-占位图长方形（蓝）"/>
          <p:cNvPicPr>
            <a:picLocks noChangeAspect="1"/>
          </p:cNvPicPr>
          <p:nvPr/>
        </p:nvPicPr>
        <p:blipFill>
          <a:blip r:embed="rId1"/>
          <a:srcRect/>
          <a:stretch>
            <a:fillRect/>
          </a:stretch>
        </p:blipFill>
        <p:spPr>
          <a:xfrm>
            <a:off x="2186943" y="2355879"/>
            <a:ext cx="1077595" cy="808355"/>
          </a:xfrm>
          <a:prstGeom prst="rect">
            <a:avLst/>
          </a:prstGeom>
          <a:noFill/>
          <a:ln w="9525">
            <a:noFill/>
          </a:ln>
        </p:spPr>
      </p:pic>
      <p:pic>
        <p:nvPicPr>
          <p:cNvPr id="21" name="Picture 6" descr="C:\Users\Administrator\Desktop\ppt-占位图长方形（蓝）.jpgppt-占位图长方形（蓝）"/>
          <p:cNvPicPr>
            <a:picLocks noChangeAspect="1"/>
          </p:cNvPicPr>
          <p:nvPr/>
        </p:nvPicPr>
        <p:blipFill>
          <a:blip r:embed="rId1"/>
          <a:srcRect/>
          <a:stretch>
            <a:fillRect/>
          </a:stretch>
        </p:blipFill>
        <p:spPr>
          <a:xfrm>
            <a:off x="2186943" y="3213130"/>
            <a:ext cx="1077595" cy="808355"/>
          </a:xfrm>
          <a:prstGeom prst="rect">
            <a:avLst/>
          </a:prstGeom>
          <a:noFill/>
          <a:ln w="9525">
            <a:noFill/>
          </a:ln>
        </p:spPr>
      </p:pic>
      <p:grpSp>
        <p:nvGrpSpPr>
          <p:cNvPr id="22" name="组合 21"/>
          <p:cNvGrpSpPr/>
          <p:nvPr/>
        </p:nvGrpSpPr>
        <p:grpSpPr>
          <a:xfrm>
            <a:off x="3697342" y="1497806"/>
            <a:ext cx="3563540" cy="809625"/>
            <a:chOff x="3347864" y="1152444"/>
            <a:chExt cx="4752528" cy="1080120"/>
          </a:xfrm>
        </p:grpSpPr>
        <p:sp>
          <p:nvSpPr>
            <p:cNvPr id="23" name="矩形 22"/>
            <p:cNvSpPr/>
            <p:nvPr/>
          </p:nvSpPr>
          <p:spPr>
            <a:xfrm>
              <a:off x="3347864" y="1152444"/>
              <a:ext cx="4752528" cy="267178"/>
            </a:xfrm>
            <a:prstGeom prst="rect">
              <a:avLst/>
            </a:prstGeom>
            <a:gradFill>
              <a:gsLst>
                <a:gs pos="0">
                  <a:srgbClr val="0246A0"/>
                </a:gs>
                <a:gs pos="100000">
                  <a:srgbClr val="046EEE"/>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zh-CN" altLang="en-US" sz="1050" b="1" noProof="1">
                  <a:solidFill>
                    <a:schemeClr val="bg1"/>
                  </a:solidFill>
                  <a:latin typeface="思源黑体 CN Normal" panose="020B0400000000000000" pitchFamily="34" charset="-122"/>
                  <a:ea typeface="思源黑体 CN Normal" panose="020B0400000000000000" pitchFamily="34" charset="-122"/>
                  <a:cs typeface="Segoe UI" panose="020B0502040204020203" pitchFamily="34" charset="0"/>
                  <a:sym typeface="思源黑体 CN Normal" panose="020B0400000000000000" pitchFamily="34" charset="-122"/>
                </a:rPr>
                <a:t>单击此处填加标题</a:t>
              </a:r>
              <a:endParaRPr lang="en-US" altLang="zh-CN" sz="1050" b="1" noProof="1">
                <a:solidFill>
                  <a:schemeClr val="bg1"/>
                </a:solidFill>
                <a:latin typeface="思源黑体 CN Normal" panose="020B0400000000000000" pitchFamily="34" charset="-122"/>
                <a:ea typeface="思源黑体 CN Normal" panose="020B0400000000000000" pitchFamily="34" charset="-122"/>
                <a:cs typeface="Segoe UI" panose="020B0502040204020203" pitchFamily="34" charset="0"/>
                <a:sym typeface="思源黑体 CN Normal" panose="020B0400000000000000" pitchFamily="34" charset="-122"/>
              </a:endParaRPr>
            </a:p>
          </p:txBody>
        </p:sp>
        <p:sp>
          <p:nvSpPr>
            <p:cNvPr id="24" name="矩形 23"/>
            <p:cNvSpPr/>
            <p:nvPr/>
          </p:nvSpPr>
          <p:spPr>
            <a:xfrm>
              <a:off x="3347864" y="1419622"/>
              <a:ext cx="4752528" cy="812942"/>
            </a:xfrm>
            <a:prstGeom prst="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defTabSz="513715" fontAlgn="auto">
                <a:lnSpc>
                  <a:spcPct val="70000"/>
                </a:lnSpc>
                <a:spcBef>
                  <a:spcPts val="505"/>
                </a:spcBef>
                <a:buFont typeface="Arial" panose="020B0604020202020204" pitchFamily="34" charset="0"/>
                <a:buChar char="•"/>
              </a:pPr>
              <a:r>
                <a:rPr lang="zh-CN" altLang="en-US" sz="900" noProof="1">
                  <a:solidFill>
                    <a:schemeClr val="tx1">
                      <a:lumMod val="75000"/>
                      <a:lumOff val="25000"/>
                    </a:schemeClr>
                  </a:solidFill>
                  <a:latin typeface="思源黑体 CN Normal" panose="020B0400000000000000" pitchFamily="34" charset="-122"/>
                  <a:ea typeface="思源黑体 CN Normal" panose="020B0400000000000000" pitchFamily="34" charset="-122"/>
                  <a:cs typeface="Segoe UI" panose="020B0502040204020203" pitchFamily="34" charset="0"/>
                  <a:sym typeface="思源黑体 CN Normal" panose="020B0400000000000000" pitchFamily="34" charset="-122"/>
                </a:rPr>
                <a:t>在此编辑文本内容在此编辑文本内容在此编辑文本内容</a:t>
              </a:r>
              <a:endParaRPr lang="zh-CN" altLang="en-US" sz="900" noProof="1">
                <a:solidFill>
                  <a:schemeClr val="tx1">
                    <a:lumMod val="75000"/>
                    <a:lumOff val="25000"/>
                  </a:schemeClr>
                </a:solidFill>
                <a:latin typeface="思源黑体 CN Normal" panose="020B0400000000000000" pitchFamily="34" charset="-122"/>
                <a:ea typeface="思源黑体 CN Normal" panose="020B0400000000000000" pitchFamily="34" charset="-122"/>
                <a:cs typeface="Segoe UI" panose="020B0502040204020203" pitchFamily="34" charset="0"/>
                <a:sym typeface="思源黑体 CN Normal" panose="020B0400000000000000" pitchFamily="34" charset="-122"/>
              </a:endParaRPr>
            </a:p>
            <a:p>
              <a:pPr marL="171450" indent="-171450" defTabSz="513715" fontAlgn="auto">
                <a:lnSpc>
                  <a:spcPct val="70000"/>
                </a:lnSpc>
                <a:spcBef>
                  <a:spcPts val="505"/>
                </a:spcBef>
                <a:buFont typeface="Arial" panose="020B0604020202020204" pitchFamily="34" charset="0"/>
                <a:buChar char="•"/>
              </a:pPr>
              <a:r>
                <a:rPr lang="zh-CN" altLang="en-US" sz="900" noProof="1">
                  <a:solidFill>
                    <a:schemeClr val="tx1">
                      <a:lumMod val="75000"/>
                      <a:lumOff val="25000"/>
                    </a:schemeClr>
                  </a:solidFill>
                  <a:latin typeface="思源黑体 CN Normal" panose="020B0400000000000000" pitchFamily="34" charset="-122"/>
                  <a:ea typeface="思源黑体 CN Normal" panose="020B0400000000000000" pitchFamily="34" charset="-122"/>
                  <a:cs typeface="Segoe UI" panose="020B0502040204020203" pitchFamily="34" charset="0"/>
                  <a:sym typeface="思源黑体 CN Normal" panose="020B0400000000000000" pitchFamily="34" charset="-122"/>
                </a:rPr>
                <a:t>在此编辑文本内容在此编辑文本内容在此编辑文本内容</a:t>
              </a:r>
              <a:endParaRPr lang="zh-CN" altLang="en-US" sz="900" noProof="1">
                <a:solidFill>
                  <a:schemeClr val="tx1">
                    <a:lumMod val="75000"/>
                    <a:lumOff val="25000"/>
                  </a:schemeClr>
                </a:solidFill>
                <a:latin typeface="思源黑体 CN Normal" panose="020B0400000000000000" pitchFamily="34" charset="-122"/>
                <a:ea typeface="思源黑体 CN Normal" panose="020B0400000000000000" pitchFamily="34" charset="-122"/>
                <a:cs typeface="Segoe UI" panose="020B0502040204020203" pitchFamily="34" charset="0"/>
                <a:sym typeface="思源黑体 CN Normal" panose="020B0400000000000000" pitchFamily="34" charset="-122"/>
              </a:endParaRPr>
            </a:p>
            <a:p>
              <a:pPr marL="171450" indent="-171450" defTabSz="513715" fontAlgn="auto">
                <a:lnSpc>
                  <a:spcPct val="70000"/>
                </a:lnSpc>
                <a:spcBef>
                  <a:spcPts val="505"/>
                </a:spcBef>
                <a:buFont typeface="Arial" panose="020B0604020202020204" pitchFamily="34" charset="0"/>
                <a:buChar char="•"/>
              </a:pPr>
              <a:r>
                <a:rPr lang="zh-CN" altLang="en-US" sz="900" noProof="1">
                  <a:solidFill>
                    <a:schemeClr val="tx1">
                      <a:lumMod val="75000"/>
                      <a:lumOff val="25000"/>
                    </a:schemeClr>
                  </a:solidFill>
                  <a:latin typeface="思源黑体 CN Normal" panose="020B0400000000000000" pitchFamily="34" charset="-122"/>
                  <a:ea typeface="思源黑体 CN Normal" panose="020B0400000000000000" pitchFamily="34" charset="-122"/>
                  <a:cs typeface="Segoe UI" panose="020B0502040204020203" pitchFamily="34" charset="0"/>
                  <a:sym typeface="思源黑体 CN Normal" panose="020B0400000000000000" pitchFamily="34" charset="-122"/>
                </a:rPr>
                <a:t>在此编辑文本内容在此编辑文本内容在此编辑文本内容</a:t>
              </a:r>
              <a:endParaRPr lang="zh-CN" altLang="en-US" sz="900" noProof="1">
                <a:solidFill>
                  <a:schemeClr val="tx1">
                    <a:lumMod val="75000"/>
                    <a:lumOff val="25000"/>
                  </a:schemeClr>
                </a:solidFill>
                <a:latin typeface="思源黑体 CN Normal" panose="020B0400000000000000" pitchFamily="34" charset="-122"/>
                <a:ea typeface="思源黑体 CN Normal" panose="020B0400000000000000" pitchFamily="34" charset="-122"/>
                <a:cs typeface="Segoe UI" panose="020B0502040204020203" pitchFamily="34" charset="0"/>
                <a:sym typeface="思源黑体 CN Normal" panose="020B0400000000000000" pitchFamily="34" charset="-122"/>
              </a:endParaRPr>
            </a:p>
          </p:txBody>
        </p:sp>
      </p:grpSp>
      <p:grpSp>
        <p:nvGrpSpPr>
          <p:cNvPr id="25" name="组合 24"/>
          <p:cNvGrpSpPr/>
          <p:nvPr/>
        </p:nvGrpSpPr>
        <p:grpSpPr>
          <a:xfrm>
            <a:off x="3697342" y="2355056"/>
            <a:ext cx="3563540" cy="809625"/>
            <a:chOff x="3347864" y="1152444"/>
            <a:chExt cx="4752528" cy="1080120"/>
          </a:xfrm>
        </p:grpSpPr>
        <p:sp>
          <p:nvSpPr>
            <p:cNvPr id="26" name="矩形 25"/>
            <p:cNvSpPr/>
            <p:nvPr/>
          </p:nvSpPr>
          <p:spPr>
            <a:xfrm>
              <a:off x="3347864" y="1152444"/>
              <a:ext cx="4752528" cy="267178"/>
            </a:xfrm>
            <a:prstGeom prst="rect">
              <a:avLst/>
            </a:prstGeom>
            <a:gradFill>
              <a:gsLst>
                <a:gs pos="0">
                  <a:srgbClr val="0246A0"/>
                </a:gs>
                <a:gs pos="100000">
                  <a:srgbClr val="046EEE"/>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zh-CN" altLang="en-US" sz="1050" b="1" noProof="1">
                  <a:solidFill>
                    <a:schemeClr val="bg1"/>
                  </a:solidFill>
                  <a:latin typeface="思源黑体 CN Normal" panose="020B0400000000000000" pitchFamily="34" charset="-122"/>
                  <a:ea typeface="思源黑体 CN Normal" panose="020B0400000000000000" pitchFamily="34" charset="-122"/>
                  <a:cs typeface="Segoe UI" panose="020B0502040204020203" pitchFamily="34" charset="0"/>
                  <a:sym typeface="思源黑体 CN Normal" panose="020B0400000000000000" pitchFamily="34" charset="-122"/>
                </a:rPr>
                <a:t>单击此处填加标题</a:t>
              </a:r>
              <a:endParaRPr lang="en-US" altLang="zh-CN" sz="1050" b="1" noProof="1">
                <a:solidFill>
                  <a:schemeClr val="bg1"/>
                </a:solidFill>
                <a:latin typeface="思源黑体 CN Normal" panose="020B0400000000000000" pitchFamily="34" charset="-122"/>
                <a:ea typeface="思源黑体 CN Normal" panose="020B0400000000000000" pitchFamily="34" charset="-122"/>
                <a:cs typeface="Segoe UI" panose="020B0502040204020203" pitchFamily="34" charset="0"/>
                <a:sym typeface="思源黑体 CN Normal" panose="020B0400000000000000" pitchFamily="34" charset="-122"/>
              </a:endParaRPr>
            </a:p>
          </p:txBody>
        </p:sp>
        <p:sp>
          <p:nvSpPr>
            <p:cNvPr id="27" name="矩形 26"/>
            <p:cNvSpPr/>
            <p:nvPr/>
          </p:nvSpPr>
          <p:spPr>
            <a:xfrm>
              <a:off x="3347864" y="1419622"/>
              <a:ext cx="4752528" cy="812942"/>
            </a:xfrm>
            <a:prstGeom prst="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defTabSz="513715" fontAlgn="auto">
                <a:lnSpc>
                  <a:spcPct val="70000"/>
                </a:lnSpc>
                <a:spcBef>
                  <a:spcPts val="505"/>
                </a:spcBef>
                <a:buFont typeface="Arial" panose="020B0604020202020204" pitchFamily="34" charset="0"/>
                <a:buChar char="•"/>
              </a:pPr>
              <a:r>
                <a:rPr lang="zh-CN" altLang="en-US" sz="900" noProof="1">
                  <a:solidFill>
                    <a:sysClr val="windowText" lastClr="000000"/>
                  </a:solidFill>
                  <a:latin typeface="思源黑体 CN Normal" panose="020B0400000000000000" pitchFamily="34" charset="-122"/>
                  <a:ea typeface="思源黑体 CN Normal" panose="020B0400000000000000" pitchFamily="34" charset="-122"/>
                  <a:cs typeface="Segoe UI" panose="020B0502040204020203" pitchFamily="34" charset="0"/>
                  <a:sym typeface="思源黑体 CN Normal" panose="020B0400000000000000" pitchFamily="34" charset="-122"/>
                </a:rPr>
                <a:t>在此编辑文本内容在此编辑文本内容在此编辑文本内容</a:t>
              </a:r>
              <a:endParaRPr lang="zh-CN" altLang="en-US" sz="900" noProof="1">
                <a:solidFill>
                  <a:sysClr val="windowText" lastClr="000000"/>
                </a:solidFill>
                <a:latin typeface="思源黑体 CN Normal" panose="020B0400000000000000" pitchFamily="34" charset="-122"/>
                <a:ea typeface="思源黑体 CN Normal" panose="020B0400000000000000" pitchFamily="34" charset="-122"/>
                <a:cs typeface="Segoe UI" panose="020B0502040204020203" pitchFamily="34" charset="0"/>
                <a:sym typeface="思源黑体 CN Normal" panose="020B0400000000000000" pitchFamily="34" charset="-122"/>
              </a:endParaRPr>
            </a:p>
            <a:p>
              <a:pPr marL="171450" indent="-171450" defTabSz="513715" fontAlgn="auto">
                <a:lnSpc>
                  <a:spcPct val="70000"/>
                </a:lnSpc>
                <a:spcBef>
                  <a:spcPts val="505"/>
                </a:spcBef>
                <a:buFont typeface="Arial" panose="020B0604020202020204" pitchFamily="34" charset="0"/>
                <a:buChar char="•"/>
              </a:pPr>
              <a:r>
                <a:rPr lang="zh-CN" altLang="en-US" sz="900" noProof="1">
                  <a:solidFill>
                    <a:sysClr val="windowText" lastClr="000000"/>
                  </a:solidFill>
                  <a:latin typeface="思源黑体 CN Normal" panose="020B0400000000000000" pitchFamily="34" charset="-122"/>
                  <a:ea typeface="思源黑体 CN Normal" panose="020B0400000000000000" pitchFamily="34" charset="-122"/>
                  <a:cs typeface="Segoe UI" panose="020B0502040204020203" pitchFamily="34" charset="0"/>
                  <a:sym typeface="思源黑体 CN Normal" panose="020B0400000000000000" pitchFamily="34" charset="-122"/>
                </a:rPr>
                <a:t>在此编辑文本内容在此编辑文本内容在此编辑文本内容</a:t>
              </a:r>
              <a:endParaRPr lang="zh-CN" altLang="en-US" sz="900" noProof="1">
                <a:solidFill>
                  <a:sysClr val="windowText" lastClr="000000"/>
                </a:solidFill>
                <a:latin typeface="思源黑体 CN Normal" panose="020B0400000000000000" pitchFamily="34" charset="-122"/>
                <a:ea typeface="思源黑体 CN Normal" panose="020B0400000000000000" pitchFamily="34" charset="-122"/>
                <a:cs typeface="Segoe UI" panose="020B0502040204020203" pitchFamily="34" charset="0"/>
                <a:sym typeface="思源黑体 CN Normal" panose="020B0400000000000000" pitchFamily="34" charset="-122"/>
              </a:endParaRPr>
            </a:p>
            <a:p>
              <a:pPr marL="171450" indent="-171450" defTabSz="513715" fontAlgn="auto">
                <a:lnSpc>
                  <a:spcPct val="70000"/>
                </a:lnSpc>
                <a:spcBef>
                  <a:spcPts val="505"/>
                </a:spcBef>
                <a:buFont typeface="Arial" panose="020B0604020202020204" pitchFamily="34" charset="0"/>
                <a:buChar char="•"/>
              </a:pPr>
              <a:r>
                <a:rPr lang="zh-CN" altLang="en-US" sz="900" noProof="1">
                  <a:solidFill>
                    <a:sysClr val="windowText" lastClr="000000"/>
                  </a:solidFill>
                  <a:latin typeface="思源黑体 CN Normal" panose="020B0400000000000000" pitchFamily="34" charset="-122"/>
                  <a:ea typeface="思源黑体 CN Normal" panose="020B0400000000000000" pitchFamily="34" charset="-122"/>
                  <a:cs typeface="Segoe UI" panose="020B0502040204020203" pitchFamily="34" charset="0"/>
                  <a:sym typeface="思源黑体 CN Normal" panose="020B0400000000000000" pitchFamily="34" charset="-122"/>
                </a:rPr>
                <a:t>在此编辑文本内容在此编辑文本内容在此编辑文本内容</a:t>
              </a:r>
              <a:endParaRPr lang="zh-CN" altLang="en-US" sz="900" noProof="1">
                <a:solidFill>
                  <a:sysClr val="windowText" lastClr="000000"/>
                </a:solidFill>
                <a:latin typeface="思源黑体 CN Normal" panose="020B0400000000000000" pitchFamily="34" charset="-122"/>
                <a:ea typeface="思源黑体 CN Normal" panose="020B0400000000000000" pitchFamily="34" charset="-122"/>
                <a:cs typeface="Segoe UI" panose="020B0502040204020203" pitchFamily="34" charset="0"/>
                <a:sym typeface="思源黑体 CN Normal" panose="020B0400000000000000" pitchFamily="34" charset="-122"/>
              </a:endParaRPr>
            </a:p>
          </p:txBody>
        </p:sp>
      </p:grpSp>
      <p:grpSp>
        <p:nvGrpSpPr>
          <p:cNvPr id="28" name="组合 27"/>
          <p:cNvGrpSpPr/>
          <p:nvPr/>
        </p:nvGrpSpPr>
        <p:grpSpPr>
          <a:xfrm>
            <a:off x="3697342" y="3212306"/>
            <a:ext cx="3563540" cy="809625"/>
            <a:chOff x="3347864" y="1152444"/>
            <a:chExt cx="4752528" cy="1080120"/>
          </a:xfrm>
        </p:grpSpPr>
        <p:sp>
          <p:nvSpPr>
            <p:cNvPr id="29" name="矩形 28"/>
            <p:cNvSpPr/>
            <p:nvPr/>
          </p:nvSpPr>
          <p:spPr>
            <a:xfrm>
              <a:off x="3347864" y="1152444"/>
              <a:ext cx="4752528" cy="267178"/>
            </a:xfrm>
            <a:prstGeom prst="rect">
              <a:avLst/>
            </a:prstGeom>
            <a:gradFill>
              <a:gsLst>
                <a:gs pos="0">
                  <a:srgbClr val="0246A0"/>
                </a:gs>
                <a:gs pos="100000">
                  <a:srgbClr val="046EEE"/>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zh-CN" altLang="en-US" sz="1050" b="1" noProof="1">
                  <a:solidFill>
                    <a:schemeClr val="bg1"/>
                  </a:solidFill>
                  <a:latin typeface="思源黑体 CN Normal" panose="020B0400000000000000" pitchFamily="34" charset="-122"/>
                  <a:ea typeface="思源黑体 CN Normal" panose="020B0400000000000000" pitchFamily="34" charset="-122"/>
                  <a:cs typeface="Segoe UI" panose="020B0502040204020203" pitchFamily="34" charset="0"/>
                  <a:sym typeface="思源黑体 CN Normal" panose="020B0400000000000000" pitchFamily="34" charset="-122"/>
                </a:rPr>
                <a:t>单击此处填加标题</a:t>
              </a:r>
              <a:endParaRPr lang="en-US" altLang="zh-CN" sz="1050" b="1" noProof="1">
                <a:solidFill>
                  <a:schemeClr val="bg1"/>
                </a:solidFill>
                <a:latin typeface="思源黑体 CN Normal" panose="020B0400000000000000" pitchFamily="34" charset="-122"/>
                <a:ea typeface="思源黑体 CN Normal" panose="020B0400000000000000" pitchFamily="34" charset="-122"/>
                <a:cs typeface="Segoe UI" panose="020B0502040204020203" pitchFamily="34" charset="0"/>
                <a:sym typeface="思源黑体 CN Normal" panose="020B0400000000000000" pitchFamily="34" charset="-122"/>
              </a:endParaRPr>
            </a:p>
          </p:txBody>
        </p:sp>
        <p:sp>
          <p:nvSpPr>
            <p:cNvPr id="30" name="矩形 29"/>
            <p:cNvSpPr/>
            <p:nvPr/>
          </p:nvSpPr>
          <p:spPr>
            <a:xfrm>
              <a:off x="3347864" y="1419622"/>
              <a:ext cx="4752528" cy="812942"/>
            </a:xfrm>
            <a:prstGeom prst="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defTabSz="513715" fontAlgn="auto">
                <a:lnSpc>
                  <a:spcPct val="70000"/>
                </a:lnSpc>
                <a:spcBef>
                  <a:spcPts val="505"/>
                </a:spcBef>
                <a:buFont typeface="Arial" panose="020B0604020202020204" pitchFamily="34" charset="0"/>
                <a:buChar char="•"/>
              </a:pPr>
              <a:r>
                <a:rPr lang="zh-CN" altLang="en-US" sz="900" noProof="1">
                  <a:solidFill>
                    <a:sysClr val="windowText" lastClr="000000"/>
                  </a:solidFill>
                  <a:latin typeface="思源黑体 CN Normal" panose="020B0400000000000000" pitchFamily="34" charset="-122"/>
                  <a:ea typeface="思源黑体 CN Normal" panose="020B0400000000000000" pitchFamily="34" charset="-122"/>
                  <a:cs typeface="Segoe UI" panose="020B0502040204020203" pitchFamily="34" charset="0"/>
                  <a:sym typeface="思源黑体 CN Normal" panose="020B0400000000000000" pitchFamily="34" charset="-122"/>
                </a:rPr>
                <a:t>在此编辑文本内容在此编辑文本内容在此编辑文本内容</a:t>
              </a:r>
              <a:endParaRPr lang="zh-CN" altLang="en-US" sz="900" noProof="1">
                <a:solidFill>
                  <a:sysClr val="windowText" lastClr="000000"/>
                </a:solidFill>
                <a:latin typeface="思源黑体 CN Normal" panose="020B0400000000000000" pitchFamily="34" charset="-122"/>
                <a:ea typeface="思源黑体 CN Normal" panose="020B0400000000000000" pitchFamily="34" charset="-122"/>
                <a:cs typeface="Segoe UI" panose="020B0502040204020203" pitchFamily="34" charset="0"/>
                <a:sym typeface="思源黑体 CN Normal" panose="020B0400000000000000" pitchFamily="34" charset="-122"/>
              </a:endParaRPr>
            </a:p>
            <a:p>
              <a:pPr marL="171450" indent="-171450" defTabSz="513715" fontAlgn="auto">
                <a:lnSpc>
                  <a:spcPct val="70000"/>
                </a:lnSpc>
                <a:spcBef>
                  <a:spcPts val="505"/>
                </a:spcBef>
                <a:buFont typeface="Arial" panose="020B0604020202020204" pitchFamily="34" charset="0"/>
                <a:buChar char="•"/>
              </a:pPr>
              <a:r>
                <a:rPr lang="zh-CN" altLang="en-US" sz="900" noProof="1">
                  <a:solidFill>
                    <a:sysClr val="windowText" lastClr="000000"/>
                  </a:solidFill>
                  <a:latin typeface="思源黑体 CN Normal" panose="020B0400000000000000" pitchFamily="34" charset="-122"/>
                  <a:ea typeface="思源黑体 CN Normal" panose="020B0400000000000000" pitchFamily="34" charset="-122"/>
                  <a:cs typeface="Segoe UI" panose="020B0502040204020203" pitchFamily="34" charset="0"/>
                  <a:sym typeface="思源黑体 CN Normal" panose="020B0400000000000000" pitchFamily="34" charset="-122"/>
                </a:rPr>
                <a:t>在此编辑文本内容在此编辑文本内容在此编辑文本内容</a:t>
              </a:r>
              <a:endParaRPr lang="zh-CN" altLang="en-US" sz="900" noProof="1">
                <a:solidFill>
                  <a:sysClr val="windowText" lastClr="000000"/>
                </a:solidFill>
                <a:latin typeface="思源黑体 CN Normal" panose="020B0400000000000000" pitchFamily="34" charset="-122"/>
                <a:ea typeface="思源黑体 CN Normal" panose="020B0400000000000000" pitchFamily="34" charset="-122"/>
                <a:cs typeface="Segoe UI" panose="020B0502040204020203" pitchFamily="34" charset="0"/>
                <a:sym typeface="思源黑体 CN Normal" panose="020B0400000000000000" pitchFamily="34" charset="-122"/>
              </a:endParaRPr>
            </a:p>
            <a:p>
              <a:pPr marL="171450" indent="-171450" defTabSz="513715" fontAlgn="auto">
                <a:lnSpc>
                  <a:spcPct val="70000"/>
                </a:lnSpc>
                <a:spcBef>
                  <a:spcPts val="505"/>
                </a:spcBef>
                <a:buFont typeface="Arial" panose="020B0604020202020204" pitchFamily="34" charset="0"/>
                <a:buChar char="•"/>
              </a:pPr>
              <a:r>
                <a:rPr lang="zh-CN" altLang="en-US" sz="900" noProof="1">
                  <a:solidFill>
                    <a:sysClr val="windowText" lastClr="000000"/>
                  </a:solidFill>
                  <a:latin typeface="思源黑体 CN Normal" panose="020B0400000000000000" pitchFamily="34" charset="-122"/>
                  <a:ea typeface="思源黑体 CN Normal" panose="020B0400000000000000" pitchFamily="34" charset="-122"/>
                  <a:cs typeface="Segoe UI" panose="020B0502040204020203" pitchFamily="34" charset="0"/>
                  <a:sym typeface="思源黑体 CN Normal" panose="020B0400000000000000" pitchFamily="34" charset="-122"/>
                </a:rPr>
                <a:t>在此编辑文本内容在此编辑文本内容在此编辑文本内容</a:t>
              </a:r>
              <a:endParaRPr lang="zh-CN" altLang="en-US" sz="900" noProof="1">
                <a:solidFill>
                  <a:sysClr val="windowText" lastClr="000000"/>
                </a:solidFill>
                <a:latin typeface="思源黑体 CN Normal" panose="020B0400000000000000" pitchFamily="34" charset="-122"/>
                <a:ea typeface="思源黑体 CN Normal" panose="020B0400000000000000" pitchFamily="34" charset="-122"/>
                <a:cs typeface="Segoe UI" panose="020B0502040204020203" pitchFamily="34" charset="0"/>
                <a:sym typeface="思源黑体 CN Normal" panose="020B0400000000000000" pitchFamily="34" charset="-122"/>
              </a:endParaRPr>
            </a:p>
          </p:txBody>
        </p:sp>
      </p:grpSp>
      <p:sp>
        <p:nvSpPr>
          <p:cNvPr id="17" name="矩形 16"/>
          <p:cNvSpPr/>
          <p:nvPr/>
        </p:nvSpPr>
        <p:spPr>
          <a:xfrm>
            <a:off x="3411537" y="316047"/>
            <a:ext cx="2320925" cy="460375"/>
          </a:xfrm>
          <a:prstGeom prst="rect">
            <a:avLst/>
          </a:prstGeom>
        </p:spPr>
        <p:txBody>
          <a:bodyPr wrap="none">
            <a:spAutoFit/>
          </a:bodyPr>
          <a:lstStyle/>
          <a:p>
            <a:pPr algn="ctr"/>
            <a:r>
              <a:rPr lang="zh-CN" altLang="zh-CN" sz="2400" b="1" dirty="0">
                <a:latin typeface="思源黑体 CN Medium" panose="020B0600000000000000" pitchFamily="34" charset="-122"/>
                <a:ea typeface="思源黑体 CN Medium" panose="020B0600000000000000" pitchFamily="34" charset="-122"/>
                <a:cs typeface="微软雅黑" panose="020B0503020204020204" charset="-122"/>
                <a:sym typeface="思源黑体 CN Normal" panose="020B0400000000000000" pitchFamily="34" charset="-122"/>
              </a:rPr>
              <a:t>请输入标题文字</a:t>
            </a:r>
            <a:endParaRPr lang="zh-CN" altLang="en-US" sz="2400" b="1" dirty="0">
              <a:latin typeface="思源黑体 CN Medium" panose="020B0600000000000000" pitchFamily="34" charset="-122"/>
              <a:ea typeface="思源黑体 CN Medium" panose="020B0600000000000000" pitchFamily="34" charset="-122"/>
              <a:cs typeface="微软雅黑" panose="020B0503020204020204" charset="-122"/>
              <a:sym typeface="思源黑体 CN Normal" panose="020B04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3000"/>
    </mc:Choice>
    <mc:Fallback>
      <p:transition spd="slow" advTm="300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
          <p:cNvSpPr/>
          <p:nvPr/>
        </p:nvSpPr>
        <p:spPr>
          <a:xfrm>
            <a:off x="2892479" y="1552863"/>
            <a:ext cx="3352800" cy="963216"/>
          </a:xfrm>
          <a:prstGeom prst="rect">
            <a:avLst/>
          </a:prstGeom>
          <a:gradFill>
            <a:gsLst>
              <a:gs pos="0">
                <a:srgbClr val="0246A0"/>
              </a:gs>
              <a:gs pos="100000">
                <a:srgbClr val="046EEE"/>
              </a:gs>
            </a:gsLst>
            <a:lin ang="2700000" scaled="1"/>
          </a:gradFill>
          <a:ln w="9525">
            <a:noFill/>
          </a:ln>
        </p:spPr>
        <p:txBody>
          <a:bodyPr anchor="ctr"/>
          <a:lstStyle/>
          <a:p>
            <a:pPr lvl="0" algn="ctr">
              <a:buFont typeface="Arial" panose="020B0604020202020204" pitchFamily="34" charset="0"/>
              <a:buNone/>
            </a:pPr>
            <a:endParaRPr lang="zh-CN" altLang="zh-CN" sz="2400">
              <a:solidFill>
                <a:srgbClr val="FFFFFF"/>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32" name="Rectangle 4"/>
          <p:cNvSpPr/>
          <p:nvPr/>
        </p:nvSpPr>
        <p:spPr>
          <a:xfrm>
            <a:off x="2892479" y="2627999"/>
            <a:ext cx="3352800" cy="963215"/>
          </a:xfrm>
          <a:prstGeom prst="rect">
            <a:avLst/>
          </a:prstGeom>
          <a:gradFill>
            <a:gsLst>
              <a:gs pos="0">
                <a:srgbClr val="0246A0"/>
              </a:gs>
              <a:gs pos="100000">
                <a:srgbClr val="046EEE"/>
              </a:gs>
            </a:gsLst>
            <a:lin ang="2700000" scaled="1"/>
          </a:gradFill>
          <a:ln w="9525">
            <a:noFill/>
          </a:ln>
        </p:spPr>
        <p:txBody>
          <a:bodyPr anchor="ctr"/>
          <a:lstStyle/>
          <a:p>
            <a:pPr lvl="0" algn="ctr">
              <a:buFont typeface="Arial" panose="020B0604020202020204" pitchFamily="34" charset="0"/>
              <a:buNone/>
            </a:pPr>
            <a:endParaRPr lang="zh-CN" altLang="zh-CN" sz="2400">
              <a:solidFill>
                <a:srgbClr val="FFFFFF"/>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33" name="Rectangle 5"/>
          <p:cNvSpPr/>
          <p:nvPr/>
        </p:nvSpPr>
        <p:spPr>
          <a:xfrm>
            <a:off x="2892479" y="3701943"/>
            <a:ext cx="3352800" cy="963215"/>
          </a:xfrm>
          <a:prstGeom prst="rect">
            <a:avLst/>
          </a:prstGeom>
          <a:gradFill>
            <a:gsLst>
              <a:gs pos="0">
                <a:srgbClr val="0246A0"/>
              </a:gs>
              <a:gs pos="100000">
                <a:srgbClr val="046EEE"/>
              </a:gs>
            </a:gsLst>
            <a:lin ang="2700000" scaled="1"/>
          </a:gradFill>
          <a:ln w="9525">
            <a:noFill/>
          </a:ln>
        </p:spPr>
        <p:txBody>
          <a:bodyPr anchor="ctr"/>
          <a:lstStyle/>
          <a:p>
            <a:pPr lvl="0" algn="ctr">
              <a:buFont typeface="Arial" panose="020B0604020202020204" pitchFamily="34" charset="0"/>
              <a:buNone/>
            </a:pPr>
            <a:endParaRPr lang="zh-CN" altLang="zh-CN" sz="2400">
              <a:solidFill>
                <a:srgbClr val="FFFFFF"/>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grpSp>
        <p:nvGrpSpPr>
          <p:cNvPr id="34" name="Group 9"/>
          <p:cNvGrpSpPr/>
          <p:nvPr/>
        </p:nvGrpSpPr>
        <p:grpSpPr>
          <a:xfrm>
            <a:off x="5351119" y="2888745"/>
            <a:ext cx="647700" cy="481013"/>
            <a:chOff x="0" y="0"/>
            <a:chExt cx="374651" cy="277813"/>
          </a:xfrm>
        </p:grpSpPr>
        <p:sp>
          <p:nvSpPr>
            <p:cNvPr id="63500" name="Freeform 17"/>
            <p:cNvSpPr/>
            <p:nvPr/>
          </p:nvSpPr>
          <p:spPr>
            <a:xfrm>
              <a:off x="141288" y="66675"/>
              <a:ext cx="233363" cy="211138"/>
            </a:xfrm>
            <a:custGeom>
              <a:avLst/>
              <a:gdLst/>
              <a:ahLst/>
              <a:cxnLst>
                <a:cxn ang="0">
                  <a:pos x="611890896" y="224220736"/>
                </a:cxn>
                <a:cxn ang="0">
                  <a:pos x="295631590" y="0"/>
                </a:cxn>
                <a:cxn ang="0">
                  <a:pos x="275006496" y="6795515"/>
                </a:cxn>
                <a:cxn ang="0">
                  <a:pos x="295631590" y="74740245"/>
                </a:cxn>
                <a:cxn ang="0">
                  <a:pos x="0" y="298960981"/>
                </a:cxn>
                <a:cxn ang="0">
                  <a:pos x="0" y="298960981"/>
                </a:cxn>
                <a:cxn ang="0">
                  <a:pos x="275006496" y="441648563"/>
                </a:cxn>
                <a:cxn ang="0">
                  <a:pos x="508762804" y="550361173"/>
                </a:cxn>
                <a:cxn ang="0">
                  <a:pos x="440012491" y="421264622"/>
                </a:cxn>
                <a:cxn ang="0">
                  <a:pos x="611890896" y="224220736"/>
                </a:cxn>
              </a:cxnLst>
              <a:rect l="0" t="0" r="0" b="0"/>
              <a:pathLst>
                <a:path w="89" h="81">
                  <a:moveTo>
                    <a:pt x="89" y="33"/>
                  </a:moveTo>
                  <a:cubicBezTo>
                    <a:pt x="89" y="15"/>
                    <a:pt x="68" y="0"/>
                    <a:pt x="43" y="0"/>
                  </a:cubicBezTo>
                  <a:cubicBezTo>
                    <a:pt x="42" y="0"/>
                    <a:pt x="41" y="1"/>
                    <a:pt x="40" y="1"/>
                  </a:cubicBezTo>
                  <a:cubicBezTo>
                    <a:pt x="42" y="4"/>
                    <a:pt x="43" y="8"/>
                    <a:pt x="43" y="11"/>
                  </a:cubicBezTo>
                  <a:cubicBezTo>
                    <a:pt x="43" y="29"/>
                    <a:pt x="24" y="43"/>
                    <a:pt x="0" y="44"/>
                  </a:cubicBezTo>
                  <a:cubicBezTo>
                    <a:pt x="0" y="44"/>
                    <a:pt x="0" y="44"/>
                    <a:pt x="0" y="44"/>
                  </a:cubicBezTo>
                  <a:cubicBezTo>
                    <a:pt x="6" y="56"/>
                    <a:pt x="21" y="64"/>
                    <a:pt x="40" y="65"/>
                  </a:cubicBezTo>
                  <a:cubicBezTo>
                    <a:pt x="53" y="75"/>
                    <a:pt x="74" y="81"/>
                    <a:pt x="74" y="81"/>
                  </a:cubicBezTo>
                  <a:cubicBezTo>
                    <a:pt x="64" y="72"/>
                    <a:pt x="63" y="65"/>
                    <a:pt x="64" y="62"/>
                  </a:cubicBezTo>
                  <a:cubicBezTo>
                    <a:pt x="79" y="56"/>
                    <a:pt x="89" y="46"/>
                    <a:pt x="89" y="33"/>
                  </a:cubicBezTo>
                  <a:close/>
                </a:path>
              </a:pathLst>
            </a:custGeom>
            <a:solidFill>
              <a:schemeClr val="bg1"/>
            </a:solidFill>
            <a:ln w="9525">
              <a:noFill/>
            </a:ln>
          </p:spPr>
          <p:txBody>
            <a:bodyPr/>
            <a:lstStyle/>
            <a:p>
              <a:endParaRPr lang="zh-CN" altLang="en-US" sz="1015">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63501" name="Freeform 18"/>
            <p:cNvSpPr/>
            <p:nvPr/>
          </p:nvSpPr>
          <p:spPr>
            <a:xfrm>
              <a:off x="0" y="0"/>
              <a:ext cx="241300" cy="209550"/>
            </a:xfrm>
            <a:custGeom>
              <a:avLst/>
              <a:gdLst/>
              <a:ahLst/>
              <a:cxnLst>
                <a:cxn ang="0">
                  <a:pos x="612251539" y="144083960"/>
                </a:cxn>
                <a:cxn ang="0">
                  <a:pos x="316443967" y="0"/>
                </a:cxn>
                <a:cxn ang="0">
                  <a:pos x="0" y="219556012"/>
                </a:cxn>
                <a:cxn ang="0">
                  <a:pos x="171981329" y="418528976"/>
                </a:cxn>
                <a:cxn ang="0">
                  <a:pos x="96310173" y="548890031"/>
                </a:cxn>
                <a:cxn ang="0">
                  <a:pos x="330203313" y="445972168"/>
                </a:cxn>
                <a:cxn ang="0">
                  <a:pos x="337080363" y="439112025"/>
                </a:cxn>
                <a:cxn ang="0">
                  <a:pos x="632887934" y="219556012"/>
                </a:cxn>
                <a:cxn ang="0">
                  <a:pos x="612251539" y="144083960"/>
                </a:cxn>
              </a:cxnLst>
              <a:rect l="0" t="0" r="0" b="0"/>
              <a:pathLst>
                <a:path w="92" h="80">
                  <a:moveTo>
                    <a:pt x="89" y="21"/>
                  </a:moveTo>
                  <a:cubicBezTo>
                    <a:pt x="83" y="9"/>
                    <a:pt x="66" y="0"/>
                    <a:pt x="46" y="0"/>
                  </a:cubicBezTo>
                  <a:cubicBezTo>
                    <a:pt x="20" y="0"/>
                    <a:pt x="0" y="14"/>
                    <a:pt x="0" y="32"/>
                  </a:cubicBezTo>
                  <a:cubicBezTo>
                    <a:pt x="0" y="45"/>
                    <a:pt x="10" y="56"/>
                    <a:pt x="25" y="61"/>
                  </a:cubicBezTo>
                  <a:cubicBezTo>
                    <a:pt x="26" y="65"/>
                    <a:pt x="25" y="71"/>
                    <a:pt x="14" y="80"/>
                  </a:cubicBezTo>
                  <a:cubicBezTo>
                    <a:pt x="14" y="80"/>
                    <a:pt x="36" y="75"/>
                    <a:pt x="48" y="65"/>
                  </a:cubicBezTo>
                  <a:cubicBezTo>
                    <a:pt x="49" y="64"/>
                    <a:pt x="49" y="64"/>
                    <a:pt x="49" y="64"/>
                  </a:cubicBezTo>
                  <a:cubicBezTo>
                    <a:pt x="73" y="63"/>
                    <a:pt x="92" y="49"/>
                    <a:pt x="92" y="32"/>
                  </a:cubicBezTo>
                  <a:cubicBezTo>
                    <a:pt x="92" y="28"/>
                    <a:pt x="91" y="25"/>
                    <a:pt x="89" y="21"/>
                  </a:cubicBezTo>
                  <a:close/>
                </a:path>
              </a:pathLst>
            </a:custGeom>
            <a:solidFill>
              <a:schemeClr val="bg1"/>
            </a:solidFill>
            <a:ln w="9525">
              <a:noFill/>
            </a:ln>
          </p:spPr>
          <p:txBody>
            <a:bodyPr/>
            <a:lstStyle/>
            <a:p>
              <a:endParaRPr lang="zh-CN" altLang="en-US" sz="1015">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grpSp>
      <p:grpSp>
        <p:nvGrpSpPr>
          <p:cNvPr id="37" name="Group 12"/>
          <p:cNvGrpSpPr/>
          <p:nvPr/>
        </p:nvGrpSpPr>
        <p:grpSpPr>
          <a:xfrm>
            <a:off x="3184183" y="3917444"/>
            <a:ext cx="545306" cy="533400"/>
            <a:chOff x="0" y="0"/>
            <a:chExt cx="249238" cy="244475"/>
          </a:xfrm>
        </p:grpSpPr>
        <p:sp>
          <p:nvSpPr>
            <p:cNvPr id="63503" name="Freeform 50"/>
            <p:cNvSpPr>
              <a:spLocks noEditPoints="1"/>
            </p:cNvSpPr>
            <p:nvPr/>
          </p:nvSpPr>
          <p:spPr>
            <a:xfrm>
              <a:off x="0" y="0"/>
              <a:ext cx="249238" cy="244475"/>
            </a:xfrm>
            <a:custGeom>
              <a:avLst/>
              <a:gdLst/>
              <a:ahLst/>
              <a:cxnLst>
                <a:cxn ang="0">
                  <a:pos x="564411257" y="400802304"/>
                </a:cxn>
                <a:cxn ang="0">
                  <a:pos x="653890322" y="359341447"/>
                </a:cxn>
                <a:cxn ang="0">
                  <a:pos x="653890322" y="290236513"/>
                </a:cxn>
                <a:cxn ang="0">
                  <a:pos x="564411257" y="248773028"/>
                </a:cxn>
                <a:cxn ang="0">
                  <a:pos x="543761232" y="214223190"/>
                </a:cxn>
                <a:cxn ang="0">
                  <a:pos x="578177065" y="124387828"/>
                </a:cxn>
                <a:cxn ang="0">
                  <a:pos x="529995424" y="69104933"/>
                </a:cxn>
                <a:cxn ang="0">
                  <a:pos x="440516358" y="110565790"/>
                </a:cxn>
                <a:cxn ang="0">
                  <a:pos x="399216310" y="89835361"/>
                </a:cxn>
                <a:cxn ang="0">
                  <a:pos x="357918885" y="0"/>
                </a:cxn>
                <a:cxn ang="0">
                  <a:pos x="289087220" y="0"/>
                </a:cxn>
                <a:cxn ang="0">
                  <a:pos x="247789796" y="89835361"/>
                </a:cxn>
                <a:cxn ang="0">
                  <a:pos x="213373963" y="110565790"/>
                </a:cxn>
                <a:cxn ang="0">
                  <a:pos x="117010682" y="76013323"/>
                </a:cxn>
                <a:cxn ang="0">
                  <a:pos x="68831664" y="124387828"/>
                </a:cxn>
                <a:cxn ang="0">
                  <a:pos x="103244873" y="214223190"/>
                </a:cxn>
                <a:cxn ang="0">
                  <a:pos x="89479065" y="248773028"/>
                </a:cxn>
                <a:cxn ang="0">
                  <a:pos x="0" y="290236513"/>
                </a:cxn>
                <a:cxn ang="0">
                  <a:pos x="0" y="359341447"/>
                </a:cxn>
                <a:cxn ang="0">
                  <a:pos x="89479065" y="400802304"/>
                </a:cxn>
                <a:cxn ang="0">
                  <a:pos x="103244873" y="435354770"/>
                </a:cxn>
                <a:cxn ang="0">
                  <a:pos x="68831664" y="525190132"/>
                </a:cxn>
                <a:cxn ang="0">
                  <a:pos x="123894898" y="580473027"/>
                </a:cxn>
                <a:cxn ang="0">
                  <a:pos x="213373963" y="539012170"/>
                </a:cxn>
                <a:cxn ang="0">
                  <a:pos x="254674011" y="559742599"/>
                </a:cxn>
                <a:cxn ang="0">
                  <a:pos x="289087220" y="642666942"/>
                </a:cxn>
                <a:cxn ang="0">
                  <a:pos x="364803101" y="642666942"/>
                </a:cxn>
                <a:cxn ang="0">
                  <a:pos x="399216310" y="559742599"/>
                </a:cxn>
                <a:cxn ang="0">
                  <a:pos x="440516358" y="539012170"/>
                </a:cxn>
                <a:cxn ang="0">
                  <a:pos x="529995424" y="573562008"/>
                </a:cxn>
                <a:cxn ang="0">
                  <a:pos x="585058657" y="525190132"/>
                </a:cxn>
                <a:cxn ang="0">
                  <a:pos x="543761232" y="435354770"/>
                </a:cxn>
                <a:cxn ang="0">
                  <a:pos x="564411257" y="400802304"/>
                </a:cxn>
                <a:cxn ang="0">
                  <a:pos x="323503053" y="428443751"/>
                </a:cxn>
                <a:cxn ang="0">
                  <a:pos x="220258179" y="324788980"/>
                </a:cxn>
                <a:cxn ang="0">
                  <a:pos x="323503053" y="221131580"/>
                </a:cxn>
                <a:cxn ang="0">
                  <a:pos x="433632143" y="324788980"/>
                </a:cxn>
                <a:cxn ang="0">
                  <a:pos x="323503053" y="428443751"/>
                </a:cxn>
              </a:cxnLst>
              <a:rect l="0" t="0" r="0" b="0"/>
              <a:pathLst>
                <a:path w="95" h="93">
                  <a:moveTo>
                    <a:pt x="82" y="58"/>
                  </a:moveTo>
                  <a:cubicBezTo>
                    <a:pt x="82" y="58"/>
                    <a:pt x="95" y="53"/>
                    <a:pt x="95" y="52"/>
                  </a:cubicBezTo>
                  <a:cubicBezTo>
                    <a:pt x="95" y="42"/>
                    <a:pt x="95" y="42"/>
                    <a:pt x="95" y="42"/>
                  </a:cubicBezTo>
                  <a:cubicBezTo>
                    <a:pt x="95" y="41"/>
                    <a:pt x="82" y="36"/>
                    <a:pt x="82" y="36"/>
                  </a:cubicBezTo>
                  <a:cubicBezTo>
                    <a:pt x="79" y="31"/>
                    <a:pt x="79" y="31"/>
                    <a:pt x="79" y="31"/>
                  </a:cubicBezTo>
                  <a:cubicBezTo>
                    <a:pt x="79" y="31"/>
                    <a:pt x="85" y="18"/>
                    <a:pt x="84" y="18"/>
                  </a:cubicBezTo>
                  <a:cubicBezTo>
                    <a:pt x="77" y="10"/>
                    <a:pt x="77" y="10"/>
                    <a:pt x="77" y="10"/>
                  </a:cubicBezTo>
                  <a:cubicBezTo>
                    <a:pt x="77" y="10"/>
                    <a:pt x="64" y="16"/>
                    <a:pt x="64" y="16"/>
                  </a:cubicBezTo>
                  <a:cubicBezTo>
                    <a:pt x="58" y="13"/>
                    <a:pt x="58" y="13"/>
                    <a:pt x="58" y="13"/>
                  </a:cubicBezTo>
                  <a:cubicBezTo>
                    <a:pt x="58" y="13"/>
                    <a:pt x="53" y="0"/>
                    <a:pt x="52" y="0"/>
                  </a:cubicBezTo>
                  <a:cubicBezTo>
                    <a:pt x="42" y="0"/>
                    <a:pt x="42" y="0"/>
                    <a:pt x="42" y="0"/>
                  </a:cubicBezTo>
                  <a:cubicBezTo>
                    <a:pt x="41" y="0"/>
                    <a:pt x="36" y="13"/>
                    <a:pt x="36" y="13"/>
                  </a:cubicBezTo>
                  <a:cubicBezTo>
                    <a:pt x="31" y="16"/>
                    <a:pt x="31" y="16"/>
                    <a:pt x="31" y="16"/>
                  </a:cubicBezTo>
                  <a:cubicBezTo>
                    <a:pt x="31" y="16"/>
                    <a:pt x="18" y="10"/>
                    <a:pt x="17" y="11"/>
                  </a:cubicBezTo>
                  <a:cubicBezTo>
                    <a:pt x="10" y="18"/>
                    <a:pt x="10" y="18"/>
                    <a:pt x="10" y="18"/>
                  </a:cubicBezTo>
                  <a:cubicBezTo>
                    <a:pt x="9" y="18"/>
                    <a:pt x="15" y="31"/>
                    <a:pt x="15" y="31"/>
                  </a:cubicBezTo>
                  <a:cubicBezTo>
                    <a:pt x="13" y="36"/>
                    <a:pt x="13" y="36"/>
                    <a:pt x="13" y="36"/>
                  </a:cubicBezTo>
                  <a:cubicBezTo>
                    <a:pt x="13" y="36"/>
                    <a:pt x="0" y="41"/>
                    <a:pt x="0" y="42"/>
                  </a:cubicBezTo>
                  <a:cubicBezTo>
                    <a:pt x="0" y="52"/>
                    <a:pt x="0" y="52"/>
                    <a:pt x="0" y="52"/>
                  </a:cubicBezTo>
                  <a:cubicBezTo>
                    <a:pt x="0" y="53"/>
                    <a:pt x="13" y="58"/>
                    <a:pt x="13" y="58"/>
                  </a:cubicBezTo>
                  <a:cubicBezTo>
                    <a:pt x="15" y="63"/>
                    <a:pt x="15" y="63"/>
                    <a:pt x="15" y="63"/>
                  </a:cubicBezTo>
                  <a:cubicBezTo>
                    <a:pt x="15" y="63"/>
                    <a:pt x="10" y="76"/>
                    <a:pt x="10" y="76"/>
                  </a:cubicBezTo>
                  <a:cubicBezTo>
                    <a:pt x="18" y="84"/>
                    <a:pt x="18" y="84"/>
                    <a:pt x="18" y="84"/>
                  </a:cubicBezTo>
                  <a:cubicBezTo>
                    <a:pt x="18" y="84"/>
                    <a:pt x="31" y="78"/>
                    <a:pt x="31" y="78"/>
                  </a:cubicBezTo>
                  <a:cubicBezTo>
                    <a:pt x="37" y="81"/>
                    <a:pt x="37" y="81"/>
                    <a:pt x="37" y="81"/>
                  </a:cubicBezTo>
                  <a:cubicBezTo>
                    <a:pt x="37" y="81"/>
                    <a:pt x="42" y="93"/>
                    <a:pt x="42" y="93"/>
                  </a:cubicBezTo>
                  <a:cubicBezTo>
                    <a:pt x="53" y="93"/>
                    <a:pt x="53" y="93"/>
                    <a:pt x="53" y="93"/>
                  </a:cubicBezTo>
                  <a:cubicBezTo>
                    <a:pt x="53" y="93"/>
                    <a:pt x="58" y="81"/>
                    <a:pt x="58" y="81"/>
                  </a:cubicBezTo>
                  <a:cubicBezTo>
                    <a:pt x="64" y="78"/>
                    <a:pt x="64" y="78"/>
                    <a:pt x="64" y="78"/>
                  </a:cubicBezTo>
                  <a:cubicBezTo>
                    <a:pt x="64" y="78"/>
                    <a:pt x="77" y="84"/>
                    <a:pt x="77" y="83"/>
                  </a:cubicBezTo>
                  <a:cubicBezTo>
                    <a:pt x="85" y="76"/>
                    <a:pt x="85" y="76"/>
                    <a:pt x="85" y="76"/>
                  </a:cubicBezTo>
                  <a:cubicBezTo>
                    <a:pt x="85" y="76"/>
                    <a:pt x="79" y="63"/>
                    <a:pt x="79" y="63"/>
                  </a:cubicBezTo>
                  <a:lnTo>
                    <a:pt x="82" y="58"/>
                  </a:lnTo>
                  <a:close/>
                  <a:moveTo>
                    <a:pt x="47" y="62"/>
                  </a:moveTo>
                  <a:cubicBezTo>
                    <a:pt x="39" y="62"/>
                    <a:pt x="32" y="55"/>
                    <a:pt x="32" y="47"/>
                  </a:cubicBezTo>
                  <a:cubicBezTo>
                    <a:pt x="32" y="39"/>
                    <a:pt x="39" y="32"/>
                    <a:pt x="47" y="32"/>
                  </a:cubicBezTo>
                  <a:cubicBezTo>
                    <a:pt x="56" y="32"/>
                    <a:pt x="63" y="39"/>
                    <a:pt x="63" y="47"/>
                  </a:cubicBezTo>
                  <a:cubicBezTo>
                    <a:pt x="63" y="55"/>
                    <a:pt x="56" y="62"/>
                    <a:pt x="47" y="62"/>
                  </a:cubicBezTo>
                  <a:close/>
                </a:path>
              </a:pathLst>
            </a:custGeom>
            <a:solidFill>
              <a:schemeClr val="bg1"/>
            </a:solidFill>
            <a:ln w="9525">
              <a:noFill/>
            </a:ln>
          </p:spPr>
          <p:txBody>
            <a:bodyPr/>
            <a:lstStyle/>
            <a:p>
              <a:endParaRPr lang="zh-CN" altLang="en-US" sz="1015">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63504" name="Oval 51"/>
            <p:cNvSpPr/>
            <p:nvPr/>
          </p:nvSpPr>
          <p:spPr>
            <a:xfrm>
              <a:off x="100013" y="100012"/>
              <a:ext cx="49213" cy="47625"/>
            </a:xfrm>
            <a:prstGeom prst="ellipse">
              <a:avLst/>
            </a:prstGeom>
            <a:solidFill>
              <a:schemeClr val="bg1"/>
            </a:solidFill>
            <a:ln w="9525">
              <a:noFill/>
            </a:ln>
          </p:spPr>
          <p:txBody>
            <a:bodyPr lIns="91440" tIns="45720" rIns="91440" bIns="45720" anchor="t"/>
            <a:lstStyle/>
            <a:p>
              <a:pPr lvl="0">
                <a:buFont typeface="Arial" panose="020B0604020202020204" pitchFamily="34" charset="0"/>
                <a:buNone/>
              </a:pPr>
              <a:endParaRPr lang="zh-CN" altLang="zh-CN" sz="2400">
                <a:solidFill>
                  <a:srgbClr val="000000"/>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grpSp>
      <p:grpSp>
        <p:nvGrpSpPr>
          <p:cNvPr id="40" name="Group 15"/>
          <p:cNvGrpSpPr/>
          <p:nvPr/>
        </p:nvGrpSpPr>
        <p:grpSpPr>
          <a:xfrm>
            <a:off x="3156797" y="1802895"/>
            <a:ext cx="646509" cy="477441"/>
            <a:chOff x="0" y="0"/>
            <a:chExt cx="346075" cy="255588"/>
          </a:xfrm>
        </p:grpSpPr>
        <p:sp>
          <p:nvSpPr>
            <p:cNvPr id="63506" name="Freeform 108"/>
            <p:cNvSpPr/>
            <p:nvPr/>
          </p:nvSpPr>
          <p:spPr>
            <a:xfrm>
              <a:off x="122237" y="177800"/>
              <a:ext cx="100013" cy="77788"/>
            </a:xfrm>
            <a:custGeom>
              <a:avLst/>
              <a:gdLst/>
              <a:ahLst/>
              <a:cxnLst>
                <a:cxn ang="0">
                  <a:pos x="249371887" y="73955644"/>
                </a:cxn>
                <a:cxn ang="0">
                  <a:pos x="6927216" y="73955644"/>
                </a:cxn>
                <a:cxn ang="0">
                  <a:pos x="6927216" y="87402596"/>
                </a:cxn>
                <a:cxn ang="0">
                  <a:pos x="131611844" y="201699098"/>
                </a:cxn>
                <a:cxn ang="0">
                  <a:pos x="249371887" y="87402596"/>
                </a:cxn>
                <a:cxn ang="0">
                  <a:pos x="249371887" y="73955644"/>
                </a:cxn>
              </a:cxnLst>
              <a:rect l="0" t="0" r="0" b="0"/>
              <a:pathLst>
                <a:path w="38" h="30">
                  <a:moveTo>
                    <a:pt x="36" y="11"/>
                  </a:moveTo>
                  <a:cubicBezTo>
                    <a:pt x="26" y="1"/>
                    <a:pt x="12" y="0"/>
                    <a:pt x="1" y="11"/>
                  </a:cubicBezTo>
                  <a:cubicBezTo>
                    <a:pt x="0" y="11"/>
                    <a:pt x="0" y="12"/>
                    <a:pt x="1" y="13"/>
                  </a:cubicBezTo>
                  <a:cubicBezTo>
                    <a:pt x="19" y="30"/>
                    <a:pt x="19" y="30"/>
                    <a:pt x="19" y="30"/>
                  </a:cubicBezTo>
                  <a:cubicBezTo>
                    <a:pt x="36" y="13"/>
                    <a:pt x="36" y="13"/>
                    <a:pt x="36" y="13"/>
                  </a:cubicBezTo>
                  <a:cubicBezTo>
                    <a:pt x="38" y="12"/>
                    <a:pt x="37" y="11"/>
                    <a:pt x="36" y="11"/>
                  </a:cubicBezTo>
                  <a:close/>
                </a:path>
              </a:pathLst>
            </a:custGeom>
            <a:solidFill>
              <a:schemeClr val="bg1"/>
            </a:solidFill>
            <a:ln w="9525">
              <a:noFill/>
            </a:ln>
          </p:spPr>
          <p:txBody>
            <a:bodyPr/>
            <a:lstStyle/>
            <a:p>
              <a:endParaRPr lang="zh-CN" altLang="en-US" sz="1015">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63507" name="Freeform 109"/>
            <p:cNvSpPr/>
            <p:nvPr/>
          </p:nvSpPr>
          <p:spPr>
            <a:xfrm>
              <a:off x="57150" y="88900"/>
              <a:ext cx="230188" cy="101600"/>
            </a:xfrm>
            <a:custGeom>
              <a:avLst/>
              <a:gdLst/>
              <a:ahLst/>
              <a:cxnLst>
                <a:cxn ang="0">
                  <a:pos x="595276631" y="162880430"/>
                </a:cxn>
                <a:cxn ang="0">
                  <a:pos x="0" y="162880430"/>
                </a:cxn>
                <a:cxn ang="0">
                  <a:pos x="0" y="176453148"/>
                </a:cxn>
                <a:cxn ang="0">
                  <a:pos x="88949351" y="257894666"/>
                </a:cxn>
                <a:cxn ang="0">
                  <a:pos x="102635074" y="257894666"/>
                </a:cxn>
                <a:cxn ang="0">
                  <a:pos x="499484418" y="257894666"/>
                </a:cxn>
                <a:cxn ang="0">
                  <a:pos x="513170140" y="257894666"/>
                </a:cxn>
                <a:cxn ang="0">
                  <a:pos x="595276631" y="176453148"/>
                </a:cxn>
                <a:cxn ang="0">
                  <a:pos x="595276631" y="176453148"/>
                </a:cxn>
                <a:cxn ang="0">
                  <a:pos x="595276631" y="162880430"/>
                </a:cxn>
              </a:cxnLst>
              <a:rect l="0" t="0" r="0" b="0"/>
              <a:pathLst>
                <a:path w="88" h="39">
                  <a:moveTo>
                    <a:pt x="87" y="24"/>
                  </a:moveTo>
                  <a:cubicBezTo>
                    <a:pt x="63" y="0"/>
                    <a:pt x="24" y="0"/>
                    <a:pt x="0" y="24"/>
                  </a:cubicBezTo>
                  <a:cubicBezTo>
                    <a:pt x="0" y="24"/>
                    <a:pt x="0" y="25"/>
                    <a:pt x="0" y="26"/>
                  </a:cubicBezTo>
                  <a:cubicBezTo>
                    <a:pt x="13" y="38"/>
                    <a:pt x="13" y="38"/>
                    <a:pt x="13" y="38"/>
                  </a:cubicBezTo>
                  <a:cubicBezTo>
                    <a:pt x="13" y="39"/>
                    <a:pt x="14" y="39"/>
                    <a:pt x="15" y="38"/>
                  </a:cubicBezTo>
                  <a:cubicBezTo>
                    <a:pt x="31" y="22"/>
                    <a:pt x="57" y="22"/>
                    <a:pt x="73" y="38"/>
                  </a:cubicBezTo>
                  <a:cubicBezTo>
                    <a:pt x="73" y="39"/>
                    <a:pt x="74" y="39"/>
                    <a:pt x="75" y="38"/>
                  </a:cubicBezTo>
                  <a:cubicBezTo>
                    <a:pt x="87" y="26"/>
                    <a:pt x="87" y="26"/>
                    <a:pt x="87" y="26"/>
                  </a:cubicBezTo>
                  <a:cubicBezTo>
                    <a:pt x="87" y="26"/>
                    <a:pt x="87" y="26"/>
                    <a:pt x="87" y="26"/>
                  </a:cubicBezTo>
                  <a:cubicBezTo>
                    <a:pt x="88" y="25"/>
                    <a:pt x="88" y="24"/>
                    <a:pt x="87" y="24"/>
                  </a:cubicBezTo>
                  <a:close/>
                </a:path>
              </a:pathLst>
            </a:custGeom>
            <a:solidFill>
              <a:schemeClr val="bg1"/>
            </a:solidFill>
            <a:ln w="9525">
              <a:noFill/>
            </a:ln>
          </p:spPr>
          <p:txBody>
            <a:bodyPr/>
            <a:lstStyle/>
            <a:p>
              <a:endParaRPr lang="zh-CN" altLang="en-US" sz="1015">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63508" name="Freeform 110"/>
            <p:cNvSpPr/>
            <p:nvPr/>
          </p:nvSpPr>
          <p:spPr>
            <a:xfrm>
              <a:off x="0" y="0"/>
              <a:ext cx="346075" cy="134938"/>
            </a:xfrm>
            <a:custGeom>
              <a:avLst/>
              <a:gdLst/>
              <a:ahLst/>
              <a:cxnLst>
                <a:cxn ang="0">
                  <a:pos x="900458310" y="242418711"/>
                </a:cxn>
                <a:cxn ang="0">
                  <a:pos x="900458310" y="242418711"/>
                </a:cxn>
                <a:cxn ang="0">
                  <a:pos x="6874307" y="242418711"/>
                </a:cxn>
                <a:cxn ang="0">
                  <a:pos x="6874307" y="255886562"/>
                </a:cxn>
                <a:cxn ang="0">
                  <a:pos x="89358138" y="343424994"/>
                </a:cxn>
                <a:cxn ang="0">
                  <a:pos x="109978440" y="343424994"/>
                </a:cxn>
                <a:cxn ang="0">
                  <a:pos x="797354178" y="343424994"/>
                </a:cxn>
                <a:cxn ang="0">
                  <a:pos x="811100172" y="343424994"/>
                </a:cxn>
                <a:cxn ang="0">
                  <a:pos x="900458310" y="255886562"/>
                </a:cxn>
                <a:cxn ang="0">
                  <a:pos x="900458310" y="255886562"/>
                </a:cxn>
                <a:cxn ang="0">
                  <a:pos x="900458310" y="242418711"/>
                </a:cxn>
              </a:cxnLst>
              <a:rect l="0" t="0" r="0" b="0"/>
              <a:pathLst>
                <a:path w="132" h="52">
                  <a:moveTo>
                    <a:pt x="131" y="36"/>
                  </a:moveTo>
                  <a:cubicBezTo>
                    <a:pt x="131" y="36"/>
                    <a:pt x="131" y="36"/>
                    <a:pt x="131" y="36"/>
                  </a:cubicBezTo>
                  <a:cubicBezTo>
                    <a:pt x="95" y="0"/>
                    <a:pt x="36" y="0"/>
                    <a:pt x="1" y="36"/>
                  </a:cubicBezTo>
                  <a:cubicBezTo>
                    <a:pt x="0" y="37"/>
                    <a:pt x="0" y="38"/>
                    <a:pt x="1" y="38"/>
                  </a:cubicBezTo>
                  <a:cubicBezTo>
                    <a:pt x="13" y="51"/>
                    <a:pt x="13" y="51"/>
                    <a:pt x="13" y="51"/>
                  </a:cubicBezTo>
                  <a:cubicBezTo>
                    <a:pt x="14" y="52"/>
                    <a:pt x="15" y="52"/>
                    <a:pt x="16" y="51"/>
                  </a:cubicBezTo>
                  <a:cubicBezTo>
                    <a:pt x="43" y="23"/>
                    <a:pt x="88" y="23"/>
                    <a:pt x="116" y="51"/>
                  </a:cubicBezTo>
                  <a:cubicBezTo>
                    <a:pt x="117" y="52"/>
                    <a:pt x="118" y="52"/>
                    <a:pt x="118" y="51"/>
                  </a:cubicBezTo>
                  <a:cubicBezTo>
                    <a:pt x="131" y="38"/>
                    <a:pt x="131" y="38"/>
                    <a:pt x="131" y="38"/>
                  </a:cubicBezTo>
                  <a:cubicBezTo>
                    <a:pt x="131" y="38"/>
                    <a:pt x="131" y="38"/>
                    <a:pt x="131" y="38"/>
                  </a:cubicBezTo>
                  <a:cubicBezTo>
                    <a:pt x="132" y="38"/>
                    <a:pt x="132" y="37"/>
                    <a:pt x="131" y="36"/>
                  </a:cubicBezTo>
                  <a:close/>
                </a:path>
              </a:pathLst>
            </a:custGeom>
            <a:solidFill>
              <a:schemeClr val="bg1"/>
            </a:solidFill>
            <a:ln w="9525">
              <a:noFill/>
            </a:ln>
          </p:spPr>
          <p:txBody>
            <a:bodyPr/>
            <a:lstStyle/>
            <a:p>
              <a:endParaRPr lang="zh-CN" altLang="en-US" sz="1015">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grpSp>
      <p:grpSp>
        <p:nvGrpSpPr>
          <p:cNvPr id="44" name="组合 6"/>
          <p:cNvGrpSpPr/>
          <p:nvPr/>
        </p:nvGrpSpPr>
        <p:grpSpPr>
          <a:xfrm>
            <a:off x="7006088" y="2143413"/>
            <a:ext cx="828675" cy="829866"/>
            <a:chOff x="0" y="0"/>
            <a:chExt cx="1106281" cy="1106281"/>
          </a:xfrm>
        </p:grpSpPr>
        <p:sp>
          <p:nvSpPr>
            <p:cNvPr id="63510" name="Oval 20"/>
            <p:cNvSpPr/>
            <p:nvPr/>
          </p:nvSpPr>
          <p:spPr>
            <a:xfrm>
              <a:off x="0" y="0"/>
              <a:ext cx="1106281" cy="1106281"/>
            </a:xfrm>
            <a:prstGeom prst="ellipse">
              <a:avLst/>
            </a:prstGeom>
            <a:gradFill>
              <a:gsLst>
                <a:gs pos="0">
                  <a:srgbClr val="0246A0"/>
                </a:gs>
                <a:gs pos="100000">
                  <a:srgbClr val="046EEE"/>
                </a:gs>
              </a:gsLst>
              <a:lin ang="2700000" scaled="1"/>
            </a:gradFill>
            <a:ln w="12700">
              <a:noFill/>
            </a:ln>
          </p:spPr>
          <p:txBody>
            <a:bodyPr anchor="ctr"/>
            <a:lstStyle/>
            <a:p>
              <a:pPr lvl="0" algn="ctr">
                <a:buFont typeface="Arial" panose="020B0604020202020204" pitchFamily="34" charset="0"/>
                <a:buNone/>
              </a:pPr>
              <a:endParaRPr lang="zh-CN" altLang="zh-CN" sz="2400">
                <a:solidFill>
                  <a:srgbClr val="FFFFFF"/>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grpSp>
          <p:nvGrpSpPr>
            <p:cNvPr id="63511" name="组合 40"/>
            <p:cNvGrpSpPr/>
            <p:nvPr/>
          </p:nvGrpSpPr>
          <p:grpSpPr>
            <a:xfrm>
              <a:off x="330005" y="238378"/>
              <a:ext cx="446271" cy="582632"/>
              <a:chOff x="0" y="0"/>
              <a:chExt cx="425020" cy="554888"/>
            </a:xfrm>
          </p:grpSpPr>
          <p:sp>
            <p:nvSpPr>
              <p:cNvPr id="63512" name="Freeform 37"/>
              <p:cNvSpPr>
                <a:spLocks noEditPoints="1"/>
              </p:cNvSpPr>
              <p:nvPr/>
            </p:nvSpPr>
            <p:spPr>
              <a:xfrm>
                <a:off x="0" y="0"/>
                <a:ext cx="425020" cy="554888"/>
              </a:xfrm>
              <a:custGeom>
                <a:avLst/>
                <a:gdLst>
                  <a:gd name="G0" fmla="val 0"/>
                </a:gdLst>
                <a:ahLst/>
                <a:cxnLst>
                  <a:cxn ang="0">
                    <a:pos x="1566038830" y="1038347846"/>
                  </a:cxn>
                  <a:cxn ang="0">
                    <a:pos x="1459612262" y="1038347846"/>
                  </a:cxn>
                  <a:cxn ang="0">
                    <a:pos x="1459612262" y="671871676"/>
                  </a:cxn>
                  <a:cxn ang="0">
                    <a:pos x="1277157805" y="198509228"/>
                  </a:cxn>
                  <a:cxn ang="0">
                    <a:pos x="821029460" y="0"/>
                  </a:cxn>
                  <a:cxn ang="0">
                    <a:pos x="380108253" y="198509228"/>
                  </a:cxn>
                  <a:cxn ang="0">
                    <a:pos x="197653796" y="671871676"/>
                  </a:cxn>
                  <a:cxn ang="0">
                    <a:pos x="197653796" y="1038347846"/>
                  </a:cxn>
                  <a:cxn ang="0">
                    <a:pos x="76020091" y="1038347846"/>
                  </a:cxn>
                  <a:cxn ang="0">
                    <a:pos x="0" y="1114695746"/>
                  </a:cxn>
                  <a:cxn ang="0">
                    <a:pos x="0" y="2091966836"/>
                  </a:cxn>
                  <a:cxn ang="0">
                    <a:pos x="76020091" y="G0"/>
                  </a:cxn>
                  <a:cxn ang="0">
                    <a:pos x="1566038830" y="G0"/>
                  </a:cxn>
                  <a:cxn ang="0">
                    <a:pos x="1657266058" y="2091966836"/>
                  </a:cxn>
                  <a:cxn ang="0">
                    <a:pos x="1657266058" y="1114695746"/>
                  </a:cxn>
                  <a:cxn ang="0">
                    <a:pos x="1566038830" y="1038347846"/>
                  </a:cxn>
                  <a:cxn ang="0">
                    <a:pos x="1003483917" y="1893457608"/>
                  </a:cxn>
                  <a:cxn ang="0">
                    <a:pos x="821029460" y="2076695693"/>
                  </a:cxn>
                  <a:cxn ang="0">
                    <a:pos x="638578902" y="1893457608"/>
                  </a:cxn>
                  <a:cxn ang="0">
                    <a:pos x="638578902" y="1557523724"/>
                  </a:cxn>
                  <a:cxn ang="0">
                    <a:pos x="821029460" y="1389552874"/>
                  </a:cxn>
                  <a:cxn ang="0">
                    <a:pos x="1003483917" y="1557523724"/>
                  </a:cxn>
                  <a:cxn ang="0">
                    <a:pos x="1003483917" y="1893457608"/>
                  </a:cxn>
                  <a:cxn ang="0">
                    <a:pos x="1155524099" y="1038347846"/>
                  </a:cxn>
                  <a:cxn ang="0">
                    <a:pos x="486538720" y="1038347846"/>
                  </a:cxn>
                  <a:cxn ang="0">
                    <a:pos x="486538720" y="671871676"/>
                  </a:cxn>
                  <a:cxn ang="0">
                    <a:pos x="592965288" y="412285691"/>
                  </a:cxn>
                  <a:cxn ang="0">
                    <a:pos x="821029460" y="305395506"/>
                  </a:cxn>
                  <a:cxn ang="0">
                    <a:pos x="1064300770" y="412285691"/>
                  </a:cxn>
                  <a:cxn ang="0">
                    <a:pos x="1155524099" y="671871676"/>
                  </a:cxn>
                  <a:cxn ang="0">
                    <a:pos x="1155524099" y="1038347846"/>
                  </a:cxn>
                </a:cxnLst>
                <a:rect l="0" t="0" r="0" b="0"/>
                <a:pathLst>
                  <a:path w="109" h="142">
                    <a:moveTo>
                      <a:pt x="103" y="68"/>
                    </a:moveTo>
                    <a:cubicBezTo>
                      <a:pt x="96" y="68"/>
                      <a:pt x="96" y="68"/>
                      <a:pt x="96" y="68"/>
                    </a:cubicBezTo>
                    <a:cubicBezTo>
                      <a:pt x="96" y="44"/>
                      <a:pt x="96" y="44"/>
                      <a:pt x="96" y="44"/>
                    </a:cubicBezTo>
                    <a:cubicBezTo>
                      <a:pt x="96" y="32"/>
                      <a:pt x="92" y="21"/>
                      <a:pt x="84" y="13"/>
                    </a:cubicBezTo>
                    <a:cubicBezTo>
                      <a:pt x="77" y="5"/>
                      <a:pt x="66" y="0"/>
                      <a:pt x="54" y="0"/>
                    </a:cubicBezTo>
                    <a:cubicBezTo>
                      <a:pt x="43" y="0"/>
                      <a:pt x="32" y="5"/>
                      <a:pt x="25" y="13"/>
                    </a:cubicBezTo>
                    <a:cubicBezTo>
                      <a:pt x="17" y="21"/>
                      <a:pt x="13" y="32"/>
                      <a:pt x="13" y="44"/>
                    </a:cubicBezTo>
                    <a:cubicBezTo>
                      <a:pt x="13" y="68"/>
                      <a:pt x="13" y="68"/>
                      <a:pt x="13" y="68"/>
                    </a:cubicBezTo>
                    <a:cubicBezTo>
                      <a:pt x="5" y="68"/>
                      <a:pt x="5" y="68"/>
                      <a:pt x="5" y="68"/>
                    </a:cubicBezTo>
                    <a:cubicBezTo>
                      <a:pt x="2" y="68"/>
                      <a:pt x="0" y="70"/>
                      <a:pt x="0" y="73"/>
                    </a:cubicBezTo>
                    <a:cubicBezTo>
                      <a:pt x="0" y="137"/>
                      <a:pt x="0" y="137"/>
                      <a:pt x="0" y="137"/>
                    </a:cubicBezTo>
                    <a:cubicBezTo>
                      <a:pt x="0" y="140"/>
                      <a:pt x="2" y="142"/>
                      <a:pt x="5" y="142"/>
                    </a:cubicBezTo>
                    <a:cubicBezTo>
                      <a:pt x="103" y="142"/>
                      <a:pt x="103" y="142"/>
                      <a:pt x="103" y="142"/>
                    </a:cubicBezTo>
                    <a:cubicBezTo>
                      <a:pt x="106" y="142"/>
                      <a:pt x="109" y="140"/>
                      <a:pt x="109" y="137"/>
                    </a:cubicBezTo>
                    <a:cubicBezTo>
                      <a:pt x="109" y="73"/>
                      <a:pt x="109" y="73"/>
                      <a:pt x="109" y="73"/>
                    </a:cubicBezTo>
                    <a:cubicBezTo>
                      <a:pt x="109" y="70"/>
                      <a:pt x="106" y="68"/>
                      <a:pt x="103" y="68"/>
                    </a:cubicBezTo>
                    <a:close/>
                    <a:moveTo>
                      <a:pt x="66" y="124"/>
                    </a:moveTo>
                    <a:cubicBezTo>
                      <a:pt x="66" y="131"/>
                      <a:pt x="61" y="136"/>
                      <a:pt x="54" y="136"/>
                    </a:cubicBezTo>
                    <a:cubicBezTo>
                      <a:pt x="48" y="136"/>
                      <a:pt x="42" y="131"/>
                      <a:pt x="42" y="124"/>
                    </a:cubicBezTo>
                    <a:cubicBezTo>
                      <a:pt x="42" y="102"/>
                      <a:pt x="42" y="102"/>
                      <a:pt x="42" y="102"/>
                    </a:cubicBezTo>
                    <a:cubicBezTo>
                      <a:pt x="42" y="96"/>
                      <a:pt x="48" y="91"/>
                      <a:pt x="54" y="91"/>
                    </a:cubicBezTo>
                    <a:cubicBezTo>
                      <a:pt x="61" y="91"/>
                      <a:pt x="66" y="96"/>
                      <a:pt x="66" y="102"/>
                    </a:cubicBezTo>
                    <a:lnTo>
                      <a:pt x="66" y="124"/>
                    </a:lnTo>
                    <a:close/>
                    <a:moveTo>
                      <a:pt x="76" y="68"/>
                    </a:moveTo>
                    <a:cubicBezTo>
                      <a:pt x="32" y="68"/>
                      <a:pt x="32" y="68"/>
                      <a:pt x="32" y="68"/>
                    </a:cubicBezTo>
                    <a:cubicBezTo>
                      <a:pt x="32" y="44"/>
                      <a:pt x="32" y="44"/>
                      <a:pt x="32" y="44"/>
                    </a:cubicBezTo>
                    <a:cubicBezTo>
                      <a:pt x="32" y="37"/>
                      <a:pt x="35" y="31"/>
                      <a:pt x="39" y="27"/>
                    </a:cubicBezTo>
                    <a:cubicBezTo>
                      <a:pt x="43" y="22"/>
                      <a:pt x="48" y="20"/>
                      <a:pt x="54" y="20"/>
                    </a:cubicBezTo>
                    <a:cubicBezTo>
                      <a:pt x="60" y="20"/>
                      <a:pt x="66" y="22"/>
                      <a:pt x="70" y="27"/>
                    </a:cubicBezTo>
                    <a:cubicBezTo>
                      <a:pt x="74" y="31"/>
                      <a:pt x="76" y="37"/>
                      <a:pt x="76" y="44"/>
                    </a:cubicBezTo>
                    <a:lnTo>
                      <a:pt x="76" y="68"/>
                    </a:lnTo>
                    <a:close/>
                  </a:path>
                </a:pathLst>
              </a:custGeom>
              <a:solidFill>
                <a:schemeClr val="bg1"/>
              </a:solidFill>
              <a:ln w="9525">
                <a:noFill/>
              </a:ln>
            </p:spPr>
            <p:txBody>
              <a:bodyPr/>
              <a:lstStyle/>
              <a:p>
                <a:endParaRPr lang="zh-CN" altLang="en-US" sz="1015">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63513" name="Freeform 38"/>
              <p:cNvSpPr/>
              <p:nvPr/>
            </p:nvSpPr>
            <p:spPr>
              <a:xfrm>
                <a:off x="184176" y="377796"/>
                <a:ext cx="56669" cy="125146"/>
              </a:xfrm>
              <a:custGeom>
                <a:avLst/>
                <a:gdLst/>
                <a:ahLst/>
                <a:cxnLst>
                  <a:cxn ang="0">
                    <a:pos x="114694008" y="0"/>
                  </a:cxn>
                  <a:cxn ang="0">
                    <a:pos x="0" y="107062403"/>
                  </a:cxn>
                  <a:cxn ang="0">
                    <a:pos x="0" y="382360138"/>
                  </a:cxn>
                  <a:cxn ang="0">
                    <a:pos x="114694008" y="489422541"/>
                  </a:cxn>
                  <a:cxn ang="0">
                    <a:pos x="229383968" y="382360138"/>
                  </a:cxn>
                  <a:cxn ang="0">
                    <a:pos x="229383968" y="107062403"/>
                  </a:cxn>
                  <a:cxn ang="0">
                    <a:pos x="114694008" y="0"/>
                  </a:cxn>
                </a:cxnLst>
                <a:rect l="0" t="0" r="0" b="0"/>
                <a:pathLst>
                  <a:path w="14" h="32">
                    <a:moveTo>
                      <a:pt x="7" y="0"/>
                    </a:moveTo>
                    <a:cubicBezTo>
                      <a:pt x="4" y="0"/>
                      <a:pt x="0" y="3"/>
                      <a:pt x="0" y="7"/>
                    </a:cubicBezTo>
                    <a:cubicBezTo>
                      <a:pt x="0" y="25"/>
                      <a:pt x="0" y="25"/>
                      <a:pt x="0" y="25"/>
                    </a:cubicBezTo>
                    <a:cubicBezTo>
                      <a:pt x="0" y="29"/>
                      <a:pt x="4" y="32"/>
                      <a:pt x="7" y="32"/>
                    </a:cubicBezTo>
                    <a:cubicBezTo>
                      <a:pt x="11" y="32"/>
                      <a:pt x="14" y="29"/>
                      <a:pt x="14" y="25"/>
                    </a:cubicBezTo>
                    <a:cubicBezTo>
                      <a:pt x="14" y="7"/>
                      <a:pt x="14" y="7"/>
                      <a:pt x="14" y="7"/>
                    </a:cubicBezTo>
                    <a:cubicBezTo>
                      <a:pt x="14" y="3"/>
                      <a:pt x="11" y="0"/>
                      <a:pt x="7" y="0"/>
                    </a:cubicBezTo>
                    <a:close/>
                  </a:path>
                </a:pathLst>
              </a:custGeom>
              <a:solidFill>
                <a:schemeClr val="bg1"/>
              </a:solidFill>
              <a:ln w="9525">
                <a:noFill/>
              </a:ln>
            </p:spPr>
            <p:txBody>
              <a:bodyPr/>
              <a:lstStyle/>
              <a:p>
                <a:endParaRPr lang="zh-CN" altLang="en-US" sz="1015">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grpSp>
      </p:grpSp>
      <p:sp>
        <p:nvSpPr>
          <p:cNvPr id="49" name="矩形 47"/>
          <p:cNvSpPr/>
          <p:nvPr/>
        </p:nvSpPr>
        <p:spPr>
          <a:xfrm>
            <a:off x="1007720" y="973029"/>
            <a:ext cx="7142560" cy="486410"/>
          </a:xfrm>
          <a:prstGeom prst="rect">
            <a:avLst/>
          </a:prstGeom>
          <a:noFill/>
          <a:ln w="9525">
            <a:noFill/>
          </a:ln>
        </p:spPr>
        <p:txBody>
          <a:bodyPr lIns="68573" tIns="34287" rIns="68573" bIns="34287" anchor="t">
            <a:spAutoFit/>
          </a:bodyPr>
          <a:lstStyle/>
          <a:p>
            <a:pPr lvl="0" algn="ctr">
              <a:lnSpc>
                <a:spcPct val="130000"/>
              </a:lnSpc>
              <a:spcBef>
                <a:spcPct val="0"/>
              </a:spcBef>
              <a:buFont typeface="Arial" panose="020B0604020202020204" pitchFamily="34" charset="0"/>
              <a:buNone/>
            </a:pPr>
            <a:r>
              <a:rPr lang="zh-CN" altLang="en-US" sz="1050" dirty="0">
                <a:solidFill>
                  <a:srgbClr val="404040"/>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在此编辑文本内容在此编辑文本内容在此编辑文本内容在此编辑文本内容在此编辑文本内容在此编辑文本内容在此编辑文本内容在此编辑文本内容在此编辑文本内容在此编辑文本内容</a:t>
            </a:r>
            <a:endParaRPr lang="zh-CN" altLang="en-US" sz="1050" dirty="0">
              <a:solidFill>
                <a:srgbClr val="404040"/>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grpSp>
        <p:nvGrpSpPr>
          <p:cNvPr id="50" name="组合 44"/>
          <p:cNvGrpSpPr/>
          <p:nvPr/>
        </p:nvGrpSpPr>
        <p:grpSpPr>
          <a:xfrm>
            <a:off x="1285136" y="2143413"/>
            <a:ext cx="829865" cy="829866"/>
            <a:chOff x="0" y="0"/>
            <a:chExt cx="1106281" cy="1106281"/>
          </a:xfrm>
        </p:grpSpPr>
        <p:sp>
          <p:nvSpPr>
            <p:cNvPr id="63516" name="Oval 25"/>
            <p:cNvSpPr/>
            <p:nvPr/>
          </p:nvSpPr>
          <p:spPr>
            <a:xfrm>
              <a:off x="0" y="0"/>
              <a:ext cx="1106281" cy="1106281"/>
            </a:xfrm>
            <a:prstGeom prst="ellipse">
              <a:avLst/>
            </a:prstGeom>
            <a:gradFill>
              <a:gsLst>
                <a:gs pos="0">
                  <a:srgbClr val="0246A0"/>
                </a:gs>
                <a:gs pos="100000">
                  <a:srgbClr val="046EEE"/>
                </a:gs>
              </a:gsLst>
              <a:lin ang="2700000" scaled="1"/>
            </a:gradFill>
            <a:ln w="12700" cap="flat" cmpd="sng">
              <a:noFill/>
              <a:prstDash val="solid"/>
              <a:bevel/>
              <a:headEnd type="none" w="med" len="med"/>
              <a:tailEnd type="none" w="med" len="med"/>
            </a:ln>
          </p:spPr>
          <p:txBody>
            <a:bodyPr anchor="ctr"/>
            <a:lstStyle/>
            <a:p>
              <a:pPr lvl="0" algn="ctr">
                <a:buFont typeface="Arial" panose="020B0604020202020204" pitchFamily="34" charset="0"/>
                <a:buNone/>
              </a:pPr>
              <a:endParaRPr lang="zh-CN" altLang="zh-CN" sz="2400">
                <a:solidFill>
                  <a:srgbClr val="FFFFFF"/>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63517" name="任意多边形 39"/>
            <p:cNvSpPr/>
            <p:nvPr/>
          </p:nvSpPr>
          <p:spPr>
            <a:xfrm>
              <a:off x="227782" y="237503"/>
              <a:ext cx="650717" cy="631275"/>
            </a:xfrm>
            <a:custGeom>
              <a:avLst/>
              <a:gdLst/>
              <a:ahLst/>
              <a:cxnLst>
                <a:cxn ang="0">
                  <a:pos x="304656" y="129323"/>
                </a:cxn>
                <a:cxn ang="0">
                  <a:pos x="509774" y="319995"/>
                </a:cxn>
                <a:cxn ang="0">
                  <a:pos x="509774" y="562001"/>
                </a:cxn>
                <a:cxn ang="0">
                  <a:pos x="502448" y="584001"/>
                </a:cxn>
                <a:cxn ang="0">
                  <a:pos x="480471" y="584001"/>
                </a:cxn>
                <a:cxn ang="0">
                  <a:pos x="370586" y="584001"/>
                </a:cxn>
                <a:cxn ang="0">
                  <a:pos x="363261" y="584001"/>
                </a:cxn>
                <a:cxn ang="0">
                  <a:pos x="355935" y="576668"/>
                </a:cxn>
                <a:cxn ang="0">
                  <a:pos x="355935" y="459332"/>
                </a:cxn>
                <a:cxn ang="0">
                  <a:pos x="246050" y="459332"/>
                </a:cxn>
                <a:cxn ang="0">
                  <a:pos x="246050" y="576668"/>
                </a:cxn>
                <a:cxn ang="0">
                  <a:pos x="246050" y="584001"/>
                </a:cxn>
                <a:cxn ang="0">
                  <a:pos x="231399" y="584001"/>
                </a:cxn>
                <a:cxn ang="0">
                  <a:pos x="121515" y="584001"/>
                </a:cxn>
                <a:cxn ang="0">
                  <a:pos x="106863" y="584001"/>
                </a:cxn>
                <a:cxn ang="0">
                  <a:pos x="92212" y="562001"/>
                </a:cxn>
                <a:cxn ang="0">
                  <a:pos x="92212" y="319995"/>
                </a:cxn>
                <a:cxn ang="0">
                  <a:pos x="300994" y="0"/>
                </a:cxn>
                <a:cxn ang="0">
                  <a:pos x="326688" y="11031"/>
                </a:cxn>
                <a:cxn ang="0">
                  <a:pos x="429467" y="106641"/>
                </a:cxn>
                <a:cxn ang="0">
                  <a:pos x="429467" y="25741"/>
                </a:cxn>
                <a:cxn ang="0">
                  <a:pos x="444149" y="11031"/>
                </a:cxn>
                <a:cxn ang="0">
                  <a:pos x="480855" y="11031"/>
                </a:cxn>
                <a:cxn ang="0">
                  <a:pos x="495538" y="25741"/>
                </a:cxn>
                <a:cxn ang="0">
                  <a:pos x="495538" y="165478"/>
                </a:cxn>
                <a:cxn ang="0">
                  <a:pos x="590975" y="253733"/>
                </a:cxn>
                <a:cxn ang="0">
                  <a:pos x="590975" y="312569"/>
                </a:cxn>
                <a:cxn ang="0">
                  <a:pos x="539586" y="312569"/>
                </a:cxn>
                <a:cxn ang="0">
                  <a:pos x="304665" y="91932"/>
                </a:cxn>
                <a:cxn ang="0">
                  <a:pos x="69742" y="312569"/>
                </a:cxn>
                <a:cxn ang="0">
                  <a:pos x="40377" y="319924"/>
                </a:cxn>
                <a:cxn ang="0">
                  <a:pos x="11011" y="312569"/>
                </a:cxn>
                <a:cxn ang="0">
                  <a:pos x="11011" y="253733"/>
                </a:cxn>
                <a:cxn ang="0">
                  <a:pos x="275299" y="11031"/>
                </a:cxn>
                <a:cxn ang="0">
                  <a:pos x="300994" y="0"/>
                </a:cxn>
              </a:cxnLst>
              <a:rect l="0" t="0" r="0" b="0"/>
              <a:pathLst>
                <a:path w="703391" h="682375">
                  <a:moveTo>
                    <a:pt x="355975" y="151108"/>
                  </a:moveTo>
                  <a:cubicBezTo>
                    <a:pt x="355975" y="151108"/>
                    <a:pt x="355975" y="151108"/>
                    <a:pt x="595644" y="373898"/>
                  </a:cubicBezTo>
                  <a:cubicBezTo>
                    <a:pt x="595644" y="373898"/>
                    <a:pt x="595644" y="373898"/>
                    <a:pt x="595644" y="656669"/>
                  </a:cubicBezTo>
                  <a:cubicBezTo>
                    <a:pt x="595644" y="673806"/>
                    <a:pt x="587085" y="682375"/>
                    <a:pt x="587085" y="682375"/>
                  </a:cubicBezTo>
                  <a:cubicBezTo>
                    <a:pt x="578525" y="682375"/>
                    <a:pt x="569965" y="682375"/>
                    <a:pt x="561406" y="682375"/>
                  </a:cubicBezTo>
                  <a:cubicBezTo>
                    <a:pt x="561406" y="682375"/>
                    <a:pt x="561406" y="682375"/>
                    <a:pt x="433011" y="682375"/>
                  </a:cubicBezTo>
                  <a:cubicBezTo>
                    <a:pt x="433011" y="682375"/>
                    <a:pt x="424452" y="682375"/>
                    <a:pt x="424452" y="682375"/>
                  </a:cubicBezTo>
                  <a:cubicBezTo>
                    <a:pt x="424452" y="682375"/>
                    <a:pt x="415892" y="673806"/>
                    <a:pt x="415892" y="673806"/>
                  </a:cubicBezTo>
                  <a:cubicBezTo>
                    <a:pt x="415892" y="673806"/>
                    <a:pt x="415892" y="673806"/>
                    <a:pt x="415892" y="536705"/>
                  </a:cubicBezTo>
                  <a:cubicBezTo>
                    <a:pt x="415892" y="536705"/>
                    <a:pt x="415892" y="536705"/>
                    <a:pt x="287498" y="536705"/>
                  </a:cubicBezTo>
                  <a:cubicBezTo>
                    <a:pt x="287498" y="536705"/>
                    <a:pt x="287498" y="536705"/>
                    <a:pt x="287498" y="673806"/>
                  </a:cubicBezTo>
                  <a:cubicBezTo>
                    <a:pt x="287498" y="673806"/>
                    <a:pt x="287498" y="682375"/>
                    <a:pt x="287498" y="682375"/>
                  </a:cubicBezTo>
                  <a:cubicBezTo>
                    <a:pt x="278938" y="682375"/>
                    <a:pt x="278938" y="682375"/>
                    <a:pt x="270379" y="682375"/>
                  </a:cubicBezTo>
                  <a:cubicBezTo>
                    <a:pt x="270379" y="682375"/>
                    <a:pt x="270379" y="682375"/>
                    <a:pt x="141985" y="682375"/>
                  </a:cubicBezTo>
                  <a:cubicBezTo>
                    <a:pt x="133425" y="682375"/>
                    <a:pt x="133425" y="682375"/>
                    <a:pt x="124865" y="682375"/>
                  </a:cubicBezTo>
                  <a:cubicBezTo>
                    <a:pt x="116306" y="682375"/>
                    <a:pt x="107746" y="673806"/>
                    <a:pt x="107746" y="656669"/>
                  </a:cubicBezTo>
                  <a:cubicBezTo>
                    <a:pt x="107746" y="656669"/>
                    <a:pt x="107746" y="656669"/>
                    <a:pt x="107746" y="373898"/>
                  </a:cubicBezTo>
                  <a:lnTo>
                    <a:pt x="355975" y="151108"/>
                  </a:lnTo>
                  <a:close/>
                  <a:moveTo>
                    <a:pt x="351696" y="0"/>
                  </a:moveTo>
                  <a:cubicBezTo>
                    <a:pt x="362418" y="0"/>
                    <a:pt x="373140" y="4296"/>
                    <a:pt x="381718" y="12890"/>
                  </a:cubicBezTo>
                  <a:cubicBezTo>
                    <a:pt x="381718" y="12890"/>
                    <a:pt x="381718" y="12890"/>
                    <a:pt x="501810" y="124605"/>
                  </a:cubicBezTo>
                  <a:cubicBezTo>
                    <a:pt x="501810" y="124605"/>
                    <a:pt x="501810" y="124605"/>
                    <a:pt x="501810" y="30077"/>
                  </a:cubicBezTo>
                  <a:cubicBezTo>
                    <a:pt x="501810" y="21483"/>
                    <a:pt x="510388" y="12890"/>
                    <a:pt x="518965" y="12890"/>
                  </a:cubicBezTo>
                  <a:cubicBezTo>
                    <a:pt x="518965" y="12890"/>
                    <a:pt x="518965" y="12890"/>
                    <a:pt x="561855" y="12890"/>
                  </a:cubicBezTo>
                  <a:cubicBezTo>
                    <a:pt x="570433" y="12890"/>
                    <a:pt x="579011" y="21483"/>
                    <a:pt x="579011" y="30077"/>
                  </a:cubicBezTo>
                  <a:cubicBezTo>
                    <a:pt x="579011" y="30077"/>
                    <a:pt x="579011" y="30077"/>
                    <a:pt x="579011" y="193352"/>
                  </a:cubicBezTo>
                  <a:cubicBezTo>
                    <a:pt x="579011" y="193352"/>
                    <a:pt x="579011" y="193352"/>
                    <a:pt x="690524" y="296474"/>
                  </a:cubicBezTo>
                  <a:cubicBezTo>
                    <a:pt x="707680" y="313661"/>
                    <a:pt x="707680" y="339441"/>
                    <a:pt x="690524" y="365221"/>
                  </a:cubicBezTo>
                  <a:cubicBezTo>
                    <a:pt x="681946" y="382408"/>
                    <a:pt x="647635" y="382408"/>
                    <a:pt x="630479" y="365221"/>
                  </a:cubicBezTo>
                  <a:cubicBezTo>
                    <a:pt x="630479" y="365221"/>
                    <a:pt x="630479" y="365221"/>
                    <a:pt x="355985" y="107418"/>
                  </a:cubicBezTo>
                  <a:cubicBezTo>
                    <a:pt x="355985" y="107418"/>
                    <a:pt x="355985" y="107418"/>
                    <a:pt x="81490" y="365221"/>
                  </a:cubicBezTo>
                  <a:cubicBezTo>
                    <a:pt x="72912" y="373815"/>
                    <a:pt x="55757" y="373815"/>
                    <a:pt x="47179" y="373815"/>
                  </a:cubicBezTo>
                  <a:cubicBezTo>
                    <a:pt x="38601" y="373815"/>
                    <a:pt x="21445" y="373815"/>
                    <a:pt x="12867" y="365221"/>
                  </a:cubicBezTo>
                  <a:cubicBezTo>
                    <a:pt x="-4289" y="339441"/>
                    <a:pt x="-4289" y="313661"/>
                    <a:pt x="12867" y="296474"/>
                  </a:cubicBezTo>
                  <a:cubicBezTo>
                    <a:pt x="12867" y="296474"/>
                    <a:pt x="12867" y="296474"/>
                    <a:pt x="321673" y="12890"/>
                  </a:cubicBezTo>
                  <a:cubicBezTo>
                    <a:pt x="330251" y="4296"/>
                    <a:pt x="340973" y="0"/>
                    <a:pt x="351696" y="0"/>
                  </a:cubicBezTo>
                  <a:close/>
                </a:path>
              </a:pathLst>
            </a:custGeom>
            <a:solidFill>
              <a:schemeClr val="bg1"/>
            </a:solidFill>
            <a:ln w="9525">
              <a:noFill/>
            </a:ln>
          </p:spPr>
          <p:txBody>
            <a:bodyPr/>
            <a:lstStyle/>
            <a:p>
              <a:endParaRPr lang="zh-CN" altLang="en-US" sz="1015">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grpSp>
      <p:sp>
        <p:nvSpPr>
          <p:cNvPr id="53" name="矩形 42"/>
          <p:cNvSpPr/>
          <p:nvPr/>
        </p:nvSpPr>
        <p:spPr>
          <a:xfrm>
            <a:off x="1132736" y="3089960"/>
            <a:ext cx="1164431" cy="323159"/>
          </a:xfrm>
          <a:prstGeom prst="rect">
            <a:avLst/>
          </a:prstGeom>
          <a:noFill/>
          <a:ln w="9525">
            <a:noFill/>
          </a:ln>
        </p:spPr>
        <p:txBody>
          <a:bodyPr lIns="68573" tIns="34287" rIns="68573" bIns="34287" anchor="t">
            <a:spAutoFit/>
          </a:bodyPr>
          <a:lstStyle/>
          <a:p>
            <a:pPr lvl="0" algn="ctr">
              <a:buFont typeface="Arial" panose="020B0604020202020204" pitchFamily="34" charset="0"/>
              <a:buNone/>
            </a:pPr>
            <a:r>
              <a:rPr lang="zh-CN" altLang="en-US" sz="1650" b="1">
                <a:solidFill>
                  <a:srgbClr val="404040"/>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添加标题</a:t>
            </a:r>
            <a:endParaRPr lang="en-US" altLang="zh-CN" sz="1650" b="1">
              <a:solidFill>
                <a:srgbClr val="404040"/>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54" name="矩形 47"/>
          <p:cNvSpPr/>
          <p:nvPr/>
        </p:nvSpPr>
        <p:spPr>
          <a:xfrm>
            <a:off x="975574" y="3405477"/>
            <a:ext cx="1478756" cy="841375"/>
          </a:xfrm>
          <a:prstGeom prst="rect">
            <a:avLst/>
          </a:prstGeom>
          <a:noFill/>
          <a:ln w="9525">
            <a:noFill/>
          </a:ln>
        </p:spPr>
        <p:txBody>
          <a:bodyPr lIns="68573" tIns="34287" rIns="68573" bIns="34287" anchor="t">
            <a:spAutoFit/>
          </a:bodyPr>
          <a:lstStyle/>
          <a:p>
            <a:pPr lvl="0" algn="ctr">
              <a:lnSpc>
                <a:spcPct val="120000"/>
              </a:lnSpc>
              <a:spcBef>
                <a:spcPct val="0"/>
              </a:spcBef>
              <a:buFont typeface="Arial" panose="020B0604020202020204" pitchFamily="34" charset="0"/>
              <a:buNone/>
            </a:pPr>
            <a:r>
              <a:rPr lang="zh-CN" altLang="en-US" sz="1050">
                <a:solidFill>
                  <a:srgbClr val="404040"/>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在此编辑文本内容在此编辑文本内容在此编辑文本内容在此编辑文本内容</a:t>
            </a:r>
            <a:endParaRPr lang="zh-CN" altLang="en-US" sz="1050">
              <a:solidFill>
                <a:srgbClr val="404040"/>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55" name="矩形 45"/>
          <p:cNvSpPr/>
          <p:nvPr/>
        </p:nvSpPr>
        <p:spPr>
          <a:xfrm>
            <a:off x="6838211" y="3089960"/>
            <a:ext cx="1164431" cy="323159"/>
          </a:xfrm>
          <a:prstGeom prst="rect">
            <a:avLst/>
          </a:prstGeom>
          <a:noFill/>
          <a:ln w="9525">
            <a:noFill/>
          </a:ln>
        </p:spPr>
        <p:txBody>
          <a:bodyPr lIns="68573" tIns="34287" rIns="68573" bIns="34287" anchor="t">
            <a:spAutoFit/>
          </a:bodyPr>
          <a:lstStyle/>
          <a:p>
            <a:pPr lvl="0" algn="ctr">
              <a:buFont typeface="Arial" panose="020B0604020202020204" pitchFamily="34" charset="0"/>
              <a:buNone/>
            </a:pPr>
            <a:r>
              <a:rPr lang="zh-CN" altLang="en-US" sz="1650" b="1">
                <a:solidFill>
                  <a:srgbClr val="404040"/>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添加标题</a:t>
            </a:r>
            <a:endParaRPr lang="en-US" altLang="zh-CN" sz="1650" b="1">
              <a:solidFill>
                <a:srgbClr val="404040"/>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56" name="矩形 47"/>
          <p:cNvSpPr/>
          <p:nvPr/>
        </p:nvSpPr>
        <p:spPr>
          <a:xfrm>
            <a:off x="6681049" y="3405477"/>
            <a:ext cx="1478756" cy="841375"/>
          </a:xfrm>
          <a:prstGeom prst="rect">
            <a:avLst/>
          </a:prstGeom>
          <a:noFill/>
          <a:ln w="9525">
            <a:noFill/>
          </a:ln>
        </p:spPr>
        <p:txBody>
          <a:bodyPr lIns="68573" tIns="34287" rIns="68573" bIns="34287" anchor="t">
            <a:spAutoFit/>
          </a:bodyPr>
          <a:lstStyle/>
          <a:p>
            <a:pPr lvl="0" algn="ctr">
              <a:lnSpc>
                <a:spcPct val="120000"/>
              </a:lnSpc>
              <a:spcBef>
                <a:spcPct val="0"/>
              </a:spcBef>
              <a:buFont typeface="Arial" panose="020B0604020202020204" pitchFamily="34" charset="0"/>
              <a:buNone/>
            </a:pPr>
            <a:r>
              <a:rPr lang="zh-CN" altLang="en-US" sz="1050">
                <a:solidFill>
                  <a:srgbClr val="404040"/>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在此编辑文本内容在此编辑文本内容在此编辑文本内容在此编辑文本内容</a:t>
            </a:r>
            <a:endParaRPr lang="zh-CN" altLang="en-US" sz="1050">
              <a:solidFill>
                <a:srgbClr val="404040"/>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57" name="矩形 47"/>
          <p:cNvSpPr/>
          <p:nvPr/>
        </p:nvSpPr>
        <p:spPr>
          <a:xfrm>
            <a:off x="3864030" y="1585010"/>
            <a:ext cx="1164431" cy="323159"/>
          </a:xfrm>
          <a:prstGeom prst="rect">
            <a:avLst/>
          </a:prstGeom>
          <a:noFill/>
          <a:ln w="9525">
            <a:noFill/>
          </a:ln>
        </p:spPr>
        <p:txBody>
          <a:bodyPr lIns="68573" tIns="34287" rIns="68573" bIns="34287" anchor="t">
            <a:spAutoFit/>
          </a:bodyPr>
          <a:lstStyle/>
          <a:p>
            <a:pPr lvl="0">
              <a:buFont typeface="Arial" panose="020B0604020202020204" pitchFamily="34" charset="0"/>
              <a:buNone/>
            </a:pPr>
            <a:r>
              <a:rPr lang="zh-CN" altLang="en-US" sz="1650" b="1" dirty="0">
                <a:solidFill>
                  <a:schemeClr val="bg1"/>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添加标题</a:t>
            </a:r>
            <a:endParaRPr lang="en-US" altLang="zh-CN" sz="1650" b="1" dirty="0">
              <a:solidFill>
                <a:schemeClr val="bg1"/>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58" name="矩形 47"/>
          <p:cNvSpPr/>
          <p:nvPr/>
        </p:nvSpPr>
        <p:spPr>
          <a:xfrm>
            <a:off x="3864030" y="1900527"/>
            <a:ext cx="2301478" cy="398145"/>
          </a:xfrm>
          <a:prstGeom prst="rect">
            <a:avLst/>
          </a:prstGeom>
          <a:noFill/>
          <a:ln w="9525">
            <a:noFill/>
          </a:ln>
        </p:spPr>
        <p:txBody>
          <a:bodyPr lIns="68573" tIns="34287" rIns="68573" bIns="34287" anchor="t">
            <a:spAutoFit/>
          </a:bodyPr>
          <a:lstStyle/>
          <a:p>
            <a:pPr lvl="0">
              <a:lnSpc>
                <a:spcPct val="110000"/>
              </a:lnSpc>
              <a:spcBef>
                <a:spcPct val="0"/>
              </a:spcBef>
              <a:buFont typeface="Arial" panose="020B0604020202020204" pitchFamily="34" charset="0"/>
              <a:buNone/>
            </a:pPr>
            <a:r>
              <a:rPr lang="zh-CN" altLang="en-US" sz="975">
                <a:solidFill>
                  <a:schemeClr val="bg1"/>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在此编辑文本内容在此编辑文本内容在此编辑文本内容在此编辑文本内容</a:t>
            </a:r>
            <a:endParaRPr lang="zh-CN" altLang="en-US" sz="975">
              <a:solidFill>
                <a:schemeClr val="bg1"/>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59" name="矩形 49"/>
          <p:cNvSpPr/>
          <p:nvPr/>
        </p:nvSpPr>
        <p:spPr>
          <a:xfrm>
            <a:off x="3864030" y="3742423"/>
            <a:ext cx="1164431" cy="323159"/>
          </a:xfrm>
          <a:prstGeom prst="rect">
            <a:avLst/>
          </a:prstGeom>
          <a:noFill/>
          <a:ln w="9525">
            <a:noFill/>
          </a:ln>
        </p:spPr>
        <p:txBody>
          <a:bodyPr lIns="68573" tIns="34287" rIns="68573" bIns="34287" anchor="t">
            <a:spAutoFit/>
          </a:bodyPr>
          <a:lstStyle/>
          <a:p>
            <a:pPr lvl="0">
              <a:buFont typeface="Arial" panose="020B0604020202020204" pitchFamily="34" charset="0"/>
              <a:buNone/>
            </a:pPr>
            <a:r>
              <a:rPr lang="zh-CN" altLang="en-US" sz="1650" b="1">
                <a:solidFill>
                  <a:schemeClr val="bg1"/>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添加标题</a:t>
            </a:r>
            <a:endParaRPr lang="en-US" altLang="zh-CN" sz="1650" b="1">
              <a:solidFill>
                <a:schemeClr val="bg1"/>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60" name="矩形 47"/>
          <p:cNvSpPr/>
          <p:nvPr/>
        </p:nvSpPr>
        <p:spPr>
          <a:xfrm>
            <a:off x="3864030" y="4057939"/>
            <a:ext cx="2301478" cy="398145"/>
          </a:xfrm>
          <a:prstGeom prst="rect">
            <a:avLst/>
          </a:prstGeom>
          <a:noFill/>
          <a:ln w="9525">
            <a:noFill/>
          </a:ln>
        </p:spPr>
        <p:txBody>
          <a:bodyPr lIns="68573" tIns="34287" rIns="68573" bIns="34287" anchor="t">
            <a:spAutoFit/>
          </a:bodyPr>
          <a:lstStyle/>
          <a:p>
            <a:pPr lvl="0">
              <a:lnSpc>
                <a:spcPct val="110000"/>
              </a:lnSpc>
              <a:spcBef>
                <a:spcPct val="0"/>
              </a:spcBef>
              <a:buFont typeface="Arial" panose="020B0604020202020204" pitchFamily="34" charset="0"/>
              <a:buNone/>
            </a:pPr>
            <a:r>
              <a:rPr lang="zh-CN" altLang="en-US" sz="975">
                <a:solidFill>
                  <a:schemeClr val="bg1"/>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在此编辑文本内容在此编辑文本内容在此编辑文本内容在此编辑文本内容</a:t>
            </a:r>
            <a:endParaRPr lang="zh-CN" altLang="en-US" sz="975">
              <a:solidFill>
                <a:schemeClr val="bg1"/>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61" name="矩形 51"/>
          <p:cNvSpPr/>
          <p:nvPr/>
        </p:nvSpPr>
        <p:spPr>
          <a:xfrm>
            <a:off x="3028211" y="2668480"/>
            <a:ext cx="1164431" cy="323159"/>
          </a:xfrm>
          <a:prstGeom prst="rect">
            <a:avLst/>
          </a:prstGeom>
          <a:noFill/>
          <a:ln w="9525">
            <a:noFill/>
          </a:ln>
        </p:spPr>
        <p:txBody>
          <a:bodyPr lIns="68573" tIns="34287" rIns="68573" bIns="34287" anchor="t">
            <a:spAutoFit/>
          </a:bodyPr>
          <a:lstStyle/>
          <a:p>
            <a:pPr lvl="0">
              <a:buFont typeface="Arial" panose="020B0604020202020204" pitchFamily="34" charset="0"/>
              <a:buNone/>
            </a:pPr>
            <a:r>
              <a:rPr lang="zh-CN" altLang="en-US" sz="1650" b="1">
                <a:solidFill>
                  <a:schemeClr val="bg1"/>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添加标题</a:t>
            </a:r>
            <a:endParaRPr lang="en-US" altLang="zh-CN" sz="1650" b="1">
              <a:solidFill>
                <a:schemeClr val="bg1"/>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62" name="矩形 47"/>
          <p:cNvSpPr/>
          <p:nvPr/>
        </p:nvSpPr>
        <p:spPr>
          <a:xfrm>
            <a:off x="3028211" y="2983995"/>
            <a:ext cx="2301478" cy="398145"/>
          </a:xfrm>
          <a:prstGeom prst="rect">
            <a:avLst/>
          </a:prstGeom>
          <a:noFill/>
          <a:ln w="9525">
            <a:noFill/>
          </a:ln>
        </p:spPr>
        <p:txBody>
          <a:bodyPr lIns="68573" tIns="34287" rIns="68573" bIns="34287" anchor="t">
            <a:spAutoFit/>
          </a:bodyPr>
          <a:lstStyle/>
          <a:p>
            <a:pPr lvl="0">
              <a:lnSpc>
                <a:spcPct val="110000"/>
              </a:lnSpc>
              <a:spcBef>
                <a:spcPct val="0"/>
              </a:spcBef>
              <a:buFont typeface="Arial" panose="020B0604020202020204" pitchFamily="34" charset="0"/>
              <a:buNone/>
            </a:pPr>
            <a:r>
              <a:rPr lang="zh-CN" altLang="en-US" sz="975">
                <a:solidFill>
                  <a:schemeClr val="bg1"/>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在此编辑文本内容在此编辑文本内容在此编辑文本内容在此编辑文本内容</a:t>
            </a:r>
            <a:endParaRPr lang="zh-CN" altLang="en-US" sz="975">
              <a:solidFill>
                <a:schemeClr val="bg1"/>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38" name="矩形 37"/>
          <p:cNvSpPr/>
          <p:nvPr/>
        </p:nvSpPr>
        <p:spPr>
          <a:xfrm>
            <a:off x="3411537" y="316047"/>
            <a:ext cx="2320925" cy="460375"/>
          </a:xfrm>
          <a:prstGeom prst="rect">
            <a:avLst/>
          </a:prstGeom>
        </p:spPr>
        <p:txBody>
          <a:bodyPr wrap="none">
            <a:spAutoFit/>
          </a:bodyPr>
          <a:lstStyle/>
          <a:p>
            <a:pPr algn="ctr"/>
            <a:r>
              <a:rPr lang="zh-CN" altLang="zh-CN" sz="2400" b="1" dirty="0">
                <a:latin typeface="思源黑体 CN Medium" panose="020B0600000000000000" pitchFamily="34" charset="-122"/>
                <a:ea typeface="思源黑体 CN Medium" panose="020B0600000000000000" pitchFamily="34" charset="-122"/>
                <a:cs typeface="微软雅黑" panose="020B0503020204020204" charset="-122"/>
                <a:sym typeface="思源黑体 CN Normal" panose="020B0400000000000000" pitchFamily="34" charset="-122"/>
              </a:rPr>
              <a:t>请输入标题文字</a:t>
            </a:r>
            <a:endParaRPr lang="zh-CN" altLang="en-US" sz="2400" b="1" dirty="0">
              <a:latin typeface="思源黑体 CN Medium" panose="020B0600000000000000" pitchFamily="34" charset="-122"/>
              <a:ea typeface="思源黑体 CN Medium" panose="020B0600000000000000" pitchFamily="34" charset="-122"/>
              <a:cs typeface="微软雅黑" panose="020B0503020204020204" charset="-122"/>
              <a:sym typeface="思源黑体 CN Normal" panose="020B04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3000"/>
    </mc:Choice>
    <mc:Fallback>
      <p:transition spd="slow" advTm="3000"/>
    </mc:Fallback>
  </mc:AlternateContent>
  <p:timing>
    <p:tnLst>
      <p:par>
        <p:cTn id="1" dur="indefinite" restart="never" nodeType="tmRoot"/>
      </p:par>
    </p:tnLst>
    <p:bldLst>
      <p:bldP spid="31" grpId="0" bldLvl="0" animBg="1"/>
      <p:bldP spid="32" grpId="0" bldLvl="0" animBg="1"/>
      <p:bldP spid="33" grpId="0" bldLvl="0" animBg="1"/>
      <p:bldP spid="49" grpId="0" bldLvl="0"/>
      <p:bldP spid="53" grpId="0" bldLvl="0"/>
      <p:bldP spid="54" grpId="0" bldLvl="0"/>
      <p:bldP spid="55" grpId="0" bldLvl="0"/>
      <p:bldP spid="56" grpId="0" bldLvl="0"/>
      <p:bldP spid="57" grpId="0" bldLvl="0"/>
      <p:bldP spid="58" grpId="0" bldLvl="0"/>
      <p:bldP spid="59" grpId="0" bldLvl="0"/>
      <p:bldP spid="60" grpId="0" bldLvl="0"/>
      <p:bldP spid="61" grpId="0" bldLvl="0"/>
      <p:bldP spid="62" grpId="0" bldLvl="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13"/>
          <p:cNvGrpSpPr/>
          <p:nvPr/>
        </p:nvGrpSpPr>
        <p:grpSpPr bwMode="auto">
          <a:xfrm>
            <a:off x="584553" y="1144192"/>
            <a:ext cx="2758679" cy="346249"/>
            <a:chOff x="0" y="0"/>
            <a:chExt cx="3240360" cy="346442"/>
          </a:xfrm>
          <a:gradFill>
            <a:gsLst>
              <a:gs pos="0">
                <a:srgbClr val="0246A0"/>
              </a:gs>
              <a:gs pos="100000">
                <a:srgbClr val="046EEE"/>
              </a:gs>
            </a:gsLst>
            <a:lin ang="2700000" scaled="1"/>
          </a:gradFill>
        </p:grpSpPr>
        <p:sp>
          <p:nvSpPr>
            <p:cNvPr id="10" name="矩形 14"/>
            <p:cNvSpPr>
              <a:spLocks noChangeArrowheads="1"/>
            </p:cNvSpPr>
            <p:nvPr/>
          </p:nvSpPr>
          <p:spPr bwMode="auto">
            <a:xfrm>
              <a:off x="0" y="1900"/>
              <a:ext cx="3240360" cy="326896"/>
            </a:xfrm>
            <a:prstGeom prst="rect">
              <a:avLst/>
            </a:prstGeom>
            <a:grpFill/>
            <a:ln>
              <a:noFill/>
            </a:ln>
            <a:extLst>
              <a:ext uri="{91240B29-F687-4F45-9708-019B960494DF}">
                <a14:hiddenLine xmlns:a14="http://schemas.microsoft.com/office/drawing/2010/main" w="12700">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auto" hangingPunct="1"/>
              <a:endParaRPr lang="zh-CN" altLang="zh-CN" sz="1800" noProof="1">
                <a:solidFill>
                  <a:schemeClr val="bg1"/>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11" name="文本框 11"/>
            <p:cNvSpPr>
              <a:spLocks noChangeArrowheads="1"/>
            </p:cNvSpPr>
            <p:nvPr/>
          </p:nvSpPr>
          <p:spPr bwMode="auto">
            <a:xfrm>
              <a:off x="72008" y="0"/>
              <a:ext cx="1657326" cy="34644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auto" hangingPunct="1"/>
              <a:r>
                <a:rPr lang="en-US" altLang="zh-CN" sz="1650" b="1" noProof="1">
                  <a:solidFill>
                    <a:schemeClr val="bg1"/>
                  </a:solidFill>
                  <a:latin typeface="思源黑体 CN Normal" panose="020B0400000000000000" pitchFamily="34" charset="-122"/>
                  <a:ea typeface="思源黑体 CN Normal" panose="020B0400000000000000" pitchFamily="34" charset="-122"/>
                  <a:cs typeface="+mn-cs"/>
                  <a:sym typeface="思源黑体 CN Normal" panose="020B0400000000000000" pitchFamily="34" charset="-122"/>
                </a:rPr>
                <a:t>1    </a:t>
              </a:r>
              <a:r>
                <a:rPr lang="zh-CN" altLang="en-US" sz="1650" b="1" noProof="1">
                  <a:solidFill>
                    <a:schemeClr val="bg1"/>
                  </a:solidFill>
                  <a:latin typeface="思源黑体 CN Normal" panose="020B0400000000000000" pitchFamily="34" charset="-122"/>
                  <a:ea typeface="思源黑体 CN Normal" panose="020B0400000000000000" pitchFamily="34" charset="-122"/>
                  <a:cs typeface="+mn-cs"/>
                  <a:sym typeface="思源黑体 CN Normal" panose="020B0400000000000000" pitchFamily="34" charset="-122"/>
                </a:rPr>
                <a:t>添加标题</a:t>
              </a:r>
              <a:endParaRPr lang="zh-CN" altLang="en-US" sz="1650" b="1" noProof="1">
                <a:solidFill>
                  <a:schemeClr val="bg1"/>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grpSp>
      <p:sp>
        <p:nvSpPr>
          <p:cNvPr id="12" name="矩形 17"/>
          <p:cNvSpPr/>
          <p:nvPr/>
        </p:nvSpPr>
        <p:spPr>
          <a:xfrm>
            <a:off x="551711" y="1534718"/>
            <a:ext cx="2908697" cy="643255"/>
          </a:xfrm>
          <a:prstGeom prst="rect">
            <a:avLst/>
          </a:prstGeom>
          <a:noFill/>
          <a:ln w="9525">
            <a:noFill/>
          </a:ln>
        </p:spPr>
        <p:txBody>
          <a:bodyPr anchor="t">
            <a:spAutoFit/>
          </a:bodyPr>
          <a:lstStyle/>
          <a:p>
            <a:pPr lvl="0">
              <a:lnSpc>
                <a:spcPct val="114000"/>
              </a:lnSpc>
              <a:buFont typeface="Arial" panose="020B0604020202020204" pitchFamily="34" charset="0"/>
              <a:buNone/>
            </a:pPr>
            <a:r>
              <a:rPr lang="zh-CN" altLang="en-US" sz="1050" dirty="0">
                <a:solidFill>
                  <a:srgbClr val="404040"/>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在此编辑文本内容在此编辑文本内容在此编辑文本内容在此编辑文本内容在此编辑文本内容在此编辑文本内容</a:t>
            </a:r>
            <a:endParaRPr lang="zh-CN" altLang="en-US" sz="1050" dirty="0">
              <a:solidFill>
                <a:srgbClr val="404040"/>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grpSp>
        <p:nvGrpSpPr>
          <p:cNvPr id="13" name="组合 18"/>
          <p:cNvGrpSpPr/>
          <p:nvPr/>
        </p:nvGrpSpPr>
        <p:grpSpPr bwMode="auto">
          <a:xfrm>
            <a:off x="584553" y="2401333"/>
            <a:ext cx="2758679" cy="346249"/>
            <a:chOff x="0" y="0"/>
            <a:chExt cx="3240360" cy="346442"/>
          </a:xfrm>
          <a:gradFill>
            <a:gsLst>
              <a:gs pos="0">
                <a:srgbClr val="0246A0"/>
              </a:gs>
              <a:gs pos="100000">
                <a:srgbClr val="046EEE"/>
              </a:gs>
            </a:gsLst>
            <a:lin ang="2700000" scaled="1"/>
          </a:gradFill>
        </p:grpSpPr>
        <p:sp>
          <p:nvSpPr>
            <p:cNvPr id="14" name="矩形 19"/>
            <p:cNvSpPr>
              <a:spLocks noChangeArrowheads="1"/>
            </p:cNvSpPr>
            <p:nvPr/>
          </p:nvSpPr>
          <p:spPr bwMode="auto">
            <a:xfrm>
              <a:off x="0" y="1900"/>
              <a:ext cx="3240360" cy="326896"/>
            </a:xfrm>
            <a:prstGeom prst="rect">
              <a:avLst/>
            </a:prstGeom>
            <a:grpFill/>
            <a:ln>
              <a:noFill/>
            </a:ln>
            <a:extLst>
              <a:ext uri="{91240B29-F687-4F45-9708-019B960494DF}">
                <a14:hiddenLine xmlns:a14="http://schemas.microsoft.com/office/drawing/2010/main" w="12700">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auto" hangingPunct="1"/>
              <a:endParaRPr lang="zh-CN" altLang="zh-CN" sz="1800" noProof="1">
                <a:solidFill>
                  <a:schemeClr val="bg1"/>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15" name="文本框 11"/>
            <p:cNvSpPr>
              <a:spLocks noChangeArrowheads="1"/>
            </p:cNvSpPr>
            <p:nvPr/>
          </p:nvSpPr>
          <p:spPr bwMode="auto">
            <a:xfrm>
              <a:off x="72008" y="0"/>
              <a:ext cx="1657326" cy="34644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fontAlgn="auto"/>
              <a:r>
                <a:rPr lang="en-US" altLang="zh-CN" sz="1650" b="1" noProof="1">
                  <a:solidFill>
                    <a:schemeClr val="bg1"/>
                  </a:solidFill>
                  <a:latin typeface="思源黑体 CN Normal" panose="020B0400000000000000" pitchFamily="34" charset="-122"/>
                  <a:ea typeface="思源黑体 CN Normal" panose="020B0400000000000000" pitchFamily="34" charset="-122"/>
                  <a:cs typeface="+mn-cs"/>
                  <a:sym typeface="思源黑体 CN Normal" panose="020B0400000000000000" pitchFamily="34" charset="-122"/>
                </a:rPr>
                <a:t>2    </a:t>
              </a:r>
              <a:r>
                <a:rPr lang="zh-CN" altLang="en-US" sz="1650" b="1" noProof="1">
                  <a:solidFill>
                    <a:schemeClr val="bg1"/>
                  </a:solidFill>
                  <a:latin typeface="思源黑体 CN Normal" panose="020B0400000000000000" pitchFamily="34" charset="-122"/>
                  <a:ea typeface="思源黑体 CN Normal" panose="020B0400000000000000" pitchFamily="34" charset="-122"/>
                  <a:cs typeface="+mn-cs"/>
                  <a:sym typeface="思源黑体 CN Normal" panose="020B0400000000000000" pitchFamily="34" charset="-122"/>
                </a:rPr>
                <a:t>添加标题</a:t>
              </a:r>
              <a:endParaRPr lang="zh-CN" altLang="en-US" sz="1650" b="1" noProof="1">
                <a:solidFill>
                  <a:schemeClr val="bg1"/>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grpSp>
      <p:sp>
        <p:nvSpPr>
          <p:cNvPr id="16" name="矩形 21"/>
          <p:cNvSpPr/>
          <p:nvPr/>
        </p:nvSpPr>
        <p:spPr>
          <a:xfrm>
            <a:off x="551711" y="2782493"/>
            <a:ext cx="2908697" cy="459105"/>
          </a:xfrm>
          <a:prstGeom prst="rect">
            <a:avLst/>
          </a:prstGeom>
          <a:noFill/>
          <a:ln w="9525">
            <a:noFill/>
          </a:ln>
        </p:spPr>
        <p:txBody>
          <a:bodyPr anchor="t">
            <a:spAutoFit/>
          </a:bodyPr>
          <a:lstStyle/>
          <a:p>
            <a:pPr lvl="0">
              <a:lnSpc>
                <a:spcPct val="114000"/>
              </a:lnSpc>
              <a:buFont typeface="Arial" panose="020B0604020202020204" pitchFamily="34" charset="0"/>
              <a:buNone/>
            </a:pPr>
            <a:r>
              <a:rPr lang="zh-CN" altLang="en-US" sz="1050" dirty="0">
                <a:solidFill>
                  <a:srgbClr val="404040"/>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在此编辑文本内容在此编辑文本内容在此编辑文本内容在此编辑文本内容</a:t>
            </a:r>
            <a:endParaRPr lang="zh-CN" altLang="en-US" sz="1050" dirty="0">
              <a:solidFill>
                <a:srgbClr val="404040"/>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grpSp>
        <p:nvGrpSpPr>
          <p:cNvPr id="17" name="组合 22"/>
          <p:cNvGrpSpPr/>
          <p:nvPr/>
        </p:nvGrpSpPr>
        <p:grpSpPr bwMode="auto">
          <a:xfrm>
            <a:off x="584553" y="3452654"/>
            <a:ext cx="2758679" cy="346249"/>
            <a:chOff x="0" y="0"/>
            <a:chExt cx="3240360" cy="346442"/>
          </a:xfrm>
          <a:gradFill>
            <a:gsLst>
              <a:gs pos="0">
                <a:srgbClr val="0246A0"/>
              </a:gs>
              <a:gs pos="100000">
                <a:srgbClr val="046EEE"/>
              </a:gs>
            </a:gsLst>
            <a:lin ang="2700000" scaled="1"/>
          </a:gradFill>
        </p:grpSpPr>
        <p:sp>
          <p:nvSpPr>
            <p:cNvPr id="18" name="矩形 23"/>
            <p:cNvSpPr>
              <a:spLocks noChangeArrowheads="1"/>
            </p:cNvSpPr>
            <p:nvPr/>
          </p:nvSpPr>
          <p:spPr bwMode="auto">
            <a:xfrm>
              <a:off x="0" y="1900"/>
              <a:ext cx="3240360" cy="326896"/>
            </a:xfrm>
            <a:prstGeom prst="rect">
              <a:avLst/>
            </a:prstGeom>
            <a:grpFill/>
            <a:ln>
              <a:noFill/>
            </a:ln>
            <a:extLst>
              <a:ext uri="{91240B29-F687-4F45-9708-019B960494DF}">
                <a14:hiddenLine xmlns:a14="http://schemas.microsoft.com/office/drawing/2010/main" w="12700">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auto" hangingPunct="1"/>
              <a:endParaRPr lang="zh-CN" altLang="zh-CN" sz="1800" noProof="1">
                <a:solidFill>
                  <a:schemeClr val="bg1"/>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19" name="文本框 11"/>
            <p:cNvSpPr>
              <a:spLocks noChangeArrowheads="1"/>
            </p:cNvSpPr>
            <p:nvPr/>
          </p:nvSpPr>
          <p:spPr bwMode="auto">
            <a:xfrm>
              <a:off x="72008" y="0"/>
              <a:ext cx="1657326" cy="34644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fontAlgn="auto"/>
              <a:r>
                <a:rPr lang="en-US" altLang="zh-CN" sz="1650" b="1" noProof="1">
                  <a:solidFill>
                    <a:schemeClr val="bg1"/>
                  </a:solidFill>
                  <a:latin typeface="思源黑体 CN Normal" panose="020B0400000000000000" pitchFamily="34" charset="-122"/>
                  <a:ea typeface="思源黑体 CN Normal" panose="020B0400000000000000" pitchFamily="34" charset="-122"/>
                  <a:cs typeface="+mn-cs"/>
                  <a:sym typeface="思源黑体 CN Normal" panose="020B0400000000000000" pitchFamily="34" charset="-122"/>
                </a:rPr>
                <a:t>3    </a:t>
              </a:r>
              <a:r>
                <a:rPr lang="zh-CN" altLang="en-US" sz="1650" b="1" noProof="1">
                  <a:solidFill>
                    <a:schemeClr val="bg1"/>
                  </a:solidFill>
                  <a:latin typeface="思源黑体 CN Normal" panose="020B0400000000000000" pitchFamily="34" charset="-122"/>
                  <a:ea typeface="思源黑体 CN Normal" panose="020B0400000000000000" pitchFamily="34" charset="-122"/>
                  <a:cs typeface="+mn-cs"/>
                  <a:sym typeface="思源黑体 CN Normal" panose="020B0400000000000000" pitchFamily="34" charset="-122"/>
                </a:rPr>
                <a:t>添加标题</a:t>
              </a:r>
              <a:endParaRPr lang="zh-CN" altLang="en-US" sz="1650" b="1" noProof="1">
                <a:solidFill>
                  <a:schemeClr val="bg1"/>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grpSp>
      <p:sp>
        <p:nvSpPr>
          <p:cNvPr id="20" name="矩形 25"/>
          <p:cNvSpPr/>
          <p:nvPr/>
        </p:nvSpPr>
        <p:spPr>
          <a:xfrm>
            <a:off x="551711" y="3833814"/>
            <a:ext cx="2908697" cy="643255"/>
          </a:xfrm>
          <a:prstGeom prst="rect">
            <a:avLst/>
          </a:prstGeom>
          <a:noFill/>
          <a:ln w="9525">
            <a:noFill/>
          </a:ln>
        </p:spPr>
        <p:txBody>
          <a:bodyPr anchor="t">
            <a:spAutoFit/>
          </a:bodyPr>
          <a:lstStyle/>
          <a:p>
            <a:pPr lvl="0">
              <a:lnSpc>
                <a:spcPct val="114000"/>
              </a:lnSpc>
              <a:buFont typeface="Arial" panose="020B0604020202020204" pitchFamily="34" charset="0"/>
              <a:buNone/>
            </a:pPr>
            <a:r>
              <a:rPr lang="zh-CN" altLang="en-US" sz="1050">
                <a:solidFill>
                  <a:srgbClr val="404040"/>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在此编辑文本内容在此编辑文本内容在此编辑文本内容在此编辑文本内容在此编辑文本内容在此编辑文本内容</a:t>
            </a:r>
            <a:endParaRPr lang="zh-CN" altLang="en-US" sz="1050">
              <a:solidFill>
                <a:srgbClr val="404040"/>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pic>
        <p:nvPicPr>
          <p:cNvPr id="21" name="图片 26" descr="C:\Users\Administrator\Desktop\ppt-占位图长方形（灰）.jpgppt-占位图长方形（灰）"/>
          <p:cNvPicPr>
            <a:picLocks noChangeAspect="1" noChangeArrowheads="1"/>
          </p:cNvPicPr>
          <p:nvPr/>
        </p:nvPicPr>
        <p:blipFill>
          <a:blip r:embed="rId1"/>
          <a:srcRect/>
          <a:stretch>
            <a:fillRect/>
          </a:stretch>
        </p:blipFill>
        <p:spPr bwMode="auto">
          <a:xfrm>
            <a:off x="3860328" y="1065908"/>
            <a:ext cx="4484370" cy="3363348"/>
          </a:xfrm>
          <a:prstGeom prst="rect">
            <a:avLst/>
          </a:prstGeom>
          <a:ln>
            <a:noFill/>
          </a:ln>
          <a:effectLst/>
          <a:extLst>
            <a:ext uri="{909E8E84-426E-40DD-AFC4-6F175D3DCCD1}">
              <a14:hiddenFill xmlns:a14="http://schemas.microsoft.com/office/drawing/2010/main">
                <a:solidFill>
                  <a:srgbClr val="FFFFFF"/>
                </a:solidFill>
              </a14:hiddenFill>
            </a:ext>
          </a:extLst>
        </p:spPr>
      </p:pic>
      <p:sp>
        <p:nvSpPr>
          <p:cNvPr id="22" name="矩形 21"/>
          <p:cNvSpPr/>
          <p:nvPr/>
        </p:nvSpPr>
        <p:spPr>
          <a:xfrm>
            <a:off x="3411537" y="316047"/>
            <a:ext cx="2320925" cy="460375"/>
          </a:xfrm>
          <a:prstGeom prst="rect">
            <a:avLst/>
          </a:prstGeom>
        </p:spPr>
        <p:txBody>
          <a:bodyPr wrap="none">
            <a:spAutoFit/>
          </a:bodyPr>
          <a:lstStyle/>
          <a:p>
            <a:pPr algn="ctr"/>
            <a:r>
              <a:rPr lang="zh-CN" altLang="zh-CN" sz="2400" b="1" dirty="0">
                <a:latin typeface="思源黑体 CN Medium" panose="020B0600000000000000" pitchFamily="34" charset="-122"/>
                <a:ea typeface="思源黑体 CN Medium" panose="020B0600000000000000" pitchFamily="34" charset="-122"/>
                <a:cs typeface="微软雅黑" panose="020B0503020204020204" charset="-122"/>
                <a:sym typeface="思源黑体 CN Normal" panose="020B0400000000000000" pitchFamily="34" charset="-122"/>
              </a:rPr>
              <a:t>请输入标题文字</a:t>
            </a:r>
            <a:endParaRPr lang="zh-CN" altLang="en-US" sz="2400" b="1" dirty="0">
              <a:latin typeface="思源黑体 CN Medium" panose="020B0600000000000000" pitchFamily="34" charset="-122"/>
              <a:ea typeface="思源黑体 CN Medium" panose="020B0600000000000000" pitchFamily="34" charset="-122"/>
              <a:cs typeface="微软雅黑" panose="020B0503020204020204" charset="-122"/>
              <a:sym typeface="思源黑体 CN Normal" panose="020B04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3000"/>
    </mc:Choice>
    <mc:Fallback>
      <p:transition spd="slow" advTm="3000"/>
    </mc:Fallback>
  </mc:AlternateContent>
  <p:timing>
    <p:tnLst>
      <p:par>
        <p:cTn id="1" dur="indefinite" restart="never" nodeType="tmRoot"/>
      </p:par>
    </p:tnLst>
    <p:bldLst>
      <p:bldP spid="12" grpId="0" bldLvl="0"/>
      <p:bldP spid="16" grpId="0" bldLvl="0"/>
      <p:bldP spid="20" grpId="0" bldLvl="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42"/>
          <p:cNvSpPr/>
          <p:nvPr/>
        </p:nvSpPr>
        <p:spPr>
          <a:xfrm>
            <a:off x="1578030" y="1323729"/>
            <a:ext cx="2434828" cy="554831"/>
          </a:xfrm>
          <a:custGeom>
            <a:avLst/>
            <a:gdLst>
              <a:gd name="G0" fmla="val 0"/>
            </a:gdLst>
            <a:ahLst/>
            <a:cxnLst>
              <a:cxn ang="0">
                <a:pos x="0" y="G0"/>
              </a:cxn>
              <a:cxn ang="0">
                <a:pos x="0" y="0"/>
              </a:cxn>
              <a:cxn ang="0">
                <a:pos x="G0" y="0"/>
              </a:cxn>
            </a:cxnLst>
            <a:rect l="0" t="0" r="0" b="0"/>
            <a:pathLst>
              <a:path w="4673" h="1547">
                <a:moveTo>
                  <a:pt x="0" y="1547"/>
                </a:moveTo>
                <a:lnTo>
                  <a:pt x="0" y="0"/>
                </a:lnTo>
                <a:lnTo>
                  <a:pt x="4673" y="0"/>
                </a:lnTo>
              </a:path>
            </a:pathLst>
          </a:custGeom>
          <a:noFill/>
          <a:ln w="9" cap="flat" cmpd="sng">
            <a:solidFill>
              <a:schemeClr val="bg1">
                <a:lumMod val="85000"/>
              </a:schemeClr>
            </a:solidFill>
            <a:prstDash val="dash"/>
            <a:bevel/>
            <a:headEnd type="oval" w="med" len="med"/>
            <a:tailEnd type="oval" w="med" len="med"/>
          </a:ln>
        </p:spPr>
        <p:txBody>
          <a:bodyPr/>
          <a:lstStyle/>
          <a:p>
            <a:endParaRPr lang="zh-CN" altLang="en-US" sz="1015">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10" name="Freeform 42"/>
          <p:cNvSpPr/>
          <p:nvPr/>
        </p:nvSpPr>
        <p:spPr>
          <a:xfrm flipH="1">
            <a:off x="4841532" y="1323729"/>
            <a:ext cx="2434829" cy="554831"/>
          </a:xfrm>
          <a:custGeom>
            <a:avLst/>
            <a:gdLst>
              <a:gd name="G0" fmla="val 0"/>
            </a:gdLst>
            <a:ahLst/>
            <a:cxnLst>
              <a:cxn ang="0">
                <a:pos x="0" y="G0"/>
              </a:cxn>
              <a:cxn ang="0">
                <a:pos x="0" y="0"/>
              </a:cxn>
              <a:cxn ang="0">
                <a:pos x="G0" y="0"/>
              </a:cxn>
            </a:cxnLst>
            <a:rect l="0" t="0" r="0" b="0"/>
            <a:pathLst>
              <a:path w="4673" h="1547">
                <a:moveTo>
                  <a:pt x="0" y="1547"/>
                </a:moveTo>
                <a:lnTo>
                  <a:pt x="0" y="0"/>
                </a:lnTo>
                <a:lnTo>
                  <a:pt x="4673" y="0"/>
                </a:lnTo>
              </a:path>
            </a:pathLst>
          </a:custGeom>
          <a:noFill/>
          <a:ln w="9" cap="flat" cmpd="sng">
            <a:solidFill>
              <a:schemeClr val="bg1">
                <a:lumMod val="85000"/>
              </a:schemeClr>
            </a:solidFill>
            <a:prstDash val="dash"/>
            <a:bevel/>
            <a:headEnd type="oval" w="med" len="med"/>
            <a:tailEnd type="oval" w="med" len="med"/>
          </a:ln>
        </p:spPr>
        <p:txBody>
          <a:bodyPr/>
          <a:lstStyle/>
          <a:p>
            <a:endParaRPr lang="zh-CN" altLang="en-US" sz="1015">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11" name="Freeform 42"/>
          <p:cNvSpPr/>
          <p:nvPr/>
        </p:nvSpPr>
        <p:spPr>
          <a:xfrm flipV="1">
            <a:off x="1578030" y="3822849"/>
            <a:ext cx="2434828" cy="552450"/>
          </a:xfrm>
          <a:custGeom>
            <a:avLst/>
            <a:gdLst>
              <a:gd name="G0" fmla="val 0"/>
            </a:gdLst>
            <a:ahLst/>
            <a:cxnLst>
              <a:cxn ang="0">
                <a:pos x="0" y="G0"/>
              </a:cxn>
              <a:cxn ang="0">
                <a:pos x="0" y="0"/>
              </a:cxn>
              <a:cxn ang="0">
                <a:pos x="G0" y="0"/>
              </a:cxn>
            </a:cxnLst>
            <a:rect l="0" t="0" r="0" b="0"/>
            <a:pathLst>
              <a:path w="4673" h="1547">
                <a:moveTo>
                  <a:pt x="0" y="1547"/>
                </a:moveTo>
                <a:lnTo>
                  <a:pt x="0" y="0"/>
                </a:lnTo>
                <a:lnTo>
                  <a:pt x="4673" y="0"/>
                </a:lnTo>
              </a:path>
            </a:pathLst>
          </a:custGeom>
          <a:noFill/>
          <a:ln w="9" cap="flat" cmpd="sng">
            <a:solidFill>
              <a:schemeClr val="bg1">
                <a:lumMod val="85000"/>
              </a:schemeClr>
            </a:solidFill>
            <a:prstDash val="dash"/>
            <a:bevel/>
            <a:headEnd type="oval" w="med" len="med"/>
            <a:tailEnd type="oval" w="med" len="med"/>
          </a:ln>
        </p:spPr>
        <p:txBody>
          <a:bodyPr/>
          <a:lstStyle/>
          <a:p>
            <a:endParaRPr lang="zh-CN" altLang="en-US" sz="1015">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12" name="Freeform 42"/>
          <p:cNvSpPr/>
          <p:nvPr/>
        </p:nvSpPr>
        <p:spPr>
          <a:xfrm flipH="1" flipV="1">
            <a:off x="4841532" y="3822849"/>
            <a:ext cx="2434829" cy="552450"/>
          </a:xfrm>
          <a:custGeom>
            <a:avLst/>
            <a:gdLst>
              <a:gd name="G0" fmla="val 0"/>
            </a:gdLst>
            <a:ahLst/>
            <a:cxnLst>
              <a:cxn ang="0">
                <a:pos x="0" y="G0"/>
              </a:cxn>
              <a:cxn ang="0">
                <a:pos x="0" y="0"/>
              </a:cxn>
              <a:cxn ang="0">
                <a:pos x="G0" y="0"/>
              </a:cxn>
            </a:cxnLst>
            <a:rect l="0" t="0" r="0" b="0"/>
            <a:pathLst>
              <a:path w="4673" h="1547">
                <a:moveTo>
                  <a:pt x="0" y="1547"/>
                </a:moveTo>
                <a:lnTo>
                  <a:pt x="0" y="0"/>
                </a:lnTo>
                <a:lnTo>
                  <a:pt x="4673" y="0"/>
                </a:lnTo>
              </a:path>
            </a:pathLst>
          </a:custGeom>
          <a:noFill/>
          <a:ln w="9" cap="flat" cmpd="sng">
            <a:solidFill>
              <a:schemeClr val="bg1">
                <a:lumMod val="85000"/>
              </a:schemeClr>
            </a:solidFill>
            <a:prstDash val="dash"/>
            <a:bevel/>
            <a:headEnd type="oval" w="med" len="med"/>
            <a:tailEnd type="oval" w="med" len="med"/>
          </a:ln>
        </p:spPr>
        <p:txBody>
          <a:bodyPr/>
          <a:lstStyle/>
          <a:p>
            <a:endParaRPr lang="zh-CN" altLang="en-US" sz="1015">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13" name="矩形 32"/>
          <p:cNvSpPr/>
          <p:nvPr/>
        </p:nvSpPr>
        <p:spPr>
          <a:xfrm>
            <a:off x="451" y="2472681"/>
            <a:ext cx="9147572" cy="862013"/>
          </a:xfrm>
          <a:prstGeom prst="rect">
            <a:avLst/>
          </a:prstGeom>
          <a:solidFill>
            <a:schemeClr val="bg1">
              <a:lumMod val="85000"/>
            </a:schemeClr>
          </a:solidFill>
          <a:ln w="9525">
            <a:noFill/>
          </a:ln>
        </p:spPr>
        <p:txBody>
          <a:bodyPr anchor="t"/>
          <a:lstStyle/>
          <a:p>
            <a:pPr lvl="0"/>
            <a:endParaRPr lang="zh-CN" altLang="zh-CN" sz="1015">
              <a:solidFill>
                <a:schemeClr val="bg1"/>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14" name="TextBox 33"/>
          <p:cNvSpPr/>
          <p:nvPr/>
        </p:nvSpPr>
        <p:spPr>
          <a:xfrm>
            <a:off x="2642447" y="2717949"/>
            <a:ext cx="3619500" cy="437515"/>
          </a:xfrm>
          <a:prstGeom prst="rect">
            <a:avLst/>
          </a:prstGeom>
          <a:noFill/>
          <a:ln w="9525">
            <a:noFill/>
          </a:ln>
        </p:spPr>
        <p:txBody>
          <a:bodyPr wrap="none" anchor="t">
            <a:spAutoFit/>
          </a:bodyPr>
          <a:lstStyle/>
          <a:p>
            <a:pPr lvl="0" algn="l"/>
            <a:r>
              <a:rPr lang="zh-CN" altLang="en-US" sz="2250" b="1" dirty="0">
                <a:solidFill>
                  <a:schemeClr val="bg1"/>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在此编辑文本内容在此编辑</a:t>
            </a:r>
            <a:endParaRPr lang="zh-CN" altLang="en-US" sz="2250" b="1" dirty="0">
              <a:solidFill>
                <a:schemeClr val="bg1"/>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grpSp>
        <p:nvGrpSpPr>
          <p:cNvPr id="15" name="组合 34"/>
          <p:cNvGrpSpPr/>
          <p:nvPr/>
        </p:nvGrpSpPr>
        <p:grpSpPr>
          <a:xfrm>
            <a:off x="1157739" y="1824980"/>
            <a:ext cx="865585" cy="866775"/>
            <a:chOff x="0" y="0"/>
            <a:chExt cx="1154113" cy="1155699"/>
          </a:xfrm>
        </p:grpSpPr>
        <p:sp>
          <p:nvSpPr>
            <p:cNvPr id="65551" name="Oval 30"/>
            <p:cNvSpPr/>
            <p:nvPr/>
          </p:nvSpPr>
          <p:spPr>
            <a:xfrm>
              <a:off x="0" y="0"/>
              <a:ext cx="1154113" cy="1155699"/>
            </a:xfrm>
            <a:prstGeom prst="ellipse">
              <a:avLst/>
            </a:prstGeom>
            <a:gradFill>
              <a:gsLst>
                <a:gs pos="0">
                  <a:srgbClr val="0246A0"/>
                </a:gs>
                <a:gs pos="100000">
                  <a:srgbClr val="046EEE"/>
                </a:gs>
              </a:gsLst>
              <a:lin ang="2700000" scaled="1"/>
            </a:gradFill>
            <a:ln w="9525" cap="flat" cmpd="sng">
              <a:noFill/>
              <a:prstDash val="solid"/>
              <a:bevel/>
              <a:headEnd type="none" w="med" len="med"/>
              <a:tailEnd type="none" w="med" len="med"/>
            </a:ln>
          </p:spPr>
          <p:txBody>
            <a:bodyPr anchor="t"/>
            <a:lstStyle/>
            <a:p>
              <a:pPr lvl="0"/>
              <a:endParaRPr lang="zh-CN" altLang="zh-CN" sz="1015">
                <a:solidFill>
                  <a:srgbClr val="404040"/>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65552" name="Freeform 34"/>
            <p:cNvSpPr>
              <a:spLocks noEditPoints="1"/>
            </p:cNvSpPr>
            <p:nvPr/>
          </p:nvSpPr>
          <p:spPr>
            <a:xfrm>
              <a:off x="266700" y="128587"/>
              <a:ext cx="638175" cy="868362"/>
            </a:xfrm>
            <a:custGeom>
              <a:avLst/>
              <a:gdLst>
                <a:gd name="G0" fmla="val 0"/>
              </a:gdLst>
              <a:ahLst/>
              <a:cxnLst>
                <a:cxn ang="0">
                  <a:pos x="G0" y="G0"/>
                </a:cxn>
                <a:cxn ang="0">
                  <a:pos x="G0" y="G0"/>
                </a:cxn>
                <a:cxn ang="0">
                  <a:pos x="G0" y="G0"/>
                </a:cxn>
                <a:cxn ang="0">
                  <a:pos x="G0" y="G0"/>
                </a:cxn>
                <a:cxn ang="0">
                  <a:pos x="G0" y="G0"/>
                </a:cxn>
                <a:cxn ang="0">
                  <a:pos x="G0" y="G0"/>
                </a:cxn>
                <a:cxn ang="0">
                  <a:pos x="G0" y="G0"/>
                </a:cxn>
                <a:cxn ang="0">
                  <a:pos x="G0" y="G0"/>
                </a:cxn>
                <a:cxn ang="0">
                  <a:pos x="G0" y="G0"/>
                </a:cxn>
                <a:cxn ang="0">
                  <a:pos x="G0" y="G0"/>
                </a:cxn>
                <a:cxn ang="0">
                  <a:pos x="G0" y="G0"/>
                </a:cxn>
                <a:cxn ang="0">
                  <a:pos x="G0" y="G0"/>
                </a:cxn>
                <a:cxn ang="0">
                  <a:pos x="G0" y="G0"/>
                </a:cxn>
                <a:cxn ang="0">
                  <a:pos x="G0" y="G0"/>
                </a:cxn>
                <a:cxn ang="0">
                  <a:pos x="G0" y="G0"/>
                </a:cxn>
                <a:cxn ang="0">
                  <a:pos x="G0" y="G0"/>
                </a:cxn>
                <a:cxn ang="0">
                  <a:pos x="G0" y="G0"/>
                </a:cxn>
                <a:cxn ang="0">
                  <a:pos x="G0" y="G0"/>
                </a:cxn>
                <a:cxn ang="0">
                  <a:pos x="G0" y="G0"/>
                </a:cxn>
                <a:cxn ang="0">
                  <a:pos x="G0" y="G0"/>
                </a:cxn>
                <a:cxn ang="0">
                  <a:pos x="G0" y="G0"/>
                </a:cxn>
                <a:cxn ang="0">
                  <a:pos x="G0" y="G0"/>
                </a:cxn>
                <a:cxn ang="0">
                  <a:pos x="G0" y="G0"/>
                </a:cxn>
                <a:cxn ang="0">
                  <a:pos x="G0" y="G0"/>
                </a:cxn>
                <a:cxn ang="0">
                  <a:pos x="G0" y="G0"/>
                </a:cxn>
                <a:cxn ang="0">
                  <a:pos x="G0" y="G0"/>
                </a:cxn>
                <a:cxn ang="0">
                  <a:pos x="G0" y="G0"/>
                </a:cxn>
                <a:cxn ang="0">
                  <a:pos x="G0" y="G0"/>
                </a:cxn>
                <a:cxn ang="0">
                  <a:pos x="G0" y="G0"/>
                </a:cxn>
                <a:cxn ang="0">
                  <a:pos x="G0" y="G0"/>
                </a:cxn>
                <a:cxn ang="0">
                  <a:pos x="G0" y="G0"/>
                </a:cxn>
                <a:cxn ang="0">
                  <a:pos x="G0" y="G0"/>
                </a:cxn>
                <a:cxn ang="0">
                  <a:pos x="G0" y="G0"/>
                </a:cxn>
                <a:cxn ang="0">
                  <a:pos x="G0" y="G0"/>
                </a:cxn>
                <a:cxn ang="0">
                  <a:pos x="G0" y="G0"/>
                </a:cxn>
                <a:cxn ang="0">
                  <a:pos x="G0" y="G0"/>
                </a:cxn>
                <a:cxn ang="0">
                  <a:pos x="G0" y="G0"/>
                </a:cxn>
                <a:cxn ang="0">
                  <a:pos x="G0" y="G0"/>
                </a:cxn>
                <a:cxn ang="0">
                  <a:pos x="G0" y="0"/>
                </a:cxn>
                <a:cxn ang="0">
                  <a:pos x="G0" y="G0"/>
                </a:cxn>
                <a:cxn ang="0">
                  <a:pos x="G0" y="G0"/>
                </a:cxn>
                <a:cxn ang="0">
                  <a:pos x="G0" y="G0"/>
                </a:cxn>
                <a:cxn ang="0">
                  <a:pos x="G0" y="G0"/>
                </a:cxn>
                <a:cxn ang="0">
                  <a:pos x="G0" y="G0"/>
                </a:cxn>
                <a:cxn ang="0">
                  <a:pos x="G0" y="G0"/>
                </a:cxn>
                <a:cxn ang="0">
                  <a:pos x="G0" y="G0"/>
                </a:cxn>
                <a:cxn ang="0">
                  <a:pos x="G0" y="G0"/>
                </a:cxn>
              </a:cxnLst>
              <a:rect l="0" t="0" r="0" b="0"/>
              <a:pathLst>
                <a:path w="709" h="965">
                  <a:moveTo>
                    <a:pt x="355" y="147"/>
                  </a:moveTo>
                  <a:cubicBezTo>
                    <a:pt x="238" y="147"/>
                    <a:pt x="143" y="241"/>
                    <a:pt x="143" y="358"/>
                  </a:cubicBezTo>
                  <a:cubicBezTo>
                    <a:pt x="143" y="414"/>
                    <a:pt x="187" y="481"/>
                    <a:pt x="188" y="481"/>
                  </a:cubicBezTo>
                  <a:cubicBezTo>
                    <a:pt x="197" y="496"/>
                    <a:pt x="210" y="519"/>
                    <a:pt x="218" y="534"/>
                  </a:cubicBezTo>
                  <a:lnTo>
                    <a:pt x="264" y="623"/>
                  </a:lnTo>
                  <a:cubicBezTo>
                    <a:pt x="272" y="639"/>
                    <a:pt x="279" y="662"/>
                    <a:pt x="279" y="675"/>
                  </a:cubicBezTo>
                  <a:cubicBezTo>
                    <a:pt x="279" y="675"/>
                    <a:pt x="284" y="679"/>
                    <a:pt x="294" y="679"/>
                  </a:cubicBezTo>
                  <a:lnTo>
                    <a:pt x="416" y="679"/>
                  </a:lnTo>
                  <a:cubicBezTo>
                    <a:pt x="425" y="679"/>
                    <a:pt x="430" y="675"/>
                    <a:pt x="431" y="674"/>
                  </a:cubicBezTo>
                  <a:cubicBezTo>
                    <a:pt x="430" y="662"/>
                    <a:pt x="437" y="639"/>
                    <a:pt x="446" y="623"/>
                  </a:cubicBezTo>
                  <a:lnTo>
                    <a:pt x="491" y="534"/>
                  </a:lnTo>
                  <a:cubicBezTo>
                    <a:pt x="499" y="519"/>
                    <a:pt x="513" y="495"/>
                    <a:pt x="522" y="481"/>
                  </a:cubicBezTo>
                  <a:cubicBezTo>
                    <a:pt x="537" y="458"/>
                    <a:pt x="566" y="402"/>
                    <a:pt x="566" y="358"/>
                  </a:cubicBezTo>
                  <a:cubicBezTo>
                    <a:pt x="566" y="241"/>
                    <a:pt x="471" y="147"/>
                    <a:pt x="355" y="147"/>
                  </a:cubicBezTo>
                  <a:close/>
                  <a:moveTo>
                    <a:pt x="416" y="723"/>
                  </a:moveTo>
                  <a:lnTo>
                    <a:pt x="294" y="723"/>
                  </a:lnTo>
                  <a:cubicBezTo>
                    <a:pt x="261" y="723"/>
                    <a:pt x="235" y="702"/>
                    <a:pt x="235" y="675"/>
                  </a:cubicBezTo>
                  <a:cubicBezTo>
                    <a:pt x="235" y="671"/>
                    <a:pt x="231" y="656"/>
                    <a:pt x="224" y="643"/>
                  </a:cubicBezTo>
                  <a:lnTo>
                    <a:pt x="179" y="554"/>
                  </a:lnTo>
                  <a:cubicBezTo>
                    <a:pt x="172" y="540"/>
                    <a:pt x="159" y="519"/>
                    <a:pt x="151" y="506"/>
                  </a:cubicBezTo>
                  <a:cubicBezTo>
                    <a:pt x="145" y="498"/>
                    <a:pt x="99" y="425"/>
                    <a:pt x="99" y="358"/>
                  </a:cubicBezTo>
                  <a:cubicBezTo>
                    <a:pt x="99" y="217"/>
                    <a:pt x="214" y="102"/>
                    <a:pt x="355" y="102"/>
                  </a:cubicBezTo>
                  <a:cubicBezTo>
                    <a:pt x="495" y="102"/>
                    <a:pt x="610" y="217"/>
                    <a:pt x="610" y="358"/>
                  </a:cubicBezTo>
                  <a:cubicBezTo>
                    <a:pt x="610" y="425"/>
                    <a:pt x="564" y="498"/>
                    <a:pt x="559" y="506"/>
                  </a:cubicBezTo>
                  <a:cubicBezTo>
                    <a:pt x="550" y="518"/>
                    <a:pt x="537" y="541"/>
                    <a:pt x="530" y="554"/>
                  </a:cubicBezTo>
                  <a:lnTo>
                    <a:pt x="485" y="643"/>
                  </a:lnTo>
                  <a:cubicBezTo>
                    <a:pt x="478" y="656"/>
                    <a:pt x="475" y="671"/>
                    <a:pt x="475" y="675"/>
                  </a:cubicBezTo>
                  <a:cubicBezTo>
                    <a:pt x="475" y="702"/>
                    <a:pt x="449" y="723"/>
                    <a:pt x="416" y="723"/>
                  </a:cubicBezTo>
                  <a:close/>
                  <a:moveTo>
                    <a:pt x="287" y="832"/>
                  </a:moveTo>
                  <a:cubicBezTo>
                    <a:pt x="269" y="832"/>
                    <a:pt x="254" y="846"/>
                    <a:pt x="254" y="865"/>
                  </a:cubicBezTo>
                  <a:cubicBezTo>
                    <a:pt x="254" y="883"/>
                    <a:pt x="269" y="897"/>
                    <a:pt x="287" y="897"/>
                  </a:cubicBezTo>
                  <a:lnTo>
                    <a:pt x="426" y="897"/>
                  </a:lnTo>
                  <a:cubicBezTo>
                    <a:pt x="444" y="897"/>
                    <a:pt x="459" y="883"/>
                    <a:pt x="459" y="865"/>
                  </a:cubicBezTo>
                  <a:cubicBezTo>
                    <a:pt x="459" y="846"/>
                    <a:pt x="444" y="832"/>
                    <a:pt x="426" y="832"/>
                  </a:cubicBezTo>
                  <a:lnTo>
                    <a:pt x="287" y="832"/>
                  </a:lnTo>
                  <a:close/>
                  <a:moveTo>
                    <a:pt x="274" y="885"/>
                  </a:moveTo>
                  <a:cubicBezTo>
                    <a:pt x="276" y="929"/>
                    <a:pt x="312" y="965"/>
                    <a:pt x="356" y="965"/>
                  </a:cubicBezTo>
                  <a:cubicBezTo>
                    <a:pt x="401" y="965"/>
                    <a:pt x="437" y="929"/>
                    <a:pt x="439" y="885"/>
                  </a:cubicBezTo>
                  <a:lnTo>
                    <a:pt x="274" y="885"/>
                  </a:lnTo>
                  <a:close/>
                  <a:moveTo>
                    <a:pt x="459" y="865"/>
                  </a:moveTo>
                  <a:lnTo>
                    <a:pt x="254" y="865"/>
                  </a:lnTo>
                  <a:lnTo>
                    <a:pt x="254" y="762"/>
                  </a:lnTo>
                  <a:lnTo>
                    <a:pt x="459" y="762"/>
                  </a:lnTo>
                  <a:lnTo>
                    <a:pt x="459" y="865"/>
                  </a:lnTo>
                  <a:close/>
                  <a:moveTo>
                    <a:pt x="491" y="369"/>
                  </a:moveTo>
                  <a:cubicBezTo>
                    <a:pt x="491" y="388"/>
                    <a:pt x="476" y="403"/>
                    <a:pt x="457" y="403"/>
                  </a:cubicBezTo>
                  <a:lnTo>
                    <a:pt x="388" y="403"/>
                  </a:lnTo>
                  <a:lnTo>
                    <a:pt x="388" y="472"/>
                  </a:lnTo>
                  <a:cubicBezTo>
                    <a:pt x="388" y="491"/>
                    <a:pt x="373" y="506"/>
                    <a:pt x="355" y="506"/>
                  </a:cubicBezTo>
                  <a:cubicBezTo>
                    <a:pt x="336" y="506"/>
                    <a:pt x="321" y="491"/>
                    <a:pt x="321" y="472"/>
                  </a:cubicBezTo>
                  <a:lnTo>
                    <a:pt x="321" y="403"/>
                  </a:lnTo>
                  <a:lnTo>
                    <a:pt x="252" y="403"/>
                  </a:lnTo>
                  <a:cubicBezTo>
                    <a:pt x="233" y="403"/>
                    <a:pt x="218" y="388"/>
                    <a:pt x="218" y="369"/>
                  </a:cubicBezTo>
                  <a:cubicBezTo>
                    <a:pt x="218" y="351"/>
                    <a:pt x="233" y="336"/>
                    <a:pt x="252" y="336"/>
                  </a:cubicBezTo>
                  <a:lnTo>
                    <a:pt x="321" y="336"/>
                  </a:lnTo>
                  <a:lnTo>
                    <a:pt x="321" y="266"/>
                  </a:lnTo>
                  <a:cubicBezTo>
                    <a:pt x="321" y="248"/>
                    <a:pt x="336" y="233"/>
                    <a:pt x="355" y="233"/>
                  </a:cubicBezTo>
                  <a:cubicBezTo>
                    <a:pt x="373" y="233"/>
                    <a:pt x="388" y="248"/>
                    <a:pt x="388" y="266"/>
                  </a:cubicBezTo>
                  <a:lnTo>
                    <a:pt x="388" y="336"/>
                  </a:lnTo>
                  <a:lnTo>
                    <a:pt x="457" y="336"/>
                  </a:lnTo>
                  <a:cubicBezTo>
                    <a:pt x="476" y="336"/>
                    <a:pt x="491" y="351"/>
                    <a:pt x="491" y="369"/>
                  </a:cubicBezTo>
                  <a:close/>
                  <a:moveTo>
                    <a:pt x="681" y="326"/>
                  </a:moveTo>
                  <a:lnTo>
                    <a:pt x="643" y="326"/>
                  </a:lnTo>
                  <a:cubicBezTo>
                    <a:pt x="644" y="336"/>
                    <a:pt x="645" y="347"/>
                    <a:pt x="645" y="358"/>
                  </a:cubicBezTo>
                  <a:cubicBezTo>
                    <a:pt x="645" y="365"/>
                    <a:pt x="644" y="372"/>
                    <a:pt x="643" y="379"/>
                  </a:cubicBezTo>
                  <a:lnTo>
                    <a:pt x="681" y="379"/>
                  </a:lnTo>
                  <a:cubicBezTo>
                    <a:pt x="696" y="379"/>
                    <a:pt x="709" y="367"/>
                    <a:pt x="709" y="352"/>
                  </a:cubicBezTo>
                  <a:cubicBezTo>
                    <a:pt x="709" y="338"/>
                    <a:pt x="696" y="326"/>
                    <a:pt x="681" y="326"/>
                  </a:cubicBezTo>
                  <a:close/>
                  <a:moveTo>
                    <a:pt x="576" y="170"/>
                  </a:moveTo>
                  <a:lnTo>
                    <a:pt x="603" y="142"/>
                  </a:lnTo>
                  <a:cubicBezTo>
                    <a:pt x="614" y="131"/>
                    <a:pt x="614" y="114"/>
                    <a:pt x="604" y="104"/>
                  </a:cubicBezTo>
                  <a:cubicBezTo>
                    <a:pt x="594" y="94"/>
                    <a:pt x="577" y="94"/>
                    <a:pt x="566" y="105"/>
                  </a:cubicBezTo>
                  <a:lnTo>
                    <a:pt x="538" y="132"/>
                  </a:lnTo>
                  <a:cubicBezTo>
                    <a:pt x="552" y="144"/>
                    <a:pt x="564" y="156"/>
                    <a:pt x="576" y="170"/>
                  </a:cubicBezTo>
                  <a:close/>
                  <a:moveTo>
                    <a:pt x="354" y="67"/>
                  </a:moveTo>
                  <a:cubicBezTo>
                    <a:pt x="363" y="67"/>
                    <a:pt x="372" y="68"/>
                    <a:pt x="380" y="68"/>
                  </a:cubicBezTo>
                  <a:lnTo>
                    <a:pt x="380" y="27"/>
                  </a:lnTo>
                  <a:cubicBezTo>
                    <a:pt x="380" y="12"/>
                    <a:pt x="368" y="0"/>
                    <a:pt x="354" y="0"/>
                  </a:cubicBezTo>
                  <a:cubicBezTo>
                    <a:pt x="339" y="0"/>
                    <a:pt x="327" y="12"/>
                    <a:pt x="327" y="27"/>
                  </a:cubicBezTo>
                  <a:lnTo>
                    <a:pt x="327" y="68"/>
                  </a:lnTo>
                  <a:cubicBezTo>
                    <a:pt x="336" y="68"/>
                    <a:pt x="345" y="67"/>
                    <a:pt x="354" y="67"/>
                  </a:cubicBezTo>
                  <a:close/>
                  <a:moveTo>
                    <a:pt x="130" y="173"/>
                  </a:moveTo>
                  <a:cubicBezTo>
                    <a:pt x="142" y="159"/>
                    <a:pt x="154" y="147"/>
                    <a:pt x="168" y="135"/>
                  </a:cubicBezTo>
                  <a:lnTo>
                    <a:pt x="142" y="109"/>
                  </a:lnTo>
                  <a:cubicBezTo>
                    <a:pt x="131" y="99"/>
                    <a:pt x="114" y="98"/>
                    <a:pt x="104" y="109"/>
                  </a:cubicBezTo>
                  <a:cubicBezTo>
                    <a:pt x="93" y="119"/>
                    <a:pt x="94" y="136"/>
                    <a:pt x="104" y="147"/>
                  </a:cubicBezTo>
                  <a:lnTo>
                    <a:pt x="130" y="173"/>
                  </a:lnTo>
                  <a:close/>
                  <a:moveTo>
                    <a:pt x="64" y="358"/>
                  </a:moveTo>
                  <a:cubicBezTo>
                    <a:pt x="64" y="347"/>
                    <a:pt x="64" y="336"/>
                    <a:pt x="66" y="326"/>
                  </a:cubicBezTo>
                  <a:lnTo>
                    <a:pt x="28" y="326"/>
                  </a:lnTo>
                  <a:cubicBezTo>
                    <a:pt x="13" y="326"/>
                    <a:pt x="0" y="338"/>
                    <a:pt x="0" y="352"/>
                  </a:cubicBezTo>
                  <a:cubicBezTo>
                    <a:pt x="0" y="367"/>
                    <a:pt x="13" y="379"/>
                    <a:pt x="28" y="379"/>
                  </a:cubicBezTo>
                  <a:lnTo>
                    <a:pt x="65" y="379"/>
                  </a:lnTo>
                  <a:cubicBezTo>
                    <a:pt x="64" y="372"/>
                    <a:pt x="64" y="365"/>
                    <a:pt x="64" y="358"/>
                  </a:cubicBezTo>
                  <a:close/>
                </a:path>
              </a:pathLst>
            </a:custGeom>
            <a:solidFill>
              <a:schemeClr val="bg1"/>
            </a:solidFill>
            <a:ln w="9525">
              <a:noFill/>
            </a:ln>
          </p:spPr>
          <p:txBody>
            <a:bodyPr/>
            <a:lstStyle/>
            <a:p>
              <a:endParaRPr lang="zh-CN" altLang="en-US" sz="1015">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grpSp>
      <p:grpSp>
        <p:nvGrpSpPr>
          <p:cNvPr id="18" name="组合 37"/>
          <p:cNvGrpSpPr/>
          <p:nvPr/>
        </p:nvGrpSpPr>
        <p:grpSpPr>
          <a:xfrm>
            <a:off x="1176789" y="3006080"/>
            <a:ext cx="865585" cy="866775"/>
            <a:chOff x="0" y="0"/>
            <a:chExt cx="1154113" cy="1155698"/>
          </a:xfrm>
        </p:grpSpPr>
        <p:sp>
          <p:nvSpPr>
            <p:cNvPr id="65554" name="Oval 31"/>
            <p:cNvSpPr/>
            <p:nvPr/>
          </p:nvSpPr>
          <p:spPr>
            <a:xfrm>
              <a:off x="0" y="0"/>
              <a:ext cx="1154113" cy="1155699"/>
            </a:xfrm>
            <a:prstGeom prst="ellipse">
              <a:avLst/>
            </a:prstGeom>
            <a:gradFill>
              <a:gsLst>
                <a:gs pos="0">
                  <a:srgbClr val="0246A0"/>
                </a:gs>
                <a:gs pos="100000">
                  <a:srgbClr val="046EEE"/>
                </a:gs>
              </a:gsLst>
              <a:lin ang="2700000" scaled="1"/>
            </a:gradFill>
            <a:ln w="9525" cap="flat" cmpd="sng">
              <a:noFill/>
              <a:prstDash val="solid"/>
              <a:bevel/>
              <a:headEnd type="none" w="med" len="med"/>
              <a:tailEnd type="none" w="med" len="med"/>
            </a:ln>
          </p:spPr>
          <p:txBody>
            <a:bodyPr anchor="t"/>
            <a:lstStyle/>
            <a:p>
              <a:pPr lvl="0"/>
              <a:endParaRPr lang="zh-CN" altLang="zh-CN" sz="1015">
                <a:solidFill>
                  <a:srgbClr val="404040"/>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65555" name="Freeform 35"/>
            <p:cNvSpPr>
              <a:spLocks noEditPoints="1"/>
            </p:cNvSpPr>
            <p:nvPr/>
          </p:nvSpPr>
          <p:spPr>
            <a:xfrm>
              <a:off x="269875" y="169862"/>
              <a:ext cx="563563" cy="766762"/>
            </a:xfrm>
            <a:custGeom>
              <a:avLst/>
              <a:gdLst>
                <a:gd name="G0" fmla="val 0"/>
              </a:gdLst>
              <a:ahLst/>
              <a:cxnLst>
                <a:cxn ang="0">
                  <a:pos x="G0" y="G0"/>
                </a:cxn>
                <a:cxn ang="0">
                  <a:pos x="G0" y="G0"/>
                </a:cxn>
                <a:cxn ang="0">
                  <a:pos x="G0" y="G0"/>
                </a:cxn>
                <a:cxn ang="0">
                  <a:pos x="G0" y="G0"/>
                </a:cxn>
                <a:cxn ang="0">
                  <a:pos x="G0" y="G0"/>
                </a:cxn>
                <a:cxn ang="0">
                  <a:pos x="G0" y="G0"/>
                </a:cxn>
                <a:cxn ang="0">
                  <a:pos x="G0" y="G0"/>
                </a:cxn>
                <a:cxn ang="0">
                  <a:pos x="G0" y="G0"/>
                </a:cxn>
                <a:cxn ang="0">
                  <a:pos x="G0" y="G0"/>
                </a:cxn>
                <a:cxn ang="0">
                  <a:pos x="G0" y="G0"/>
                </a:cxn>
                <a:cxn ang="0">
                  <a:pos x="G0" y="G0"/>
                </a:cxn>
                <a:cxn ang="0">
                  <a:pos x="G0" y="G0"/>
                </a:cxn>
                <a:cxn ang="0">
                  <a:pos x="G0" y="G0"/>
                </a:cxn>
                <a:cxn ang="0">
                  <a:pos x="G0" y="G0"/>
                </a:cxn>
                <a:cxn ang="0">
                  <a:pos x="G0" y="G0"/>
                </a:cxn>
                <a:cxn ang="0">
                  <a:pos x="G0" y="G0"/>
                </a:cxn>
                <a:cxn ang="0">
                  <a:pos x="G0" y="G0"/>
                </a:cxn>
                <a:cxn ang="0">
                  <a:pos x="G0" y="G0"/>
                </a:cxn>
                <a:cxn ang="0">
                  <a:pos x="G0" y="G0"/>
                </a:cxn>
                <a:cxn ang="0">
                  <a:pos x="G0" y="G0"/>
                </a:cxn>
                <a:cxn ang="0">
                  <a:pos x="G0" y="G0"/>
                </a:cxn>
                <a:cxn ang="0">
                  <a:pos x="G0" y="G0"/>
                </a:cxn>
                <a:cxn ang="0">
                  <a:pos x="G0" y="G0"/>
                </a:cxn>
                <a:cxn ang="0">
                  <a:pos x="G0" y="G0"/>
                </a:cxn>
                <a:cxn ang="0">
                  <a:pos x="G0" y="G0"/>
                </a:cxn>
                <a:cxn ang="0">
                  <a:pos x="G0" y="G0"/>
                </a:cxn>
                <a:cxn ang="0">
                  <a:pos x="G0" y="G0"/>
                </a:cxn>
                <a:cxn ang="0">
                  <a:pos x="G0" y="G0"/>
                </a:cxn>
                <a:cxn ang="0">
                  <a:pos x="G0" y="G0"/>
                </a:cxn>
                <a:cxn ang="0">
                  <a:pos x="G0" y="G0"/>
                </a:cxn>
                <a:cxn ang="0">
                  <a:pos x="G0" y="G0"/>
                </a:cxn>
                <a:cxn ang="0">
                  <a:pos x="G0" y="G0"/>
                </a:cxn>
                <a:cxn ang="0">
                  <a:pos x="G0" y="G0"/>
                </a:cxn>
                <a:cxn ang="0">
                  <a:pos x="G0" y="G0"/>
                </a:cxn>
                <a:cxn ang="0">
                  <a:pos x="G0" y="G0"/>
                </a:cxn>
                <a:cxn ang="0">
                  <a:pos x="G0" y="G0"/>
                </a:cxn>
                <a:cxn ang="0">
                  <a:pos x="G0" y="G0"/>
                </a:cxn>
                <a:cxn ang="0">
                  <a:pos x="G0" y="G0"/>
                </a:cxn>
                <a:cxn ang="0">
                  <a:pos x="G0" y="G0"/>
                </a:cxn>
                <a:cxn ang="0">
                  <a:pos x="G0" y="G0"/>
                </a:cxn>
                <a:cxn ang="0">
                  <a:pos x="G0" y="G0"/>
                </a:cxn>
                <a:cxn ang="0">
                  <a:pos x="G0" y="G0"/>
                </a:cxn>
                <a:cxn ang="0">
                  <a:pos x="G0" y="G0"/>
                </a:cxn>
              </a:cxnLst>
              <a:rect l="0" t="0" r="0" b="0"/>
              <a:pathLst>
                <a:path w="625" h="852">
                  <a:moveTo>
                    <a:pt x="48" y="224"/>
                  </a:moveTo>
                  <a:cubicBezTo>
                    <a:pt x="48" y="200"/>
                    <a:pt x="59" y="188"/>
                    <a:pt x="82" y="188"/>
                  </a:cubicBezTo>
                  <a:lnTo>
                    <a:pt x="82" y="138"/>
                  </a:lnTo>
                  <a:cubicBezTo>
                    <a:pt x="39" y="139"/>
                    <a:pt x="0" y="167"/>
                    <a:pt x="0" y="209"/>
                  </a:cubicBezTo>
                  <a:lnTo>
                    <a:pt x="0" y="783"/>
                  </a:lnTo>
                  <a:cubicBezTo>
                    <a:pt x="0" y="818"/>
                    <a:pt x="34" y="852"/>
                    <a:pt x="69" y="852"/>
                  </a:cubicBezTo>
                  <a:lnTo>
                    <a:pt x="556" y="852"/>
                  </a:lnTo>
                  <a:cubicBezTo>
                    <a:pt x="591" y="852"/>
                    <a:pt x="625" y="818"/>
                    <a:pt x="625" y="783"/>
                  </a:cubicBezTo>
                  <a:lnTo>
                    <a:pt x="625" y="209"/>
                  </a:lnTo>
                  <a:cubicBezTo>
                    <a:pt x="625" y="167"/>
                    <a:pt x="586" y="139"/>
                    <a:pt x="543" y="138"/>
                  </a:cubicBezTo>
                  <a:lnTo>
                    <a:pt x="543" y="188"/>
                  </a:lnTo>
                  <a:cubicBezTo>
                    <a:pt x="566" y="188"/>
                    <a:pt x="577" y="200"/>
                    <a:pt x="577" y="224"/>
                  </a:cubicBezTo>
                  <a:lnTo>
                    <a:pt x="577" y="768"/>
                  </a:lnTo>
                  <a:cubicBezTo>
                    <a:pt x="577" y="785"/>
                    <a:pt x="570" y="803"/>
                    <a:pt x="554" y="803"/>
                  </a:cubicBezTo>
                  <a:lnTo>
                    <a:pt x="71" y="803"/>
                  </a:lnTo>
                  <a:cubicBezTo>
                    <a:pt x="53" y="803"/>
                    <a:pt x="48" y="783"/>
                    <a:pt x="48" y="764"/>
                  </a:cubicBezTo>
                  <a:lnTo>
                    <a:pt x="48" y="224"/>
                  </a:lnTo>
                  <a:close/>
                  <a:moveTo>
                    <a:pt x="270" y="91"/>
                  </a:moveTo>
                  <a:cubicBezTo>
                    <a:pt x="270" y="71"/>
                    <a:pt x="289" y="52"/>
                    <a:pt x="309" y="52"/>
                  </a:cubicBezTo>
                  <a:lnTo>
                    <a:pt x="316" y="52"/>
                  </a:lnTo>
                  <a:cubicBezTo>
                    <a:pt x="336" y="52"/>
                    <a:pt x="355" y="71"/>
                    <a:pt x="355" y="91"/>
                  </a:cubicBezTo>
                  <a:lnTo>
                    <a:pt x="355" y="95"/>
                  </a:lnTo>
                  <a:cubicBezTo>
                    <a:pt x="355" y="117"/>
                    <a:pt x="336" y="136"/>
                    <a:pt x="314" y="136"/>
                  </a:cubicBezTo>
                  <a:lnTo>
                    <a:pt x="311" y="136"/>
                  </a:lnTo>
                  <a:cubicBezTo>
                    <a:pt x="289" y="136"/>
                    <a:pt x="270" y="117"/>
                    <a:pt x="270" y="95"/>
                  </a:cubicBezTo>
                  <a:lnTo>
                    <a:pt x="270" y="91"/>
                  </a:lnTo>
                  <a:close/>
                  <a:moveTo>
                    <a:pt x="218" y="93"/>
                  </a:moveTo>
                  <a:lnTo>
                    <a:pt x="149" y="93"/>
                  </a:lnTo>
                  <a:cubicBezTo>
                    <a:pt x="126" y="93"/>
                    <a:pt x="115" y="104"/>
                    <a:pt x="115" y="127"/>
                  </a:cubicBezTo>
                  <a:lnTo>
                    <a:pt x="115" y="216"/>
                  </a:lnTo>
                  <a:cubicBezTo>
                    <a:pt x="115" y="231"/>
                    <a:pt x="124" y="246"/>
                    <a:pt x="138" y="246"/>
                  </a:cubicBezTo>
                  <a:lnTo>
                    <a:pt x="487" y="246"/>
                  </a:lnTo>
                  <a:cubicBezTo>
                    <a:pt x="501" y="246"/>
                    <a:pt x="510" y="231"/>
                    <a:pt x="510" y="216"/>
                  </a:cubicBezTo>
                  <a:lnTo>
                    <a:pt x="510" y="127"/>
                  </a:lnTo>
                  <a:cubicBezTo>
                    <a:pt x="510" y="104"/>
                    <a:pt x="499" y="93"/>
                    <a:pt x="476" y="93"/>
                  </a:cubicBezTo>
                  <a:lnTo>
                    <a:pt x="407" y="93"/>
                  </a:lnTo>
                  <a:cubicBezTo>
                    <a:pt x="407" y="45"/>
                    <a:pt x="366" y="0"/>
                    <a:pt x="320" y="0"/>
                  </a:cubicBezTo>
                  <a:lnTo>
                    <a:pt x="305" y="0"/>
                  </a:lnTo>
                  <a:cubicBezTo>
                    <a:pt x="259" y="0"/>
                    <a:pt x="218" y="45"/>
                    <a:pt x="218" y="93"/>
                  </a:cubicBezTo>
                  <a:close/>
                  <a:moveTo>
                    <a:pt x="132" y="654"/>
                  </a:moveTo>
                  <a:cubicBezTo>
                    <a:pt x="132" y="649"/>
                    <a:pt x="133" y="647"/>
                    <a:pt x="138" y="647"/>
                  </a:cubicBezTo>
                  <a:lnTo>
                    <a:pt x="221" y="647"/>
                  </a:lnTo>
                  <a:lnTo>
                    <a:pt x="221" y="654"/>
                  </a:lnTo>
                  <a:cubicBezTo>
                    <a:pt x="221" y="661"/>
                    <a:pt x="186" y="680"/>
                    <a:pt x="180" y="684"/>
                  </a:cubicBezTo>
                  <a:cubicBezTo>
                    <a:pt x="174" y="679"/>
                    <a:pt x="161" y="667"/>
                    <a:pt x="151" y="667"/>
                  </a:cubicBezTo>
                  <a:lnTo>
                    <a:pt x="149" y="667"/>
                  </a:lnTo>
                  <a:cubicBezTo>
                    <a:pt x="144" y="667"/>
                    <a:pt x="136" y="675"/>
                    <a:pt x="136" y="680"/>
                  </a:cubicBezTo>
                  <a:lnTo>
                    <a:pt x="136" y="682"/>
                  </a:lnTo>
                  <a:cubicBezTo>
                    <a:pt x="136" y="688"/>
                    <a:pt x="167" y="721"/>
                    <a:pt x="173" y="721"/>
                  </a:cubicBezTo>
                  <a:lnTo>
                    <a:pt x="175" y="721"/>
                  </a:lnTo>
                  <a:cubicBezTo>
                    <a:pt x="180" y="721"/>
                    <a:pt x="214" y="693"/>
                    <a:pt x="221" y="688"/>
                  </a:cubicBezTo>
                  <a:cubicBezTo>
                    <a:pt x="221" y="700"/>
                    <a:pt x="225" y="738"/>
                    <a:pt x="214" y="738"/>
                  </a:cubicBezTo>
                  <a:lnTo>
                    <a:pt x="138" y="738"/>
                  </a:lnTo>
                  <a:cubicBezTo>
                    <a:pt x="133" y="738"/>
                    <a:pt x="132" y="737"/>
                    <a:pt x="132" y="732"/>
                  </a:cubicBezTo>
                  <a:lnTo>
                    <a:pt x="132" y="654"/>
                  </a:lnTo>
                  <a:close/>
                  <a:moveTo>
                    <a:pt x="214" y="760"/>
                  </a:moveTo>
                  <a:cubicBezTo>
                    <a:pt x="255" y="760"/>
                    <a:pt x="240" y="715"/>
                    <a:pt x="242" y="678"/>
                  </a:cubicBezTo>
                  <a:cubicBezTo>
                    <a:pt x="243" y="658"/>
                    <a:pt x="292" y="642"/>
                    <a:pt x="296" y="624"/>
                  </a:cubicBezTo>
                  <a:lnTo>
                    <a:pt x="290" y="624"/>
                  </a:lnTo>
                  <a:cubicBezTo>
                    <a:pt x="275" y="624"/>
                    <a:pt x="253" y="637"/>
                    <a:pt x="242" y="643"/>
                  </a:cubicBezTo>
                  <a:cubicBezTo>
                    <a:pt x="237" y="635"/>
                    <a:pt x="232" y="626"/>
                    <a:pt x="218" y="626"/>
                  </a:cubicBezTo>
                  <a:lnTo>
                    <a:pt x="134" y="626"/>
                  </a:lnTo>
                  <a:cubicBezTo>
                    <a:pt x="122" y="626"/>
                    <a:pt x="110" y="637"/>
                    <a:pt x="110" y="650"/>
                  </a:cubicBezTo>
                  <a:lnTo>
                    <a:pt x="110" y="736"/>
                  </a:lnTo>
                  <a:cubicBezTo>
                    <a:pt x="110" y="750"/>
                    <a:pt x="123" y="760"/>
                    <a:pt x="138" y="760"/>
                  </a:cubicBezTo>
                  <a:lnTo>
                    <a:pt x="214" y="760"/>
                  </a:lnTo>
                  <a:close/>
                  <a:moveTo>
                    <a:pt x="132" y="341"/>
                  </a:moveTo>
                  <a:cubicBezTo>
                    <a:pt x="132" y="336"/>
                    <a:pt x="133" y="335"/>
                    <a:pt x="138" y="335"/>
                  </a:cubicBezTo>
                  <a:lnTo>
                    <a:pt x="214" y="335"/>
                  </a:lnTo>
                  <a:cubicBezTo>
                    <a:pt x="219" y="335"/>
                    <a:pt x="221" y="336"/>
                    <a:pt x="221" y="341"/>
                  </a:cubicBezTo>
                  <a:cubicBezTo>
                    <a:pt x="221" y="346"/>
                    <a:pt x="184" y="371"/>
                    <a:pt x="180" y="371"/>
                  </a:cubicBezTo>
                  <a:cubicBezTo>
                    <a:pt x="175" y="371"/>
                    <a:pt x="164" y="354"/>
                    <a:pt x="151" y="354"/>
                  </a:cubicBezTo>
                  <a:cubicBezTo>
                    <a:pt x="145" y="354"/>
                    <a:pt x="136" y="361"/>
                    <a:pt x="136" y="367"/>
                  </a:cubicBezTo>
                  <a:lnTo>
                    <a:pt x="136" y="369"/>
                  </a:lnTo>
                  <a:cubicBezTo>
                    <a:pt x="136" y="378"/>
                    <a:pt x="166" y="406"/>
                    <a:pt x="173" y="410"/>
                  </a:cubicBezTo>
                  <a:lnTo>
                    <a:pt x="221" y="376"/>
                  </a:lnTo>
                  <a:lnTo>
                    <a:pt x="221" y="425"/>
                  </a:lnTo>
                  <a:lnTo>
                    <a:pt x="132" y="425"/>
                  </a:lnTo>
                  <a:lnTo>
                    <a:pt x="132" y="341"/>
                  </a:lnTo>
                  <a:close/>
                  <a:moveTo>
                    <a:pt x="240" y="330"/>
                  </a:moveTo>
                  <a:cubicBezTo>
                    <a:pt x="237" y="319"/>
                    <a:pt x="228" y="313"/>
                    <a:pt x="214" y="313"/>
                  </a:cubicBezTo>
                  <a:lnTo>
                    <a:pt x="138" y="313"/>
                  </a:lnTo>
                  <a:cubicBezTo>
                    <a:pt x="123" y="313"/>
                    <a:pt x="110" y="322"/>
                    <a:pt x="110" y="337"/>
                  </a:cubicBezTo>
                  <a:lnTo>
                    <a:pt x="110" y="423"/>
                  </a:lnTo>
                  <a:cubicBezTo>
                    <a:pt x="110" y="436"/>
                    <a:pt x="122" y="447"/>
                    <a:pt x="134" y="447"/>
                  </a:cubicBezTo>
                  <a:lnTo>
                    <a:pt x="218" y="447"/>
                  </a:lnTo>
                  <a:cubicBezTo>
                    <a:pt x="252" y="447"/>
                    <a:pt x="242" y="393"/>
                    <a:pt x="241" y="359"/>
                  </a:cubicBezTo>
                  <a:lnTo>
                    <a:pt x="296" y="313"/>
                  </a:lnTo>
                  <a:cubicBezTo>
                    <a:pt x="296" y="313"/>
                    <a:pt x="292" y="311"/>
                    <a:pt x="292" y="311"/>
                  </a:cubicBezTo>
                  <a:cubicBezTo>
                    <a:pt x="271" y="311"/>
                    <a:pt x="253" y="329"/>
                    <a:pt x="240" y="330"/>
                  </a:cubicBezTo>
                  <a:close/>
                  <a:moveTo>
                    <a:pt x="132" y="492"/>
                  </a:moveTo>
                  <a:lnTo>
                    <a:pt x="221" y="492"/>
                  </a:lnTo>
                  <a:lnTo>
                    <a:pt x="221" y="503"/>
                  </a:lnTo>
                  <a:lnTo>
                    <a:pt x="180" y="529"/>
                  </a:lnTo>
                  <a:lnTo>
                    <a:pt x="152" y="508"/>
                  </a:lnTo>
                  <a:cubicBezTo>
                    <a:pt x="145" y="513"/>
                    <a:pt x="136" y="515"/>
                    <a:pt x="136" y="524"/>
                  </a:cubicBezTo>
                  <a:cubicBezTo>
                    <a:pt x="136" y="531"/>
                    <a:pt x="167" y="565"/>
                    <a:pt x="173" y="565"/>
                  </a:cubicBezTo>
                  <a:cubicBezTo>
                    <a:pt x="183" y="565"/>
                    <a:pt x="209" y="536"/>
                    <a:pt x="221" y="533"/>
                  </a:cubicBezTo>
                  <a:lnTo>
                    <a:pt x="221" y="581"/>
                  </a:lnTo>
                  <a:lnTo>
                    <a:pt x="132" y="581"/>
                  </a:lnTo>
                  <a:lnTo>
                    <a:pt x="132" y="492"/>
                  </a:lnTo>
                  <a:close/>
                  <a:moveTo>
                    <a:pt x="242" y="487"/>
                  </a:moveTo>
                  <a:cubicBezTo>
                    <a:pt x="238" y="480"/>
                    <a:pt x="233" y="470"/>
                    <a:pt x="221" y="470"/>
                  </a:cubicBezTo>
                  <a:lnTo>
                    <a:pt x="132" y="470"/>
                  </a:lnTo>
                  <a:cubicBezTo>
                    <a:pt x="121" y="470"/>
                    <a:pt x="110" y="481"/>
                    <a:pt x="110" y="492"/>
                  </a:cubicBezTo>
                  <a:lnTo>
                    <a:pt x="110" y="581"/>
                  </a:lnTo>
                  <a:cubicBezTo>
                    <a:pt x="110" y="591"/>
                    <a:pt x="121" y="602"/>
                    <a:pt x="132" y="602"/>
                  </a:cubicBezTo>
                  <a:lnTo>
                    <a:pt x="221" y="602"/>
                  </a:lnTo>
                  <a:cubicBezTo>
                    <a:pt x="252" y="602"/>
                    <a:pt x="242" y="547"/>
                    <a:pt x="242" y="515"/>
                  </a:cubicBezTo>
                  <a:lnTo>
                    <a:pt x="296" y="469"/>
                  </a:lnTo>
                  <a:lnTo>
                    <a:pt x="289" y="465"/>
                  </a:lnTo>
                  <a:lnTo>
                    <a:pt x="242" y="487"/>
                  </a:lnTo>
                  <a:close/>
                  <a:moveTo>
                    <a:pt x="320" y="716"/>
                  </a:moveTo>
                  <a:cubicBezTo>
                    <a:pt x="320" y="721"/>
                    <a:pt x="322" y="723"/>
                    <a:pt x="327" y="723"/>
                  </a:cubicBezTo>
                  <a:lnTo>
                    <a:pt x="495" y="723"/>
                  </a:lnTo>
                  <a:cubicBezTo>
                    <a:pt x="500" y="723"/>
                    <a:pt x="502" y="721"/>
                    <a:pt x="502" y="716"/>
                  </a:cubicBezTo>
                  <a:lnTo>
                    <a:pt x="502" y="669"/>
                  </a:lnTo>
                  <a:cubicBezTo>
                    <a:pt x="502" y="664"/>
                    <a:pt x="500" y="663"/>
                    <a:pt x="495" y="663"/>
                  </a:cubicBezTo>
                  <a:lnTo>
                    <a:pt x="320" y="663"/>
                  </a:lnTo>
                  <a:lnTo>
                    <a:pt x="320" y="716"/>
                  </a:lnTo>
                  <a:close/>
                  <a:moveTo>
                    <a:pt x="320" y="565"/>
                  </a:moveTo>
                  <a:lnTo>
                    <a:pt x="502" y="565"/>
                  </a:lnTo>
                  <a:lnTo>
                    <a:pt x="502" y="507"/>
                  </a:lnTo>
                  <a:lnTo>
                    <a:pt x="320" y="507"/>
                  </a:lnTo>
                  <a:lnTo>
                    <a:pt x="320" y="565"/>
                  </a:lnTo>
                  <a:close/>
                  <a:moveTo>
                    <a:pt x="320" y="410"/>
                  </a:moveTo>
                  <a:lnTo>
                    <a:pt x="452" y="410"/>
                  </a:lnTo>
                  <a:lnTo>
                    <a:pt x="452" y="352"/>
                  </a:lnTo>
                  <a:lnTo>
                    <a:pt x="320" y="352"/>
                  </a:lnTo>
                  <a:lnTo>
                    <a:pt x="320" y="410"/>
                  </a:lnTo>
                  <a:close/>
                </a:path>
              </a:pathLst>
            </a:custGeom>
            <a:solidFill>
              <a:schemeClr val="bg1"/>
            </a:solidFill>
            <a:ln w="9525">
              <a:noFill/>
            </a:ln>
          </p:spPr>
          <p:txBody>
            <a:bodyPr/>
            <a:lstStyle/>
            <a:p>
              <a:endParaRPr lang="zh-CN" altLang="en-US" sz="1015">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grpSp>
      <p:grpSp>
        <p:nvGrpSpPr>
          <p:cNvPr id="21" name="组合 40"/>
          <p:cNvGrpSpPr/>
          <p:nvPr/>
        </p:nvGrpSpPr>
        <p:grpSpPr>
          <a:xfrm>
            <a:off x="6808445" y="1848794"/>
            <a:ext cx="866775" cy="866775"/>
            <a:chOff x="0" y="0"/>
            <a:chExt cx="1155700" cy="1155698"/>
          </a:xfrm>
        </p:grpSpPr>
        <p:sp>
          <p:nvSpPr>
            <p:cNvPr id="65557" name="Oval 33"/>
            <p:cNvSpPr/>
            <p:nvPr/>
          </p:nvSpPr>
          <p:spPr>
            <a:xfrm>
              <a:off x="0" y="0"/>
              <a:ext cx="1155700" cy="1155698"/>
            </a:xfrm>
            <a:prstGeom prst="ellipse">
              <a:avLst/>
            </a:prstGeom>
            <a:gradFill>
              <a:gsLst>
                <a:gs pos="0">
                  <a:srgbClr val="0246A0"/>
                </a:gs>
                <a:gs pos="100000">
                  <a:srgbClr val="046EEE"/>
                </a:gs>
              </a:gsLst>
              <a:lin ang="2700000" scaled="1"/>
            </a:gradFill>
            <a:ln w="9525" cap="flat" cmpd="sng">
              <a:noFill/>
              <a:prstDash val="solid"/>
              <a:bevel/>
              <a:headEnd type="none" w="med" len="med"/>
              <a:tailEnd type="none" w="med" len="med"/>
            </a:ln>
          </p:spPr>
          <p:txBody>
            <a:bodyPr anchor="t"/>
            <a:lstStyle/>
            <a:p>
              <a:pPr lvl="0"/>
              <a:endParaRPr lang="zh-CN" altLang="zh-CN" sz="1015">
                <a:solidFill>
                  <a:srgbClr val="404040"/>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65558" name="Freeform 36"/>
            <p:cNvSpPr>
              <a:spLocks noEditPoints="1"/>
            </p:cNvSpPr>
            <p:nvPr/>
          </p:nvSpPr>
          <p:spPr>
            <a:xfrm>
              <a:off x="261937" y="217487"/>
              <a:ext cx="712788" cy="701675"/>
            </a:xfrm>
            <a:custGeom>
              <a:avLst/>
              <a:gdLst>
                <a:gd name="G0" fmla="val 0"/>
              </a:gdLst>
              <a:ahLst/>
              <a:cxnLst>
                <a:cxn ang="0">
                  <a:pos x="G0" y="G0"/>
                </a:cxn>
                <a:cxn ang="0">
                  <a:pos x="G0" y="G0"/>
                </a:cxn>
                <a:cxn ang="0">
                  <a:pos x="G0" y="G0"/>
                </a:cxn>
                <a:cxn ang="0">
                  <a:pos x="G0" y="G0"/>
                </a:cxn>
                <a:cxn ang="0">
                  <a:pos x="G0" y="G0"/>
                </a:cxn>
                <a:cxn ang="0">
                  <a:pos x="G0" y="G0"/>
                </a:cxn>
                <a:cxn ang="0">
                  <a:pos x="G0" y="G0"/>
                </a:cxn>
                <a:cxn ang="0">
                  <a:pos x="G0" y="G0"/>
                </a:cxn>
                <a:cxn ang="0">
                  <a:pos x="G0" y="G0"/>
                </a:cxn>
                <a:cxn ang="0">
                  <a:pos x="G0" y="G0"/>
                </a:cxn>
                <a:cxn ang="0">
                  <a:pos x="G0" y="G0"/>
                </a:cxn>
                <a:cxn ang="0">
                  <a:pos x="G0" y="G0"/>
                </a:cxn>
                <a:cxn ang="0">
                  <a:pos x="G0" y="G0"/>
                </a:cxn>
                <a:cxn ang="0">
                  <a:pos x="G0" y="G0"/>
                </a:cxn>
                <a:cxn ang="0">
                  <a:pos x="G0" y="G0"/>
                </a:cxn>
                <a:cxn ang="0">
                  <a:pos x="G0" y="G0"/>
                </a:cxn>
                <a:cxn ang="0">
                  <a:pos x="G0" y="G0"/>
                </a:cxn>
                <a:cxn ang="0">
                  <a:pos x="G0" y="G0"/>
                </a:cxn>
                <a:cxn ang="0">
                  <a:pos x="G0" y="G0"/>
                </a:cxn>
                <a:cxn ang="0">
                  <a:pos x="G0" y="G0"/>
                </a:cxn>
                <a:cxn ang="0">
                  <a:pos x="G0" y="G0"/>
                </a:cxn>
                <a:cxn ang="0">
                  <a:pos x="G0" y="G0"/>
                </a:cxn>
                <a:cxn ang="0">
                  <a:pos x="G0" y="G0"/>
                </a:cxn>
                <a:cxn ang="0">
                  <a:pos x="G0" y="G0"/>
                </a:cxn>
                <a:cxn ang="0">
                  <a:pos x="G0" y="G0"/>
                </a:cxn>
                <a:cxn ang="0">
                  <a:pos x="G0" y="G0"/>
                </a:cxn>
                <a:cxn ang="0">
                  <a:pos x="G0" y="G0"/>
                </a:cxn>
                <a:cxn ang="0">
                  <a:pos x="G0" y="G0"/>
                </a:cxn>
                <a:cxn ang="0">
                  <a:pos x="G0" y="G0"/>
                </a:cxn>
                <a:cxn ang="0">
                  <a:pos x="G0" y="G0"/>
                </a:cxn>
                <a:cxn ang="0">
                  <a:pos x="G0" y="G0"/>
                </a:cxn>
                <a:cxn ang="0">
                  <a:pos x="G0" y="G0"/>
                </a:cxn>
                <a:cxn ang="0">
                  <a:pos x="G0" y="G0"/>
                </a:cxn>
                <a:cxn ang="0">
                  <a:pos x="G0" y="G0"/>
                </a:cxn>
                <a:cxn ang="0">
                  <a:pos x="G0" y="G0"/>
                </a:cxn>
                <a:cxn ang="0">
                  <a:pos x="G0" y="G0"/>
                </a:cxn>
                <a:cxn ang="0">
                  <a:pos x="G0" y="G0"/>
                </a:cxn>
                <a:cxn ang="0">
                  <a:pos x="0" y="G0"/>
                </a:cxn>
                <a:cxn ang="0">
                  <a:pos x="G0" y="G0"/>
                </a:cxn>
                <a:cxn ang="0">
                  <a:pos x="G0" y="G0"/>
                </a:cxn>
                <a:cxn ang="0">
                  <a:pos x="G0" y="G0"/>
                </a:cxn>
                <a:cxn ang="0">
                  <a:pos x="G0" y="G0"/>
                </a:cxn>
                <a:cxn ang="0">
                  <a:pos x="G0" y="G0"/>
                </a:cxn>
              </a:cxnLst>
              <a:rect l="0" t="0" r="0" b="0"/>
              <a:pathLst>
                <a:path w="792" h="779">
                  <a:moveTo>
                    <a:pt x="297" y="240"/>
                  </a:moveTo>
                  <a:lnTo>
                    <a:pt x="209" y="341"/>
                  </a:lnTo>
                  <a:lnTo>
                    <a:pt x="188" y="323"/>
                  </a:lnTo>
                  <a:lnTo>
                    <a:pt x="277" y="223"/>
                  </a:lnTo>
                  <a:lnTo>
                    <a:pt x="297" y="240"/>
                  </a:lnTo>
                  <a:close/>
                  <a:moveTo>
                    <a:pt x="390" y="323"/>
                  </a:moveTo>
                  <a:lnTo>
                    <a:pt x="276" y="224"/>
                  </a:lnTo>
                  <a:lnTo>
                    <a:pt x="294" y="203"/>
                  </a:lnTo>
                  <a:lnTo>
                    <a:pt x="408" y="303"/>
                  </a:lnTo>
                  <a:lnTo>
                    <a:pt x="390" y="323"/>
                  </a:lnTo>
                  <a:close/>
                  <a:moveTo>
                    <a:pt x="487" y="212"/>
                  </a:moveTo>
                  <a:lnTo>
                    <a:pt x="390" y="323"/>
                  </a:lnTo>
                  <a:lnTo>
                    <a:pt x="369" y="305"/>
                  </a:lnTo>
                  <a:lnTo>
                    <a:pt x="467" y="194"/>
                  </a:lnTo>
                  <a:lnTo>
                    <a:pt x="487" y="212"/>
                  </a:lnTo>
                  <a:close/>
                  <a:moveTo>
                    <a:pt x="492" y="181"/>
                  </a:moveTo>
                  <a:cubicBezTo>
                    <a:pt x="497" y="179"/>
                    <a:pt x="500" y="182"/>
                    <a:pt x="499" y="187"/>
                  </a:cubicBezTo>
                  <a:lnTo>
                    <a:pt x="495" y="203"/>
                  </a:lnTo>
                  <a:cubicBezTo>
                    <a:pt x="494" y="209"/>
                    <a:pt x="492" y="217"/>
                    <a:pt x="491" y="222"/>
                  </a:cubicBezTo>
                  <a:lnTo>
                    <a:pt x="488" y="239"/>
                  </a:lnTo>
                  <a:cubicBezTo>
                    <a:pt x="487" y="244"/>
                    <a:pt x="483" y="245"/>
                    <a:pt x="479" y="242"/>
                  </a:cubicBezTo>
                  <a:lnTo>
                    <a:pt x="465" y="230"/>
                  </a:lnTo>
                  <a:cubicBezTo>
                    <a:pt x="461" y="227"/>
                    <a:pt x="455" y="221"/>
                    <a:pt x="451" y="217"/>
                  </a:cubicBezTo>
                  <a:lnTo>
                    <a:pt x="437" y="206"/>
                  </a:lnTo>
                  <a:cubicBezTo>
                    <a:pt x="433" y="202"/>
                    <a:pt x="434" y="198"/>
                    <a:pt x="439" y="197"/>
                  </a:cubicBezTo>
                  <a:lnTo>
                    <a:pt x="456" y="192"/>
                  </a:lnTo>
                  <a:cubicBezTo>
                    <a:pt x="461" y="190"/>
                    <a:pt x="470" y="187"/>
                    <a:pt x="475" y="186"/>
                  </a:cubicBezTo>
                  <a:lnTo>
                    <a:pt x="492" y="181"/>
                  </a:lnTo>
                  <a:close/>
                  <a:moveTo>
                    <a:pt x="400" y="343"/>
                  </a:moveTo>
                  <a:lnTo>
                    <a:pt x="375" y="343"/>
                  </a:lnTo>
                  <a:cubicBezTo>
                    <a:pt x="368" y="343"/>
                    <a:pt x="362" y="349"/>
                    <a:pt x="362" y="356"/>
                  </a:cubicBezTo>
                  <a:lnTo>
                    <a:pt x="362" y="489"/>
                  </a:lnTo>
                  <a:lnTo>
                    <a:pt x="413" y="489"/>
                  </a:lnTo>
                  <a:lnTo>
                    <a:pt x="413" y="356"/>
                  </a:lnTo>
                  <a:cubicBezTo>
                    <a:pt x="413" y="349"/>
                    <a:pt x="407" y="343"/>
                    <a:pt x="400" y="343"/>
                  </a:cubicBezTo>
                  <a:close/>
                  <a:moveTo>
                    <a:pt x="312" y="298"/>
                  </a:moveTo>
                  <a:lnTo>
                    <a:pt x="287" y="298"/>
                  </a:lnTo>
                  <a:cubicBezTo>
                    <a:pt x="280" y="298"/>
                    <a:pt x="274" y="304"/>
                    <a:pt x="274" y="311"/>
                  </a:cubicBezTo>
                  <a:lnTo>
                    <a:pt x="274" y="489"/>
                  </a:lnTo>
                  <a:lnTo>
                    <a:pt x="325" y="489"/>
                  </a:lnTo>
                  <a:lnTo>
                    <a:pt x="325" y="311"/>
                  </a:lnTo>
                  <a:cubicBezTo>
                    <a:pt x="325" y="304"/>
                    <a:pt x="319" y="298"/>
                    <a:pt x="312" y="298"/>
                  </a:cubicBezTo>
                  <a:close/>
                  <a:moveTo>
                    <a:pt x="488" y="267"/>
                  </a:moveTo>
                  <a:lnTo>
                    <a:pt x="463" y="267"/>
                  </a:lnTo>
                  <a:cubicBezTo>
                    <a:pt x="456" y="267"/>
                    <a:pt x="450" y="273"/>
                    <a:pt x="450" y="281"/>
                  </a:cubicBezTo>
                  <a:lnTo>
                    <a:pt x="450" y="489"/>
                  </a:lnTo>
                  <a:lnTo>
                    <a:pt x="501" y="489"/>
                  </a:lnTo>
                  <a:lnTo>
                    <a:pt x="501" y="281"/>
                  </a:lnTo>
                  <a:cubicBezTo>
                    <a:pt x="501" y="273"/>
                    <a:pt x="495" y="267"/>
                    <a:pt x="488" y="267"/>
                  </a:cubicBezTo>
                  <a:close/>
                  <a:moveTo>
                    <a:pt x="224" y="390"/>
                  </a:moveTo>
                  <a:lnTo>
                    <a:pt x="200" y="390"/>
                  </a:lnTo>
                  <a:cubicBezTo>
                    <a:pt x="192" y="390"/>
                    <a:pt x="186" y="396"/>
                    <a:pt x="186" y="403"/>
                  </a:cubicBezTo>
                  <a:lnTo>
                    <a:pt x="186" y="489"/>
                  </a:lnTo>
                  <a:lnTo>
                    <a:pt x="237" y="489"/>
                  </a:lnTo>
                  <a:lnTo>
                    <a:pt x="237" y="403"/>
                  </a:lnTo>
                  <a:cubicBezTo>
                    <a:pt x="237" y="396"/>
                    <a:pt x="231" y="390"/>
                    <a:pt x="224" y="390"/>
                  </a:cubicBezTo>
                  <a:close/>
                  <a:moveTo>
                    <a:pt x="149" y="476"/>
                  </a:moveTo>
                  <a:cubicBezTo>
                    <a:pt x="149" y="483"/>
                    <a:pt x="144" y="489"/>
                    <a:pt x="136" y="489"/>
                  </a:cubicBezTo>
                  <a:cubicBezTo>
                    <a:pt x="129" y="489"/>
                    <a:pt x="123" y="483"/>
                    <a:pt x="123" y="476"/>
                  </a:cubicBezTo>
                  <a:lnTo>
                    <a:pt x="123" y="189"/>
                  </a:lnTo>
                  <a:cubicBezTo>
                    <a:pt x="123" y="182"/>
                    <a:pt x="129" y="176"/>
                    <a:pt x="136" y="176"/>
                  </a:cubicBezTo>
                  <a:cubicBezTo>
                    <a:pt x="143" y="176"/>
                    <a:pt x="149" y="182"/>
                    <a:pt x="149" y="189"/>
                  </a:cubicBezTo>
                  <a:lnTo>
                    <a:pt x="149" y="476"/>
                  </a:lnTo>
                  <a:close/>
                  <a:moveTo>
                    <a:pt x="531" y="463"/>
                  </a:moveTo>
                  <a:cubicBezTo>
                    <a:pt x="538" y="463"/>
                    <a:pt x="544" y="469"/>
                    <a:pt x="544" y="476"/>
                  </a:cubicBezTo>
                  <a:cubicBezTo>
                    <a:pt x="544" y="483"/>
                    <a:pt x="538" y="489"/>
                    <a:pt x="531" y="489"/>
                  </a:cubicBezTo>
                  <a:lnTo>
                    <a:pt x="136" y="489"/>
                  </a:lnTo>
                  <a:cubicBezTo>
                    <a:pt x="129" y="489"/>
                    <a:pt x="123" y="483"/>
                    <a:pt x="123" y="476"/>
                  </a:cubicBezTo>
                  <a:cubicBezTo>
                    <a:pt x="123" y="469"/>
                    <a:pt x="129" y="463"/>
                    <a:pt x="136" y="463"/>
                  </a:cubicBezTo>
                  <a:lnTo>
                    <a:pt x="531" y="463"/>
                  </a:lnTo>
                  <a:close/>
                  <a:moveTo>
                    <a:pt x="753" y="750"/>
                  </a:moveTo>
                  <a:cubicBezTo>
                    <a:pt x="732" y="770"/>
                    <a:pt x="706" y="779"/>
                    <a:pt x="680" y="779"/>
                  </a:cubicBezTo>
                  <a:cubicBezTo>
                    <a:pt x="654" y="779"/>
                    <a:pt x="628" y="770"/>
                    <a:pt x="608" y="750"/>
                  </a:cubicBezTo>
                  <a:lnTo>
                    <a:pt x="485" y="629"/>
                  </a:lnTo>
                  <a:cubicBezTo>
                    <a:pt x="440" y="653"/>
                    <a:pt x="388" y="666"/>
                    <a:pt x="334" y="666"/>
                  </a:cubicBezTo>
                  <a:cubicBezTo>
                    <a:pt x="149" y="666"/>
                    <a:pt x="0" y="517"/>
                    <a:pt x="0" y="332"/>
                  </a:cubicBezTo>
                  <a:cubicBezTo>
                    <a:pt x="0" y="149"/>
                    <a:pt x="149" y="0"/>
                    <a:pt x="334" y="0"/>
                  </a:cubicBezTo>
                  <a:cubicBezTo>
                    <a:pt x="517" y="0"/>
                    <a:pt x="666" y="149"/>
                    <a:pt x="666" y="332"/>
                  </a:cubicBezTo>
                  <a:cubicBezTo>
                    <a:pt x="666" y="387"/>
                    <a:pt x="653" y="439"/>
                    <a:pt x="630" y="484"/>
                  </a:cubicBezTo>
                  <a:lnTo>
                    <a:pt x="753" y="605"/>
                  </a:lnTo>
                  <a:cubicBezTo>
                    <a:pt x="792" y="645"/>
                    <a:pt x="792" y="709"/>
                    <a:pt x="753" y="750"/>
                  </a:cubicBezTo>
                  <a:close/>
                  <a:moveTo>
                    <a:pt x="334" y="623"/>
                  </a:moveTo>
                  <a:lnTo>
                    <a:pt x="334" y="623"/>
                  </a:lnTo>
                  <a:cubicBezTo>
                    <a:pt x="494" y="623"/>
                    <a:pt x="624" y="493"/>
                    <a:pt x="624" y="332"/>
                  </a:cubicBezTo>
                  <a:cubicBezTo>
                    <a:pt x="624" y="172"/>
                    <a:pt x="494" y="42"/>
                    <a:pt x="334" y="42"/>
                  </a:cubicBezTo>
                  <a:cubicBezTo>
                    <a:pt x="173" y="42"/>
                    <a:pt x="43" y="172"/>
                    <a:pt x="43" y="332"/>
                  </a:cubicBezTo>
                  <a:cubicBezTo>
                    <a:pt x="43" y="493"/>
                    <a:pt x="173" y="623"/>
                    <a:pt x="334" y="623"/>
                  </a:cubicBezTo>
                  <a:close/>
                </a:path>
              </a:pathLst>
            </a:custGeom>
            <a:solidFill>
              <a:schemeClr val="bg1"/>
            </a:solidFill>
            <a:ln w="9525">
              <a:noFill/>
            </a:ln>
          </p:spPr>
          <p:txBody>
            <a:bodyPr/>
            <a:lstStyle/>
            <a:p>
              <a:endParaRPr lang="zh-CN" altLang="en-US" sz="1015">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grpSp>
      <p:grpSp>
        <p:nvGrpSpPr>
          <p:cNvPr id="24" name="组合 43"/>
          <p:cNvGrpSpPr/>
          <p:nvPr/>
        </p:nvGrpSpPr>
        <p:grpSpPr>
          <a:xfrm>
            <a:off x="6844164" y="3028703"/>
            <a:ext cx="865585" cy="866775"/>
            <a:chOff x="0" y="0"/>
            <a:chExt cx="1154113" cy="1155698"/>
          </a:xfrm>
        </p:grpSpPr>
        <p:sp>
          <p:nvSpPr>
            <p:cNvPr id="65560" name="Oval 32"/>
            <p:cNvSpPr/>
            <p:nvPr/>
          </p:nvSpPr>
          <p:spPr>
            <a:xfrm>
              <a:off x="0" y="0"/>
              <a:ext cx="1154113" cy="1155698"/>
            </a:xfrm>
            <a:prstGeom prst="ellipse">
              <a:avLst/>
            </a:prstGeom>
            <a:gradFill>
              <a:gsLst>
                <a:gs pos="0">
                  <a:srgbClr val="0246A0"/>
                </a:gs>
                <a:gs pos="100000">
                  <a:srgbClr val="046EEE"/>
                </a:gs>
              </a:gsLst>
              <a:lin ang="2700000" scaled="1"/>
            </a:gradFill>
            <a:ln w="9525" cap="flat" cmpd="sng">
              <a:noFill/>
              <a:prstDash val="solid"/>
              <a:bevel/>
              <a:headEnd type="none" w="med" len="med"/>
              <a:tailEnd type="none" w="med" len="med"/>
            </a:ln>
          </p:spPr>
          <p:txBody>
            <a:bodyPr anchor="t"/>
            <a:lstStyle/>
            <a:p>
              <a:pPr lvl="0"/>
              <a:endParaRPr lang="zh-CN" altLang="zh-CN" sz="1015">
                <a:solidFill>
                  <a:srgbClr val="404040"/>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65561" name="Freeform 37"/>
            <p:cNvSpPr>
              <a:spLocks noEditPoints="1"/>
            </p:cNvSpPr>
            <p:nvPr/>
          </p:nvSpPr>
          <p:spPr>
            <a:xfrm>
              <a:off x="268287" y="254000"/>
              <a:ext cx="658813" cy="652462"/>
            </a:xfrm>
            <a:custGeom>
              <a:avLst/>
              <a:gdLst>
                <a:gd name="G0" fmla="val 0"/>
              </a:gdLst>
              <a:ahLst/>
              <a:cxnLst>
                <a:cxn ang="0">
                  <a:pos x="G0" y="G0"/>
                </a:cxn>
                <a:cxn ang="0">
                  <a:pos x="G0" y="G0"/>
                </a:cxn>
                <a:cxn ang="0">
                  <a:pos x="G0" y="G0"/>
                </a:cxn>
                <a:cxn ang="0">
                  <a:pos x="G0" y="G0"/>
                </a:cxn>
                <a:cxn ang="0">
                  <a:pos x="G0" y="G0"/>
                </a:cxn>
                <a:cxn ang="0">
                  <a:pos x="G0" y="G0"/>
                </a:cxn>
                <a:cxn ang="0">
                  <a:pos x="G0" y="G0"/>
                </a:cxn>
                <a:cxn ang="0">
                  <a:pos x="G0" y="G0"/>
                </a:cxn>
                <a:cxn ang="0">
                  <a:pos x="G0" y="G0"/>
                </a:cxn>
                <a:cxn ang="0">
                  <a:pos x="G0" y="G0"/>
                </a:cxn>
                <a:cxn ang="0">
                  <a:pos x="G0" y="G0"/>
                </a:cxn>
                <a:cxn ang="0">
                  <a:pos x="G0" y="G0"/>
                </a:cxn>
                <a:cxn ang="0">
                  <a:pos x="G0" y="G0"/>
                </a:cxn>
                <a:cxn ang="0">
                  <a:pos x="G0" y="G0"/>
                </a:cxn>
                <a:cxn ang="0">
                  <a:pos x="G0" y="G0"/>
                </a:cxn>
                <a:cxn ang="0">
                  <a:pos x="729028785" y="G0"/>
                </a:cxn>
                <a:cxn ang="0">
                  <a:pos x="G0" y="G0"/>
                </a:cxn>
                <a:cxn ang="0">
                  <a:pos x="G0" y="G0"/>
                </a:cxn>
                <a:cxn ang="0">
                  <a:pos x="G0" y="G0"/>
                </a:cxn>
                <a:cxn ang="0">
                  <a:pos x="G0" y="0"/>
                </a:cxn>
                <a:cxn ang="0">
                  <a:pos x="G0" y="G0"/>
                </a:cxn>
                <a:cxn ang="0">
                  <a:pos x="G0" y="G0"/>
                </a:cxn>
                <a:cxn ang="0">
                  <a:pos x="G0" y="G0"/>
                </a:cxn>
                <a:cxn ang="0">
                  <a:pos x="G0" y="G0"/>
                </a:cxn>
                <a:cxn ang="0">
                  <a:pos x="G0" y="G0"/>
                </a:cxn>
                <a:cxn ang="0">
                  <a:pos x="G0" y="G0"/>
                </a:cxn>
                <a:cxn ang="0">
                  <a:pos x="G0" y="G0"/>
                </a:cxn>
                <a:cxn ang="0">
                  <a:pos x="G0" y="G0"/>
                </a:cxn>
                <a:cxn ang="0">
                  <a:pos x="G0" y="G0"/>
                </a:cxn>
                <a:cxn ang="0">
                  <a:pos x="G0" y="G0"/>
                </a:cxn>
                <a:cxn ang="0">
                  <a:pos x="G0" y="G0"/>
                </a:cxn>
                <a:cxn ang="0">
                  <a:pos x="G0" y="G0"/>
                </a:cxn>
              </a:cxnLst>
              <a:rect l="0" t="0" r="0" b="0"/>
              <a:pathLst>
                <a:path w="732" h="724">
                  <a:moveTo>
                    <a:pt x="623" y="586"/>
                  </a:moveTo>
                  <a:cubicBezTo>
                    <a:pt x="644" y="586"/>
                    <a:pt x="661" y="603"/>
                    <a:pt x="661" y="624"/>
                  </a:cubicBezTo>
                  <a:cubicBezTo>
                    <a:pt x="661" y="645"/>
                    <a:pt x="644" y="662"/>
                    <a:pt x="623" y="662"/>
                  </a:cubicBezTo>
                  <a:cubicBezTo>
                    <a:pt x="602" y="662"/>
                    <a:pt x="585" y="645"/>
                    <a:pt x="585" y="624"/>
                  </a:cubicBezTo>
                  <a:cubicBezTo>
                    <a:pt x="585" y="603"/>
                    <a:pt x="602" y="586"/>
                    <a:pt x="623" y="586"/>
                  </a:cubicBezTo>
                  <a:close/>
                  <a:moveTo>
                    <a:pt x="479" y="421"/>
                  </a:moveTo>
                  <a:lnTo>
                    <a:pt x="489" y="441"/>
                  </a:lnTo>
                  <a:lnTo>
                    <a:pt x="468" y="461"/>
                  </a:lnTo>
                  <a:lnTo>
                    <a:pt x="449" y="480"/>
                  </a:lnTo>
                  <a:cubicBezTo>
                    <a:pt x="438" y="491"/>
                    <a:pt x="425" y="500"/>
                    <a:pt x="410" y="505"/>
                  </a:cubicBezTo>
                  <a:lnTo>
                    <a:pt x="539" y="633"/>
                  </a:lnTo>
                  <a:lnTo>
                    <a:pt x="600" y="715"/>
                  </a:lnTo>
                  <a:lnTo>
                    <a:pt x="632" y="724"/>
                  </a:lnTo>
                  <a:lnTo>
                    <a:pt x="722" y="633"/>
                  </a:lnTo>
                  <a:lnTo>
                    <a:pt x="713" y="600"/>
                  </a:lnTo>
                  <a:lnTo>
                    <a:pt x="632" y="540"/>
                  </a:lnTo>
                  <a:lnTo>
                    <a:pt x="511" y="419"/>
                  </a:lnTo>
                  <a:lnTo>
                    <a:pt x="499" y="431"/>
                  </a:lnTo>
                  <a:lnTo>
                    <a:pt x="479" y="421"/>
                  </a:lnTo>
                  <a:close/>
                  <a:moveTo>
                    <a:pt x="264" y="257"/>
                  </a:moveTo>
                  <a:lnTo>
                    <a:pt x="285" y="237"/>
                  </a:lnTo>
                  <a:lnTo>
                    <a:pt x="304" y="246"/>
                  </a:lnTo>
                  <a:lnTo>
                    <a:pt x="294" y="227"/>
                  </a:lnTo>
                  <a:lnTo>
                    <a:pt x="315" y="207"/>
                  </a:lnTo>
                  <a:lnTo>
                    <a:pt x="317" y="205"/>
                  </a:lnTo>
                  <a:cubicBezTo>
                    <a:pt x="322" y="193"/>
                    <a:pt x="325" y="181"/>
                    <a:pt x="325" y="170"/>
                  </a:cubicBezTo>
                  <a:cubicBezTo>
                    <a:pt x="325" y="84"/>
                    <a:pt x="242" y="0"/>
                    <a:pt x="156" y="1"/>
                  </a:cubicBezTo>
                  <a:cubicBezTo>
                    <a:pt x="156" y="1"/>
                    <a:pt x="146" y="11"/>
                    <a:pt x="141" y="16"/>
                  </a:cubicBezTo>
                  <a:cubicBezTo>
                    <a:pt x="210" y="85"/>
                    <a:pt x="204" y="74"/>
                    <a:pt x="204" y="116"/>
                  </a:cubicBezTo>
                  <a:cubicBezTo>
                    <a:pt x="204" y="151"/>
                    <a:pt x="149" y="205"/>
                    <a:pt x="116" y="205"/>
                  </a:cubicBezTo>
                  <a:cubicBezTo>
                    <a:pt x="72" y="205"/>
                    <a:pt x="86" y="212"/>
                    <a:pt x="16" y="142"/>
                  </a:cubicBezTo>
                  <a:cubicBezTo>
                    <a:pt x="10" y="147"/>
                    <a:pt x="1" y="157"/>
                    <a:pt x="1" y="157"/>
                  </a:cubicBezTo>
                  <a:cubicBezTo>
                    <a:pt x="2" y="243"/>
                    <a:pt x="83" y="325"/>
                    <a:pt x="169" y="325"/>
                  </a:cubicBezTo>
                  <a:cubicBezTo>
                    <a:pt x="185" y="325"/>
                    <a:pt x="201" y="320"/>
                    <a:pt x="218" y="312"/>
                  </a:cubicBezTo>
                  <a:lnTo>
                    <a:pt x="221" y="315"/>
                  </a:lnTo>
                  <a:cubicBezTo>
                    <a:pt x="226" y="301"/>
                    <a:pt x="234" y="288"/>
                    <a:pt x="246" y="276"/>
                  </a:cubicBezTo>
                  <a:lnTo>
                    <a:pt x="264" y="257"/>
                  </a:lnTo>
                  <a:close/>
                  <a:moveTo>
                    <a:pt x="705" y="71"/>
                  </a:moveTo>
                  <a:lnTo>
                    <a:pt x="655" y="20"/>
                  </a:lnTo>
                  <a:cubicBezTo>
                    <a:pt x="642" y="7"/>
                    <a:pt x="624" y="0"/>
                    <a:pt x="607" y="0"/>
                  </a:cubicBezTo>
                  <a:cubicBezTo>
                    <a:pt x="589" y="0"/>
                    <a:pt x="572" y="7"/>
                    <a:pt x="558" y="20"/>
                  </a:cubicBezTo>
                  <a:lnTo>
                    <a:pt x="344" y="235"/>
                  </a:lnTo>
                  <a:cubicBezTo>
                    <a:pt x="350" y="248"/>
                    <a:pt x="345" y="267"/>
                    <a:pt x="335" y="277"/>
                  </a:cubicBezTo>
                  <a:cubicBezTo>
                    <a:pt x="328" y="284"/>
                    <a:pt x="317" y="289"/>
                    <a:pt x="306" y="289"/>
                  </a:cubicBezTo>
                  <a:cubicBezTo>
                    <a:pt x="302" y="289"/>
                    <a:pt x="297" y="288"/>
                    <a:pt x="293" y="286"/>
                  </a:cubicBezTo>
                  <a:lnTo>
                    <a:pt x="274" y="305"/>
                  </a:lnTo>
                  <a:cubicBezTo>
                    <a:pt x="247" y="331"/>
                    <a:pt x="247" y="375"/>
                    <a:pt x="274" y="401"/>
                  </a:cubicBezTo>
                  <a:lnTo>
                    <a:pt x="278" y="405"/>
                  </a:lnTo>
                  <a:lnTo>
                    <a:pt x="110" y="572"/>
                  </a:lnTo>
                  <a:lnTo>
                    <a:pt x="65" y="589"/>
                  </a:lnTo>
                  <a:lnTo>
                    <a:pt x="0" y="682"/>
                  </a:lnTo>
                  <a:lnTo>
                    <a:pt x="42" y="724"/>
                  </a:lnTo>
                  <a:lnTo>
                    <a:pt x="135" y="659"/>
                  </a:lnTo>
                  <a:lnTo>
                    <a:pt x="152" y="614"/>
                  </a:lnTo>
                  <a:lnTo>
                    <a:pt x="319" y="447"/>
                  </a:lnTo>
                  <a:lnTo>
                    <a:pt x="324" y="451"/>
                  </a:lnTo>
                  <a:cubicBezTo>
                    <a:pt x="338" y="465"/>
                    <a:pt x="355" y="471"/>
                    <a:pt x="373" y="471"/>
                  </a:cubicBezTo>
                  <a:cubicBezTo>
                    <a:pt x="390" y="471"/>
                    <a:pt x="408" y="465"/>
                    <a:pt x="421" y="451"/>
                  </a:cubicBezTo>
                  <a:lnTo>
                    <a:pt x="440" y="433"/>
                  </a:lnTo>
                  <a:cubicBezTo>
                    <a:pt x="434" y="420"/>
                    <a:pt x="438" y="401"/>
                    <a:pt x="449" y="391"/>
                  </a:cubicBezTo>
                  <a:cubicBezTo>
                    <a:pt x="456" y="384"/>
                    <a:pt x="467" y="379"/>
                    <a:pt x="477" y="379"/>
                  </a:cubicBezTo>
                  <a:cubicBezTo>
                    <a:pt x="482" y="379"/>
                    <a:pt x="487" y="380"/>
                    <a:pt x="490" y="382"/>
                  </a:cubicBezTo>
                  <a:lnTo>
                    <a:pt x="705" y="167"/>
                  </a:lnTo>
                  <a:cubicBezTo>
                    <a:pt x="732" y="140"/>
                    <a:pt x="732" y="97"/>
                    <a:pt x="705" y="71"/>
                  </a:cubicBezTo>
                  <a:close/>
                </a:path>
              </a:pathLst>
            </a:custGeom>
            <a:solidFill>
              <a:schemeClr val="bg1"/>
            </a:solidFill>
            <a:ln w="9525" cap="flat" cmpd="sng">
              <a:noFill/>
              <a:prstDash val="solid"/>
              <a:bevel/>
              <a:headEnd type="none" w="med" len="med"/>
              <a:tailEnd type="none" w="med" len="med"/>
            </a:ln>
          </p:spPr>
          <p:txBody>
            <a:bodyPr/>
            <a:lstStyle/>
            <a:p>
              <a:endParaRPr lang="zh-CN" altLang="en-US" sz="1015">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grpSp>
      <p:sp>
        <p:nvSpPr>
          <p:cNvPr id="27" name="TextBox 46"/>
          <p:cNvSpPr/>
          <p:nvPr/>
        </p:nvSpPr>
        <p:spPr>
          <a:xfrm>
            <a:off x="2634326" y="948177"/>
            <a:ext cx="1085874" cy="323165"/>
          </a:xfrm>
          <a:prstGeom prst="rect">
            <a:avLst/>
          </a:prstGeom>
          <a:noFill/>
          <a:ln w="9525">
            <a:noFill/>
          </a:ln>
        </p:spPr>
        <p:txBody>
          <a:bodyPr wrap="square" anchor="t">
            <a:spAutoFit/>
          </a:bodyPr>
          <a:lstStyle/>
          <a:p>
            <a:pPr lvl="0"/>
            <a:r>
              <a:rPr lang="zh-CN" altLang="en-US" sz="1500" b="1">
                <a:gradFill>
                  <a:gsLst>
                    <a:gs pos="0">
                      <a:srgbClr val="0246A0"/>
                    </a:gs>
                    <a:gs pos="100000">
                      <a:srgbClr val="046EEE"/>
                    </a:gs>
                  </a:gsLst>
                  <a:lin ang="2700000" scaled="1"/>
                </a:gradFill>
                <a:latin typeface="思源黑体 CN Normal" panose="020B0400000000000000" pitchFamily="34" charset="-122"/>
                <a:ea typeface="思源黑体 CN Normal" panose="020B0400000000000000" pitchFamily="34" charset="-122"/>
                <a:sym typeface="思源黑体 CN Normal" panose="020B0400000000000000" pitchFamily="34" charset="-122"/>
              </a:rPr>
              <a:t>添加标题</a:t>
            </a:r>
            <a:endParaRPr lang="en-US" altLang="zh-CN" sz="1500" b="1">
              <a:gradFill>
                <a:gsLst>
                  <a:gs pos="0">
                    <a:srgbClr val="0246A0"/>
                  </a:gs>
                  <a:gs pos="100000">
                    <a:srgbClr val="046EEE"/>
                  </a:gs>
                </a:gsLst>
                <a:lin ang="2700000" scaled="1"/>
              </a:gra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28" name="TextBox 47"/>
          <p:cNvSpPr/>
          <p:nvPr/>
        </p:nvSpPr>
        <p:spPr>
          <a:xfrm>
            <a:off x="2459092" y="1371353"/>
            <a:ext cx="1522809" cy="737235"/>
          </a:xfrm>
          <a:prstGeom prst="rect">
            <a:avLst/>
          </a:prstGeom>
          <a:noFill/>
          <a:ln w="9525">
            <a:noFill/>
          </a:ln>
        </p:spPr>
        <p:txBody>
          <a:bodyPr wrap="square" anchor="t">
            <a:spAutoFit/>
          </a:bodyPr>
          <a:lstStyle/>
          <a:p>
            <a:pPr lvl="0"/>
            <a:r>
              <a:rPr lang="zh-CN" altLang="en-US" sz="1050" dirty="0">
                <a:solidFill>
                  <a:srgbClr val="404040"/>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在此编辑文本内容在此编辑文本内容在此编辑文本内容在此编辑文本内容在此编辑文本内容</a:t>
            </a:r>
            <a:endParaRPr lang="zh-CN" altLang="en-US" sz="1050" dirty="0">
              <a:solidFill>
                <a:srgbClr val="404040"/>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29" name="TextBox 48"/>
          <p:cNvSpPr/>
          <p:nvPr/>
        </p:nvSpPr>
        <p:spPr>
          <a:xfrm>
            <a:off x="5441608" y="999879"/>
            <a:ext cx="1085874" cy="323165"/>
          </a:xfrm>
          <a:prstGeom prst="rect">
            <a:avLst/>
          </a:prstGeom>
          <a:noFill/>
          <a:ln w="9525">
            <a:noFill/>
          </a:ln>
        </p:spPr>
        <p:txBody>
          <a:bodyPr wrap="square" anchor="t">
            <a:spAutoFit/>
          </a:bodyPr>
          <a:lstStyle/>
          <a:p>
            <a:pPr lvl="0" algn="r"/>
            <a:r>
              <a:rPr lang="zh-CN" altLang="en-US" sz="1500" b="1" dirty="0">
                <a:gradFill>
                  <a:gsLst>
                    <a:gs pos="0">
                      <a:srgbClr val="0246A0"/>
                    </a:gs>
                    <a:gs pos="100000">
                      <a:srgbClr val="046EEE"/>
                    </a:gs>
                  </a:gsLst>
                  <a:lin ang="2700000" scaled="1"/>
                </a:gradFill>
                <a:latin typeface="思源黑体 CN Normal" panose="020B0400000000000000" pitchFamily="34" charset="-122"/>
                <a:ea typeface="思源黑体 CN Normal" panose="020B0400000000000000" pitchFamily="34" charset="-122"/>
                <a:sym typeface="思源黑体 CN Normal" panose="020B0400000000000000" pitchFamily="34" charset="-122"/>
              </a:rPr>
              <a:t>添加标题</a:t>
            </a:r>
            <a:endParaRPr lang="en-US" altLang="zh-CN" sz="1500" b="1" dirty="0">
              <a:gradFill>
                <a:gsLst>
                  <a:gs pos="0">
                    <a:srgbClr val="0246A0"/>
                  </a:gs>
                  <a:gs pos="100000">
                    <a:srgbClr val="046EEE"/>
                  </a:gs>
                </a:gsLst>
                <a:lin ang="2700000" scaled="1"/>
              </a:gra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30" name="TextBox 49"/>
          <p:cNvSpPr/>
          <p:nvPr/>
        </p:nvSpPr>
        <p:spPr>
          <a:xfrm>
            <a:off x="5267775" y="1371353"/>
            <a:ext cx="1522810" cy="737235"/>
          </a:xfrm>
          <a:prstGeom prst="rect">
            <a:avLst/>
          </a:prstGeom>
          <a:noFill/>
          <a:ln w="9525">
            <a:noFill/>
          </a:ln>
        </p:spPr>
        <p:txBody>
          <a:bodyPr wrap="square" anchor="t">
            <a:spAutoFit/>
          </a:bodyPr>
          <a:lstStyle/>
          <a:p>
            <a:pPr lvl="0" algn="r"/>
            <a:r>
              <a:rPr lang="zh-CN" altLang="en-US" sz="1050">
                <a:solidFill>
                  <a:srgbClr val="404040"/>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在此编辑文本内容在此编辑文本内容在此编辑文本内容在此编辑文本内容在此编辑文本内容</a:t>
            </a:r>
            <a:endParaRPr lang="zh-CN" altLang="en-US" sz="1050">
              <a:solidFill>
                <a:srgbClr val="404040"/>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31" name="TextBox 50"/>
          <p:cNvSpPr/>
          <p:nvPr/>
        </p:nvSpPr>
        <p:spPr>
          <a:xfrm>
            <a:off x="2642449" y="4437213"/>
            <a:ext cx="1026318" cy="323165"/>
          </a:xfrm>
          <a:prstGeom prst="rect">
            <a:avLst/>
          </a:prstGeom>
          <a:noFill/>
          <a:ln w="9525">
            <a:noFill/>
          </a:ln>
        </p:spPr>
        <p:txBody>
          <a:bodyPr wrap="square" anchor="t">
            <a:spAutoFit/>
          </a:bodyPr>
          <a:lstStyle/>
          <a:p>
            <a:pPr lvl="0"/>
            <a:r>
              <a:rPr lang="zh-CN" altLang="en-US" sz="1500" b="1" dirty="0">
                <a:gradFill>
                  <a:gsLst>
                    <a:gs pos="0">
                      <a:srgbClr val="0246A0"/>
                    </a:gs>
                    <a:gs pos="100000">
                      <a:srgbClr val="046EEE"/>
                    </a:gs>
                  </a:gsLst>
                  <a:lin ang="2700000" scaled="1"/>
                </a:gradFill>
                <a:latin typeface="思源黑体 CN Normal" panose="020B0400000000000000" pitchFamily="34" charset="-122"/>
                <a:ea typeface="思源黑体 CN Normal" panose="020B0400000000000000" pitchFamily="34" charset="-122"/>
                <a:sym typeface="思源黑体 CN Normal" panose="020B0400000000000000" pitchFamily="34" charset="-122"/>
              </a:rPr>
              <a:t>添加标题</a:t>
            </a:r>
            <a:endParaRPr lang="en-US" altLang="zh-CN" sz="1500" b="1" dirty="0">
              <a:gradFill>
                <a:gsLst>
                  <a:gs pos="0">
                    <a:srgbClr val="0246A0"/>
                  </a:gs>
                  <a:gs pos="100000">
                    <a:srgbClr val="046EEE"/>
                  </a:gs>
                </a:gsLst>
                <a:lin ang="2700000" scaled="1"/>
              </a:gra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32" name="TextBox 51"/>
          <p:cNvSpPr/>
          <p:nvPr/>
        </p:nvSpPr>
        <p:spPr>
          <a:xfrm>
            <a:off x="2459092" y="3462091"/>
            <a:ext cx="1522809" cy="737235"/>
          </a:xfrm>
          <a:prstGeom prst="rect">
            <a:avLst/>
          </a:prstGeom>
          <a:noFill/>
          <a:ln w="9525">
            <a:noFill/>
          </a:ln>
        </p:spPr>
        <p:txBody>
          <a:bodyPr wrap="square" anchor="t">
            <a:spAutoFit/>
          </a:bodyPr>
          <a:lstStyle/>
          <a:p>
            <a:pPr lvl="0"/>
            <a:r>
              <a:rPr lang="zh-CN" altLang="en-US" sz="1050">
                <a:solidFill>
                  <a:srgbClr val="404040"/>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在此编辑文本内容在此编辑文本内容在此编辑文本内容在此编辑文本内容在此编辑文本内容</a:t>
            </a:r>
            <a:endParaRPr lang="zh-CN" altLang="en-US" sz="1050">
              <a:solidFill>
                <a:srgbClr val="404040"/>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33" name="TextBox 52"/>
          <p:cNvSpPr/>
          <p:nvPr/>
        </p:nvSpPr>
        <p:spPr>
          <a:xfrm>
            <a:off x="5441608" y="4388397"/>
            <a:ext cx="1003697" cy="323165"/>
          </a:xfrm>
          <a:prstGeom prst="rect">
            <a:avLst/>
          </a:prstGeom>
          <a:noFill/>
          <a:ln w="9525">
            <a:noFill/>
          </a:ln>
        </p:spPr>
        <p:txBody>
          <a:bodyPr wrap="square" anchor="t">
            <a:spAutoFit/>
          </a:bodyPr>
          <a:lstStyle/>
          <a:p>
            <a:pPr lvl="0" algn="r"/>
            <a:r>
              <a:rPr lang="zh-CN" altLang="en-US" sz="1500" b="1" dirty="0">
                <a:gradFill>
                  <a:gsLst>
                    <a:gs pos="0">
                      <a:srgbClr val="0246A0"/>
                    </a:gs>
                    <a:gs pos="100000">
                      <a:srgbClr val="046EEE"/>
                    </a:gs>
                  </a:gsLst>
                  <a:lin ang="2700000" scaled="1"/>
                </a:gradFill>
                <a:latin typeface="思源黑体 CN Normal" panose="020B0400000000000000" pitchFamily="34" charset="-122"/>
                <a:ea typeface="思源黑体 CN Normal" panose="020B0400000000000000" pitchFamily="34" charset="-122"/>
                <a:sym typeface="思源黑体 CN Normal" panose="020B0400000000000000" pitchFamily="34" charset="-122"/>
              </a:rPr>
              <a:t>添加标题</a:t>
            </a:r>
            <a:endParaRPr lang="en-US" altLang="zh-CN" sz="1500" b="1" dirty="0">
              <a:gradFill>
                <a:gsLst>
                  <a:gs pos="0">
                    <a:srgbClr val="0246A0"/>
                  </a:gs>
                  <a:gs pos="100000">
                    <a:srgbClr val="046EEE"/>
                  </a:gs>
                </a:gsLst>
                <a:lin ang="2700000" scaled="1"/>
              </a:gra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34" name="TextBox 53"/>
          <p:cNvSpPr/>
          <p:nvPr/>
        </p:nvSpPr>
        <p:spPr>
          <a:xfrm>
            <a:off x="5267775" y="3462091"/>
            <a:ext cx="1522810" cy="737235"/>
          </a:xfrm>
          <a:prstGeom prst="rect">
            <a:avLst/>
          </a:prstGeom>
          <a:noFill/>
          <a:ln w="9525">
            <a:noFill/>
          </a:ln>
        </p:spPr>
        <p:txBody>
          <a:bodyPr wrap="square" anchor="t">
            <a:spAutoFit/>
          </a:bodyPr>
          <a:lstStyle/>
          <a:p>
            <a:pPr lvl="0" algn="r"/>
            <a:r>
              <a:rPr lang="zh-CN" altLang="en-US" sz="1050">
                <a:solidFill>
                  <a:srgbClr val="404040"/>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在此编辑文本内容在此编辑文本内容在此编辑文本内容在此编辑文本内容在此编辑文本内容</a:t>
            </a:r>
            <a:endParaRPr lang="zh-CN" altLang="en-US" sz="1050">
              <a:solidFill>
                <a:srgbClr val="404040"/>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35" name="矩形 34"/>
          <p:cNvSpPr/>
          <p:nvPr/>
        </p:nvSpPr>
        <p:spPr>
          <a:xfrm>
            <a:off x="3411537" y="316047"/>
            <a:ext cx="2320925" cy="460375"/>
          </a:xfrm>
          <a:prstGeom prst="rect">
            <a:avLst/>
          </a:prstGeom>
        </p:spPr>
        <p:txBody>
          <a:bodyPr wrap="none">
            <a:spAutoFit/>
          </a:bodyPr>
          <a:lstStyle/>
          <a:p>
            <a:pPr algn="ctr"/>
            <a:r>
              <a:rPr lang="zh-CN" altLang="zh-CN" sz="2400" b="1" dirty="0">
                <a:latin typeface="思源黑体 CN Medium" panose="020B0600000000000000" pitchFamily="34" charset="-122"/>
                <a:ea typeface="思源黑体 CN Medium" panose="020B0600000000000000" pitchFamily="34" charset="-122"/>
                <a:cs typeface="微软雅黑" panose="020B0503020204020204" charset="-122"/>
                <a:sym typeface="思源黑体 CN Normal" panose="020B0400000000000000" pitchFamily="34" charset="-122"/>
              </a:rPr>
              <a:t>请输入标题文字</a:t>
            </a:r>
            <a:endParaRPr lang="zh-CN" altLang="en-US" sz="2400" b="1" dirty="0">
              <a:latin typeface="思源黑体 CN Medium" panose="020B0600000000000000" pitchFamily="34" charset="-122"/>
              <a:ea typeface="思源黑体 CN Medium" panose="020B0600000000000000" pitchFamily="34" charset="-122"/>
              <a:cs typeface="微软雅黑" panose="020B0503020204020204" charset="-122"/>
              <a:sym typeface="思源黑体 CN Normal" panose="020B04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3000"/>
    </mc:Choice>
    <mc:Fallback>
      <p:transition spd="slow" advTm="3000"/>
    </mc:Fallback>
  </mc:AlternateContent>
  <p:timing>
    <p:tnLst>
      <p:par>
        <p:cTn id="1" dur="indefinite" restart="never" nodeType="tmRoot"/>
      </p:par>
    </p:tnLst>
    <p:bldLst>
      <p:bldP spid="9" grpId="0" bldLvl="0" animBg="1"/>
      <p:bldP spid="10" grpId="0" bldLvl="0" animBg="1"/>
      <p:bldP spid="11" grpId="0" bldLvl="0" animBg="1"/>
      <p:bldP spid="12" grpId="0" bldLvl="0" animBg="1"/>
      <p:bldP spid="13" grpId="0" bldLvl="0" animBg="1"/>
      <p:bldP spid="14" grpId="0" bldLvl="0"/>
      <p:bldP spid="27" grpId="0" bldLvl="0"/>
      <p:bldP spid="28" grpId="0" bldLvl="0"/>
      <p:bldP spid="29" grpId="0" bldLvl="0"/>
      <p:bldP spid="30" grpId="0" bldLvl="0"/>
      <p:bldP spid="31" grpId="0" bldLvl="0"/>
      <p:bldP spid="32" grpId="0" bldLvl="0"/>
      <p:bldP spid="33" grpId="0" bldLvl="0"/>
      <p:bldP spid="34" grpId="0" bldLvl="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C:\Users\Administrator\Desktop\微信截图_20210730152633.png微信截图_20210730152633"/>
          <p:cNvPicPr>
            <a:picLocks noChangeAspect="1"/>
          </p:cNvPicPr>
          <p:nvPr/>
        </p:nvPicPr>
        <p:blipFill rotWithShape="1">
          <a:blip r:embed="rId1"/>
          <a:srcRect/>
          <a:stretch>
            <a:fillRect/>
          </a:stretch>
        </p:blipFill>
        <p:spPr>
          <a:xfrm>
            <a:off x="635" y="1041400"/>
            <a:ext cx="9143365" cy="3306445"/>
          </a:xfrm>
          <a:custGeom>
            <a:avLst/>
            <a:gdLst>
              <a:gd name="connsiteX0" fmla="*/ 0 w 9144000"/>
              <a:gd name="connsiteY0" fmla="*/ 0 h 3735116"/>
              <a:gd name="connsiteX1" fmla="*/ 9144000 w 9144000"/>
              <a:gd name="connsiteY1" fmla="*/ 0 h 3735116"/>
              <a:gd name="connsiteX2" fmla="*/ 9144000 w 9144000"/>
              <a:gd name="connsiteY2" fmla="*/ 3735116 h 3735116"/>
              <a:gd name="connsiteX3" fmla="*/ 0 w 9144000"/>
              <a:gd name="connsiteY3" fmla="*/ 3735116 h 3735116"/>
            </a:gdLst>
            <a:ahLst/>
            <a:cxnLst>
              <a:cxn ang="0">
                <a:pos x="connsiteX0" y="connsiteY0"/>
              </a:cxn>
              <a:cxn ang="0">
                <a:pos x="connsiteX1" y="connsiteY1"/>
              </a:cxn>
              <a:cxn ang="0">
                <a:pos x="connsiteX2" y="connsiteY2"/>
              </a:cxn>
              <a:cxn ang="0">
                <a:pos x="connsiteX3" y="connsiteY3"/>
              </a:cxn>
            </a:cxnLst>
            <a:rect l="l" t="t" r="r" b="b"/>
            <a:pathLst>
              <a:path w="9144000" h="3735116">
                <a:moveTo>
                  <a:pt x="0" y="0"/>
                </a:moveTo>
                <a:lnTo>
                  <a:pt x="9144000" y="0"/>
                </a:lnTo>
                <a:lnTo>
                  <a:pt x="9144000" y="3735116"/>
                </a:lnTo>
                <a:lnTo>
                  <a:pt x="0" y="3735116"/>
                </a:lnTo>
                <a:close/>
              </a:path>
            </a:pathLst>
          </a:custGeom>
        </p:spPr>
      </p:pic>
      <p:sp>
        <p:nvSpPr>
          <p:cNvPr id="21" name="矩形 20"/>
          <p:cNvSpPr/>
          <p:nvPr/>
        </p:nvSpPr>
        <p:spPr>
          <a:xfrm>
            <a:off x="2701159" y="0"/>
            <a:ext cx="3741682" cy="2900855"/>
          </a:xfrm>
          <a:prstGeom prst="rect">
            <a:avLst/>
          </a:prstGeom>
          <a:gradFill>
            <a:gsLst>
              <a:gs pos="0">
                <a:srgbClr val="0246A0"/>
              </a:gs>
              <a:gs pos="100000">
                <a:srgbClr val="046EEE"/>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4204138" y="305603"/>
            <a:ext cx="735724" cy="7357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gradFill>
                  <a:gsLst>
                    <a:gs pos="0">
                      <a:srgbClr val="0246A0"/>
                    </a:gs>
                    <a:gs pos="100000">
                      <a:srgbClr val="046EEE"/>
                    </a:gs>
                  </a:gsLst>
                  <a:lin ang="0" scaled="1"/>
                </a:gradFill>
                <a:latin typeface="Arial" panose="020B0604020202020204" pitchFamily="34" charset="0"/>
                <a:cs typeface="Arial" panose="020B0604020202020204" pitchFamily="34" charset="0"/>
              </a:rPr>
              <a:t>04</a:t>
            </a:r>
            <a:endParaRPr lang="zh-CN" altLang="en-US" sz="3200" b="1" dirty="0">
              <a:gradFill>
                <a:gsLst>
                  <a:gs pos="0">
                    <a:srgbClr val="0246A0"/>
                  </a:gs>
                  <a:gs pos="100000">
                    <a:srgbClr val="046EEE"/>
                  </a:gs>
                </a:gsLst>
                <a:lin ang="0" scaled="1"/>
              </a:gradFill>
              <a:latin typeface="Arial" panose="020B0604020202020204" pitchFamily="34" charset="0"/>
              <a:cs typeface="Arial" panose="020B0604020202020204" pitchFamily="34" charset="0"/>
            </a:endParaRPr>
          </a:p>
        </p:txBody>
      </p:sp>
      <p:sp>
        <p:nvSpPr>
          <p:cNvPr id="6" name="矩形 5"/>
          <p:cNvSpPr/>
          <p:nvPr/>
        </p:nvSpPr>
        <p:spPr>
          <a:xfrm>
            <a:off x="3530689" y="1346930"/>
            <a:ext cx="2082622" cy="646331"/>
          </a:xfrm>
          <a:prstGeom prst="rect">
            <a:avLst/>
          </a:prstGeom>
        </p:spPr>
        <p:txBody>
          <a:bodyPr wrap="none">
            <a:spAutoFit/>
          </a:bodyPr>
          <a:lstStyle/>
          <a:p>
            <a:pPr algn="ctr"/>
            <a:r>
              <a:rPr lang="zh-CN" altLang="en-US" sz="3600" b="1" dirty="0">
                <a:solidFill>
                  <a:schemeClr val="bg1"/>
                </a:solidFill>
                <a:latin typeface="思源黑体 CN Medium" panose="020B0600000000000000" pitchFamily="34" charset="-122"/>
                <a:ea typeface="思源黑体 CN Medium" panose="020B0600000000000000" pitchFamily="34" charset="-122"/>
                <a:cs typeface="微软雅黑" panose="020B0503020204020204" charset="-122"/>
                <a:sym typeface="思源黑体 CN Normal" panose="020B0400000000000000" pitchFamily="34" charset="-122"/>
              </a:rPr>
              <a:t>预计成果</a:t>
            </a:r>
            <a:endParaRPr lang="zh-CN" altLang="en-US" sz="3600" b="1" dirty="0">
              <a:solidFill>
                <a:schemeClr val="bg1"/>
              </a:solidFill>
              <a:latin typeface="思源黑体 CN Medium" panose="020B0600000000000000" pitchFamily="34" charset="-122"/>
              <a:ea typeface="思源黑体 CN Medium" panose="020B0600000000000000" pitchFamily="34" charset="-122"/>
              <a:cs typeface="微软雅黑" panose="020B0503020204020204" charset="-122"/>
              <a:sym typeface="思源黑体 CN Normal" panose="020B0400000000000000" pitchFamily="34" charset="-122"/>
            </a:endParaRPr>
          </a:p>
        </p:txBody>
      </p:sp>
      <p:sp>
        <p:nvSpPr>
          <p:cNvPr id="7" name="矩形 6"/>
          <p:cNvSpPr/>
          <p:nvPr/>
        </p:nvSpPr>
        <p:spPr>
          <a:xfrm>
            <a:off x="3268717" y="2092186"/>
            <a:ext cx="2606566" cy="484941"/>
          </a:xfrm>
          <a:prstGeom prst="rect">
            <a:avLst/>
          </a:prstGeom>
        </p:spPr>
        <p:txBody>
          <a:bodyPr wrap="square">
            <a:spAutoFit/>
          </a:bodyPr>
          <a:lstStyle/>
          <a:p>
            <a:pPr algn="ctr">
              <a:lnSpc>
                <a:spcPct val="120000"/>
              </a:lnSpc>
            </a:pPr>
            <a:r>
              <a:rPr lang="zh-CN" altLang="en-US" sz="1100" dirty="0">
                <a:solidFill>
                  <a:schemeClr val="bg1"/>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此部分内容作为文字排版占位显示 </a:t>
            </a:r>
            <a:endParaRPr lang="en-US" altLang="zh-CN" sz="1100" dirty="0">
              <a:solidFill>
                <a:schemeClr val="bg1"/>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a:p>
            <a:pPr algn="ctr">
              <a:lnSpc>
                <a:spcPct val="120000"/>
              </a:lnSpc>
            </a:pPr>
            <a:r>
              <a:rPr lang="zh-CN" altLang="en-US" sz="1100" dirty="0">
                <a:solidFill>
                  <a:schemeClr val="bg1"/>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（建议使用主题字体）</a:t>
            </a:r>
            <a:endParaRPr lang="zh-CN" altLang="en-US" sz="1100" dirty="0">
              <a:solidFill>
                <a:schemeClr val="bg1"/>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3000"/>
    </mc:Choice>
    <mc:Fallback>
      <p:transition spd="slow" advTm="3000"/>
    </mc:Fallback>
  </mc:AlternateContent>
  <p:timing>
    <p:tnLst>
      <p:par>
        <p:cTn id="1" dur="indefinite" restart="never" nodeType="tmRoot"/>
      </p:par>
    </p:tnLst>
    <p:bldLst>
      <p:bldP spid="21" grpId="0" animBg="1"/>
      <p:bldP spid="5" grpId="0" animBg="1"/>
      <p:bldP spid="6"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3563007" cy="5143500"/>
          </a:xfrm>
          <a:prstGeom prst="rect">
            <a:avLst/>
          </a:prstGeom>
          <a:blipFill rotWithShape="1">
            <a:blip r:embed="rId1"/>
            <a:stretch>
              <a:fillRect l="-7124" r="-706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矩形 74"/>
          <p:cNvSpPr/>
          <p:nvPr/>
        </p:nvSpPr>
        <p:spPr>
          <a:xfrm flipH="1">
            <a:off x="0" y="1853601"/>
            <a:ext cx="3563007" cy="1034143"/>
          </a:xfrm>
          <a:prstGeom prst="rect">
            <a:avLst/>
          </a:prstGeom>
          <a:gradFill flip="none" rotWithShape="1">
            <a:gsLst>
              <a:gs pos="0">
                <a:srgbClr val="0246A0"/>
              </a:gs>
              <a:gs pos="100000">
                <a:srgbClr val="046EEE"/>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Rectangle 9"/>
          <p:cNvSpPr/>
          <p:nvPr/>
        </p:nvSpPr>
        <p:spPr>
          <a:xfrm>
            <a:off x="1106428" y="2024423"/>
            <a:ext cx="1350150" cy="692498"/>
          </a:xfrm>
          <a:prstGeom prst="rect">
            <a:avLst/>
          </a:prstGeom>
          <a:noFill/>
        </p:spPr>
        <p:txBody>
          <a:bodyPr wrap="square">
            <a:normAutofit fontScale="92500" lnSpcReduction="10000"/>
          </a:bodyPr>
          <a:lstStyle/>
          <a:p>
            <a:pPr algn="ctr">
              <a:lnSpc>
                <a:spcPct val="110000"/>
              </a:lnSpc>
            </a:pPr>
            <a:r>
              <a:rPr lang="zh-CN" altLang="en-US" sz="4000" b="1" dirty="0">
                <a:solidFill>
                  <a:schemeClr val="bg1"/>
                </a:solidFill>
                <a:latin typeface="思源黑体 CN Medium" panose="020B0600000000000000" pitchFamily="34" charset="-122"/>
                <a:ea typeface="思源黑体 CN Medium" panose="020B0600000000000000" pitchFamily="34" charset="-122"/>
                <a:sym typeface="思源黑体 CN Normal" panose="020B0400000000000000" pitchFamily="34" charset="-122"/>
              </a:rPr>
              <a:t>目 录</a:t>
            </a:r>
            <a:endParaRPr lang="zh-CN" altLang="en-US" sz="4000" b="1" dirty="0">
              <a:solidFill>
                <a:schemeClr val="bg1"/>
              </a:solidFill>
              <a:latin typeface="思源黑体 CN Medium" panose="020B0600000000000000" pitchFamily="34" charset="-122"/>
              <a:ea typeface="思源黑体 CN Medium" panose="020B0600000000000000" pitchFamily="34" charset="-122"/>
              <a:sym typeface="思源黑体 CN Normal" panose="020B0400000000000000" pitchFamily="34" charset="-122"/>
            </a:endParaRPr>
          </a:p>
        </p:txBody>
      </p:sp>
      <p:sp>
        <p:nvSpPr>
          <p:cNvPr id="134" name="矩形 133"/>
          <p:cNvSpPr/>
          <p:nvPr/>
        </p:nvSpPr>
        <p:spPr>
          <a:xfrm>
            <a:off x="9054000" y="0"/>
            <a:ext cx="90000" cy="51435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1" name="矩形 150"/>
          <p:cNvSpPr/>
          <p:nvPr/>
        </p:nvSpPr>
        <p:spPr>
          <a:xfrm>
            <a:off x="4572000" y="754774"/>
            <a:ext cx="516790" cy="516790"/>
          </a:xfrm>
          <a:prstGeom prst="rect">
            <a:avLst/>
          </a:prstGeom>
          <a:gradFill>
            <a:gsLst>
              <a:gs pos="0">
                <a:srgbClr val="0246A0"/>
              </a:gs>
              <a:gs pos="100000">
                <a:srgbClr val="046EEE"/>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latin typeface="Arial" panose="020B0604020202020204" pitchFamily="34" charset="0"/>
                <a:cs typeface="Arial" panose="020B0604020202020204" pitchFamily="34" charset="0"/>
              </a:rPr>
              <a:t>1</a:t>
            </a:r>
            <a:endParaRPr lang="zh-CN" altLang="en-US" sz="2400" b="1" dirty="0">
              <a:latin typeface="Arial" panose="020B0604020202020204" pitchFamily="34" charset="0"/>
              <a:cs typeface="Arial" panose="020B0604020202020204" pitchFamily="34" charset="0"/>
            </a:endParaRPr>
          </a:p>
        </p:txBody>
      </p:sp>
      <p:grpSp>
        <p:nvGrpSpPr>
          <p:cNvPr id="152" name="Group 12"/>
          <p:cNvGrpSpPr/>
          <p:nvPr/>
        </p:nvGrpSpPr>
        <p:grpSpPr>
          <a:xfrm>
            <a:off x="5204404" y="744152"/>
            <a:ext cx="2971930" cy="538035"/>
            <a:chOff x="3943834" y="620331"/>
            <a:chExt cx="3962574" cy="717376"/>
          </a:xfrm>
        </p:grpSpPr>
        <p:sp>
          <p:nvSpPr>
            <p:cNvPr id="153" name="TextBox 13"/>
            <p:cNvSpPr txBox="1"/>
            <p:nvPr/>
          </p:nvSpPr>
          <p:spPr>
            <a:xfrm>
              <a:off x="3943834" y="620331"/>
              <a:ext cx="3962574" cy="428338"/>
            </a:xfrm>
            <a:prstGeom prst="rect">
              <a:avLst/>
            </a:prstGeom>
            <a:noFill/>
          </p:spPr>
          <p:txBody>
            <a:bodyPr wrap="none" lIns="360000" tIns="0" rIns="0" bIns="0" anchor="b" anchorCtr="0">
              <a:normAutofit/>
            </a:bodyPr>
            <a:lstStyle/>
            <a:p>
              <a:r>
                <a:rPr lang="zh-CN" altLang="en-US" sz="1700" b="1" dirty="0">
                  <a:latin typeface="思源黑体 CN Normal" panose="020B0400000000000000" pitchFamily="34" charset="-122"/>
                  <a:ea typeface="思源黑体 CN Normal" panose="020B0400000000000000" pitchFamily="34" charset="-122"/>
                  <a:cs typeface="微软雅黑" panose="020B0503020204020204" charset="-122"/>
                  <a:sym typeface="思源黑体 CN Normal" panose="020B0400000000000000" pitchFamily="34" charset="-122"/>
                </a:rPr>
                <a:t>请输入标题文字</a:t>
              </a:r>
              <a:endParaRPr lang="zh-CN" altLang="en-US" sz="1700" b="1" dirty="0">
                <a:latin typeface="思源黑体 CN Normal" panose="020B0400000000000000" pitchFamily="34" charset="-122"/>
                <a:ea typeface="思源黑体 CN Normal" panose="020B0400000000000000" pitchFamily="34" charset="-122"/>
                <a:cs typeface="微软雅黑" panose="020B0503020204020204" charset="-122"/>
                <a:sym typeface="思源黑体 CN Normal" panose="020B0400000000000000" pitchFamily="34" charset="-122"/>
              </a:endParaRPr>
            </a:p>
          </p:txBody>
        </p:sp>
        <p:sp>
          <p:nvSpPr>
            <p:cNvPr id="154" name="TextBox 14"/>
            <p:cNvSpPr txBox="1"/>
            <p:nvPr/>
          </p:nvSpPr>
          <p:spPr>
            <a:xfrm>
              <a:off x="3943834" y="1017340"/>
              <a:ext cx="3962574" cy="320367"/>
            </a:xfrm>
            <a:prstGeom prst="rect">
              <a:avLst/>
            </a:prstGeom>
          </p:spPr>
          <p:txBody>
            <a:bodyPr vert="horz" wrap="square" lIns="360000" tIns="0" rIns="0" bIns="0" anchor="ctr" anchorCtr="0">
              <a:noAutofit/>
            </a:bodyPr>
            <a:lstStyle/>
            <a:p>
              <a:pPr algn="l">
                <a:lnSpc>
                  <a:spcPct val="120000"/>
                </a:lnSpc>
              </a:pPr>
              <a:r>
                <a:rPr lang="zh-CN" altLang="en-US" sz="850" dirty="0">
                  <a:solidFill>
                    <a:schemeClr val="tx1">
                      <a:lumMod val="85000"/>
                      <a:lumOff val="15000"/>
                    </a:schemeClr>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在此编辑文本内容在此编辑文本</a:t>
              </a:r>
              <a:endParaRPr lang="zh-CN" altLang="en-US" sz="850" dirty="0">
                <a:solidFill>
                  <a:schemeClr val="tx1">
                    <a:lumMod val="85000"/>
                    <a:lumOff val="15000"/>
                  </a:schemeClr>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grpSp>
      <p:sp>
        <p:nvSpPr>
          <p:cNvPr id="155" name="矩形 154"/>
          <p:cNvSpPr/>
          <p:nvPr/>
        </p:nvSpPr>
        <p:spPr>
          <a:xfrm>
            <a:off x="4572000" y="1793828"/>
            <a:ext cx="516790" cy="516790"/>
          </a:xfrm>
          <a:prstGeom prst="rect">
            <a:avLst/>
          </a:prstGeom>
          <a:gradFill>
            <a:gsLst>
              <a:gs pos="0">
                <a:srgbClr val="0246A0"/>
              </a:gs>
              <a:gs pos="100000">
                <a:srgbClr val="046EEE"/>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latin typeface="Arial" panose="020B0604020202020204" pitchFamily="34" charset="0"/>
                <a:cs typeface="Arial" panose="020B0604020202020204" pitchFamily="34" charset="0"/>
              </a:rPr>
              <a:t>2</a:t>
            </a:r>
            <a:endParaRPr lang="zh-CN" altLang="en-US" sz="2400" b="1" dirty="0">
              <a:latin typeface="Arial" panose="020B0604020202020204" pitchFamily="34" charset="0"/>
              <a:cs typeface="Arial" panose="020B0604020202020204" pitchFamily="34" charset="0"/>
            </a:endParaRPr>
          </a:p>
        </p:txBody>
      </p:sp>
      <p:grpSp>
        <p:nvGrpSpPr>
          <p:cNvPr id="156" name="Group 12"/>
          <p:cNvGrpSpPr/>
          <p:nvPr/>
        </p:nvGrpSpPr>
        <p:grpSpPr>
          <a:xfrm>
            <a:off x="5204404" y="1783206"/>
            <a:ext cx="2971930" cy="538035"/>
            <a:chOff x="3943834" y="620331"/>
            <a:chExt cx="3962574" cy="717376"/>
          </a:xfrm>
        </p:grpSpPr>
        <p:sp>
          <p:nvSpPr>
            <p:cNvPr id="157" name="TextBox 13"/>
            <p:cNvSpPr txBox="1"/>
            <p:nvPr/>
          </p:nvSpPr>
          <p:spPr>
            <a:xfrm>
              <a:off x="3943834" y="620331"/>
              <a:ext cx="3962574" cy="428338"/>
            </a:xfrm>
            <a:prstGeom prst="rect">
              <a:avLst/>
            </a:prstGeom>
            <a:noFill/>
          </p:spPr>
          <p:txBody>
            <a:bodyPr wrap="none" lIns="360000" tIns="0" rIns="0" bIns="0" anchor="b" anchorCtr="0">
              <a:normAutofit/>
            </a:bodyPr>
            <a:lstStyle/>
            <a:p>
              <a:pPr algn="l"/>
              <a:r>
                <a:rPr lang="zh-CN" altLang="en-US" sz="1700" b="1" dirty="0">
                  <a:latin typeface="思源黑体 CN Normal" panose="020B0400000000000000" pitchFamily="34" charset="-122"/>
                  <a:ea typeface="思源黑体 CN Normal" panose="020B0400000000000000" pitchFamily="34" charset="-122"/>
                  <a:cs typeface="微软雅黑" panose="020B0503020204020204" charset="-122"/>
                  <a:sym typeface="思源黑体 CN Normal" panose="020B0400000000000000" pitchFamily="34" charset="-122"/>
                </a:rPr>
                <a:t>请输入标题文字</a:t>
              </a:r>
              <a:endParaRPr lang="zh-CN" altLang="en-US" sz="1700" b="1" dirty="0">
                <a:latin typeface="思源黑体 CN Normal" panose="020B0400000000000000" pitchFamily="34" charset="-122"/>
                <a:ea typeface="思源黑体 CN Normal" panose="020B0400000000000000" pitchFamily="34" charset="-122"/>
                <a:cs typeface="微软雅黑" panose="020B0503020204020204" charset="-122"/>
                <a:sym typeface="思源黑体 CN Normal" panose="020B0400000000000000" pitchFamily="34" charset="-122"/>
              </a:endParaRPr>
            </a:p>
          </p:txBody>
        </p:sp>
        <p:sp>
          <p:nvSpPr>
            <p:cNvPr id="158" name="TextBox 14"/>
            <p:cNvSpPr txBox="1"/>
            <p:nvPr/>
          </p:nvSpPr>
          <p:spPr>
            <a:xfrm>
              <a:off x="3943834" y="1017340"/>
              <a:ext cx="3962574" cy="320367"/>
            </a:xfrm>
            <a:prstGeom prst="rect">
              <a:avLst/>
            </a:prstGeom>
          </p:spPr>
          <p:txBody>
            <a:bodyPr vert="horz" wrap="square" lIns="360000" tIns="0" rIns="0" bIns="0" anchor="ctr" anchorCtr="0">
              <a:normAutofit/>
            </a:bodyPr>
            <a:lstStyle/>
            <a:p>
              <a:pPr algn="l">
                <a:lnSpc>
                  <a:spcPct val="120000"/>
                </a:lnSpc>
              </a:pPr>
              <a:r>
                <a:rPr lang="zh-CN" altLang="en-US" sz="850" dirty="0">
                  <a:solidFill>
                    <a:schemeClr val="tx1">
                      <a:lumMod val="85000"/>
                      <a:lumOff val="15000"/>
                    </a:schemeClr>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在此编辑文本内容在此编辑文本</a:t>
              </a:r>
              <a:endParaRPr lang="zh-CN" altLang="en-US" sz="850" dirty="0">
                <a:solidFill>
                  <a:schemeClr val="tx1">
                    <a:lumMod val="85000"/>
                    <a:lumOff val="15000"/>
                  </a:schemeClr>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grpSp>
      <p:sp>
        <p:nvSpPr>
          <p:cNvPr id="159" name="矩形 158"/>
          <p:cNvSpPr/>
          <p:nvPr/>
        </p:nvSpPr>
        <p:spPr>
          <a:xfrm>
            <a:off x="4572000" y="2832882"/>
            <a:ext cx="516790" cy="516790"/>
          </a:xfrm>
          <a:prstGeom prst="rect">
            <a:avLst/>
          </a:prstGeom>
          <a:gradFill>
            <a:gsLst>
              <a:gs pos="0">
                <a:srgbClr val="0246A0"/>
              </a:gs>
              <a:gs pos="100000">
                <a:srgbClr val="046EEE"/>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latin typeface="Arial" panose="020B0604020202020204" pitchFamily="34" charset="0"/>
                <a:cs typeface="Arial" panose="020B0604020202020204" pitchFamily="34" charset="0"/>
              </a:rPr>
              <a:t>3</a:t>
            </a:r>
            <a:endParaRPr lang="zh-CN" altLang="en-US" sz="2400" b="1" dirty="0">
              <a:latin typeface="Arial" panose="020B0604020202020204" pitchFamily="34" charset="0"/>
              <a:cs typeface="Arial" panose="020B0604020202020204" pitchFamily="34" charset="0"/>
            </a:endParaRPr>
          </a:p>
        </p:txBody>
      </p:sp>
      <p:grpSp>
        <p:nvGrpSpPr>
          <p:cNvPr id="160" name="Group 12"/>
          <p:cNvGrpSpPr/>
          <p:nvPr/>
        </p:nvGrpSpPr>
        <p:grpSpPr>
          <a:xfrm>
            <a:off x="5204404" y="2822260"/>
            <a:ext cx="2971930" cy="538035"/>
            <a:chOff x="3943834" y="620331"/>
            <a:chExt cx="3962574" cy="717376"/>
          </a:xfrm>
        </p:grpSpPr>
        <p:sp>
          <p:nvSpPr>
            <p:cNvPr id="161" name="TextBox 13"/>
            <p:cNvSpPr txBox="1"/>
            <p:nvPr/>
          </p:nvSpPr>
          <p:spPr>
            <a:xfrm>
              <a:off x="3943834" y="620331"/>
              <a:ext cx="3962574" cy="428338"/>
            </a:xfrm>
            <a:prstGeom prst="rect">
              <a:avLst/>
            </a:prstGeom>
            <a:noFill/>
          </p:spPr>
          <p:txBody>
            <a:bodyPr wrap="none" lIns="360000" tIns="0" rIns="0" bIns="0" anchor="b" anchorCtr="0">
              <a:normAutofit/>
            </a:bodyPr>
            <a:lstStyle/>
            <a:p>
              <a:pPr algn="l"/>
              <a:r>
                <a:rPr lang="zh-CN" altLang="en-US" sz="1700" b="1" dirty="0">
                  <a:latin typeface="思源黑体 CN Normal" panose="020B0400000000000000" pitchFamily="34" charset="-122"/>
                  <a:ea typeface="思源黑体 CN Normal" panose="020B0400000000000000" pitchFamily="34" charset="-122"/>
                  <a:cs typeface="微软雅黑" panose="020B0503020204020204" charset="-122"/>
                  <a:sym typeface="思源黑体 CN Normal" panose="020B0400000000000000" pitchFamily="34" charset="-122"/>
                </a:rPr>
                <a:t>请输入标题文字</a:t>
              </a:r>
              <a:endParaRPr lang="zh-CN" altLang="en-US" sz="1700" b="1" dirty="0">
                <a:latin typeface="思源黑体 CN Normal" panose="020B0400000000000000" pitchFamily="34" charset="-122"/>
                <a:ea typeface="思源黑体 CN Normal" panose="020B0400000000000000" pitchFamily="34" charset="-122"/>
                <a:cs typeface="微软雅黑" panose="020B0503020204020204" charset="-122"/>
                <a:sym typeface="思源黑体 CN Normal" panose="020B0400000000000000" pitchFamily="34" charset="-122"/>
              </a:endParaRPr>
            </a:p>
          </p:txBody>
        </p:sp>
        <p:sp>
          <p:nvSpPr>
            <p:cNvPr id="162" name="TextBox 14"/>
            <p:cNvSpPr txBox="1"/>
            <p:nvPr/>
          </p:nvSpPr>
          <p:spPr>
            <a:xfrm>
              <a:off x="3943834" y="1017340"/>
              <a:ext cx="3962574" cy="320367"/>
            </a:xfrm>
            <a:prstGeom prst="rect">
              <a:avLst/>
            </a:prstGeom>
          </p:spPr>
          <p:txBody>
            <a:bodyPr vert="horz" wrap="square" lIns="360000" tIns="0" rIns="0" bIns="0" anchor="ctr" anchorCtr="0">
              <a:normAutofit/>
            </a:bodyPr>
            <a:lstStyle/>
            <a:p>
              <a:pPr algn="l">
                <a:lnSpc>
                  <a:spcPct val="120000"/>
                </a:lnSpc>
              </a:pPr>
              <a:r>
                <a:rPr lang="zh-CN" altLang="en-US" sz="850" dirty="0">
                  <a:solidFill>
                    <a:schemeClr val="tx1">
                      <a:lumMod val="85000"/>
                      <a:lumOff val="15000"/>
                    </a:schemeClr>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在此编辑文本内容在此编辑文本</a:t>
              </a:r>
              <a:endParaRPr lang="zh-CN" altLang="en-US" sz="850" dirty="0">
                <a:solidFill>
                  <a:schemeClr val="tx1">
                    <a:lumMod val="85000"/>
                    <a:lumOff val="15000"/>
                  </a:schemeClr>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grpSp>
      <p:sp>
        <p:nvSpPr>
          <p:cNvPr id="163" name="矩形 162"/>
          <p:cNvSpPr/>
          <p:nvPr/>
        </p:nvSpPr>
        <p:spPr>
          <a:xfrm>
            <a:off x="4572000" y="3871936"/>
            <a:ext cx="516790" cy="516790"/>
          </a:xfrm>
          <a:prstGeom prst="rect">
            <a:avLst/>
          </a:prstGeom>
          <a:gradFill>
            <a:gsLst>
              <a:gs pos="0">
                <a:srgbClr val="0246A0"/>
              </a:gs>
              <a:gs pos="100000">
                <a:srgbClr val="046EEE"/>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latin typeface="Arial" panose="020B0604020202020204" pitchFamily="34" charset="0"/>
                <a:cs typeface="Arial" panose="020B0604020202020204" pitchFamily="34" charset="0"/>
              </a:rPr>
              <a:t>4</a:t>
            </a:r>
            <a:endParaRPr lang="zh-CN" altLang="en-US" sz="2400" b="1" dirty="0">
              <a:latin typeface="Arial" panose="020B0604020202020204" pitchFamily="34" charset="0"/>
              <a:cs typeface="Arial" panose="020B0604020202020204" pitchFamily="34" charset="0"/>
            </a:endParaRPr>
          </a:p>
        </p:txBody>
      </p:sp>
      <p:grpSp>
        <p:nvGrpSpPr>
          <p:cNvPr id="164" name="Group 12"/>
          <p:cNvGrpSpPr/>
          <p:nvPr/>
        </p:nvGrpSpPr>
        <p:grpSpPr>
          <a:xfrm>
            <a:off x="5204404" y="3861314"/>
            <a:ext cx="2971930" cy="538035"/>
            <a:chOff x="3943834" y="620331"/>
            <a:chExt cx="3962574" cy="717376"/>
          </a:xfrm>
        </p:grpSpPr>
        <p:sp>
          <p:nvSpPr>
            <p:cNvPr id="165" name="TextBox 13"/>
            <p:cNvSpPr txBox="1"/>
            <p:nvPr/>
          </p:nvSpPr>
          <p:spPr>
            <a:xfrm>
              <a:off x="3943834" y="620331"/>
              <a:ext cx="3962574" cy="428338"/>
            </a:xfrm>
            <a:prstGeom prst="rect">
              <a:avLst/>
            </a:prstGeom>
            <a:noFill/>
          </p:spPr>
          <p:txBody>
            <a:bodyPr wrap="none" lIns="360000" tIns="0" rIns="0" bIns="0" anchor="b" anchorCtr="0">
              <a:normAutofit/>
            </a:bodyPr>
            <a:lstStyle/>
            <a:p>
              <a:pPr algn="l"/>
              <a:r>
                <a:rPr lang="zh-CN" altLang="en-US" sz="1700" b="1" dirty="0">
                  <a:latin typeface="思源黑体 CN Normal" panose="020B0400000000000000" pitchFamily="34" charset="-122"/>
                  <a:ea typeface="思源黑体 CN Normal" panose="020B0400000000000000" pitchFamily="34" charset="-122"/>
                  <a:cs typeface="微软雅黑" panose="020B0503020204020204" charset="-122"/>
                  <a:sym typeface="思源黑体 CN Normal" panose="020B0400000000000000" pitchFamily="34" charset="-122"/>
                </a:rPr>
                <a:t>请输入标题文字</a:t>
              </a:r>
              <a:endParaRPr lang="zh-CN" altLang="en-US" sz="1700" b="1" dirty="0">
                <a:latin typeface="思源黑体 CN Normal" panose="020B0400000000000000" pitchFamily="34" charset="-122"/>
                <a:ea typeface="思源黑体 CN Normal" panose="020B0400000000000000" pitchFamily="34" charset="-122"/>
                <a:cs typeface="微软雅黑" panose="020B0503020204020204" charset="-122"/>
                <a:sym typeface="思源黑体 CN Normal" panose="020B0400000000000000" pitchFamily="34" charset="-122"/>
              </a:endParaRPr>
            </a:p>
          </p:txBody>
        </p:sp>
        <p:sp>
          <p:nvSpPr>
            <p:cNvPr id="166" name="TextBox 14"/>
            <p:cNvSpPr txBox="1"/>
            <p:nvPr/>
          </p:nvSpPr>
          <p:spPr>
            <a:xfrm>
              <a:off x="3943834" y="1017340"/>
              <a:ext cx="3962574" cy="320367"/>
            </a:xfrm>
            <a:prstGeom prst="rect">
              <a:avLst/>
            </a:prstGeom>
          </p:spPr>
          <p:txBody>
            <a:bodyPr vert="horz" wrap="square" lIns="360000" tIns="0" rIns="0" bIns="0" anchor="ctr" anchorCtr="0">
              <a:normAutofit/>
            </a:bodyPr>
            <a:lstStyle/>
            <a:p>
              <a:pPr algn="l">
                <a:lnSpc>
                  <a:spcPct val="120000"/>
                </a:lnSpc>
              </a:pPr>
              <a:r>
                <a:rPr lang="zh-CN" altLang="en-US" sz="850" dirty="0">
                  <a:solidFill>
                    <a:schemeClr val="tx1">
                      <a:lumMod val="85000"/>
                      <a:lumOff val="15000"/>
                    </a:schemeClr>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在此编辑文本内容在此编辑文本</a:t>
              </a:r>
              <a:endParaRPr lang="zh-CN" altLang="en-US" sz="850" dirty="0">
                <a:solidFill>
                  <a:schemeClr val="tx1">
                    <a:lumMod val="85000"/>
                    <a:lumOff val="15000"/>
                  </a:schemeClr>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3000"/>
    </mc:Choice>
    <mc:Fallback>
      <p:transition spd="slow" advTm="3000"/>
    </mc:Fallback>
  </mc:AlternateContent>
  <p:timing>
    <p:tnLst>
      <p:par>
        <p:cTn id="1" dur="indefinite" restart="never" nodeType="tmRoot"/>
      </p:par>
    </p:tnLst>
    <p:bldLst>
      <p:bldP spid="2" grpId="0" bldLvl="0" animBg="1"/>
      <p:bldP spid="75" grpId="0" animBg="1"/>
      <p:bldP spid="76" grpId="0"/>
      <p:bldP spid="134" grpId="0" animBg="1"/>
      <p:bldP spid="151" grpId="0" animBg="1"/>
      <p:bldP spid="155" grpId="0" animBg="1"/>
      <p:bldP spid="159" grpId="0" animBg="1"/>
      <p:bldP spid="16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789835" y="1109278"/>
            <a:ext cx="4286250" cy="3214688"/>
          </a:xfrm>
          <a:prstGeom prst="rect">
            <a:avLst/>
          </a:prstGeom>
          <a:blipFill dpi="0" rotWithShape="1">
            <a:blip r:embed="rId1"/>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1015" noProof="1">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10" name="矩形 9"/>
          <p:cNvSpPr/>
          <p:nvPr/>
        </p:nvSpPr>
        <p:spPr>
          <a:xfrm>
            <a:off x="5080848" y="1109279"/>
            <a:ext cx="1607344" cy="1607344"/>
          </a:xfrm>
          <a:prstGeom prst="rect">
            <a:avLst/>
          </a:prstGeom>
          <a:gradFill>
            <a:gsLst>
              <a:gs pos="0">
                <a:srgbClr val="0246A0"/>
              </a:gs>
              <a:gs pos="100000">
                <a:srgbClr val="046EEE"/>
              </a:gs>
            </a:gsLst>
            <a:lin ang="2700000" scaled="1"/>
          </a:gra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lnSpc>
                <a:spcPct val="150000"/>
              </a:lnSpc>
            </a:pPr>
            <a:r>
              <a:rPr lang="zh-CN" altLang="en-US" sz="1015" b="1" noProof="1">
                <a:latin typeface="思源黑体 CN Normal" panose="020B0400000000000000" pitchFamily="34" charset="-122"/>
                <a:ea typeface="思源黑体 CN Normal" panose="020B0400000000000000" pitchFamily="34" charset="-122"/>
                <a:sym typeface="思源黑体 CN Normal" panose="020B0400000000000000" pitchFamily="34" charset="-122"/>
              </a:rPr>
              <a:t>单击添加标题</a:t>
            </a:r>
            <a:endParaRPr lang="zh-CN" altLang="en-US" sz="900" noProof="1">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11" name="矩形 10"/>
          <p:cNvSpPr/>
          <p:nvPr/>
        </p:nvSpPr>
        <p:spPr>
          <a:xfrm>
            <a:off x="5080848" y="2716623"/>
            <a:ext cx="1607344" cy="1607344"/>
          </a:xfrm>
          <a:prstGeom prst="rect">
            <a:avLst/>
          </a:prstGeom>
          <a:gradFill>
            <a:gsLst>
              <a:gs pos="0">
                <a:srgbClr val="0246A0"/>
              </a:gs>
              <a:gs pos="100000">
                <a:srgbClr val="046EEE"/>
              </a:gs>
            </a:gsLst>
            <a:lin ang="2700000" scaled="1"/>
          </a:gra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fontAlgn="auto">
              <a:lnSpc>
                <a:spcPct val="150000"/>
              </a:lnSpc>
            </a:pPr>
            <a:endParaRPr lang="en-US" altLang="zh-CN" sz="1200" noProof="1">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a:p>
            <a:pPr algn="ctr" fontAlgn="auto">
              <a:lnSpc>
                <a:spcPct val="150000"/>
              </a:lnSpc>
            </a:pPr>
            <a:endParaRPr lang="en-US" altLang="zh-CN" sz="1200" noProof="1">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a:p>
            <a:pPr algn="ctr" fontAlgn="auto">
              <a:lnSpc>
                <a:spcPct val="150000"/>
              </a:lnSpc>
            </a:pPr>
            <a:r>
              <a:rPr lang="zh-CN" altLang="en-US" sz="1200" noProof="1">
                <a:latin typeface="思源黑体 CN Normal" panose="020B0400000000000000" pitchFamily="34" charset="-122"/>
                <a:ea typeface="思源黑体 CN Normal" panose="020B0400000000000000" pitchFamily="34" charset="-122"/>
                <a:sym typeface="思源黑体 CN Normal" panose="020B0400000000000000" pitchFamily="34" charset="-122"/>
              </a:rPr>
              <a:t>单击添加文本</a:t>
            </a:r>
            <a:endParaRPr lang="zh-CN" altLang="en-US" sz="1200" noProof="1">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12" name="矩形 11"/>
          <p:cNvSpPr/>
          <p:nvPr/>
        </p:nvSpPr>
        <p:spPr>
          <a:xfrm>
            <a:off x="6692955" y="1109279"/>
            <a:ext cx="1607344" cy="1607344"/>
          </a:xfrm>
          <a:prstGeom prst="rect">
            <a:avLst/>
          </a:prstGeom>
          <a:gradFill>
            <a:gsLst>
              <a:gs pos="0">
                <a:srgbClr val="0246A0"/>
              </a:gs>
              <a:gs pos="100000">
                <a:srgbClr val="046EEE"/>
              </a:gs>
            </a:gsLst>
            <a:lin ang="2700000" scaled="1"/>
          </a:gra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fontAlgn="auto">
              <a:lnSpc>
                <a:spcPct val="150000"/>
              </a:lnSpc>
            </a:pPr>
            <a:endParaRPr lang="en-US" altLang="zh-CN" sz="1200" noProof="1">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a:p>
            <a:pPr algn="ctr" fontAlgn="auto">
              <a:lnSpc>
                <a:spcPct val="150000"/>
              </a:lnSpc>
            </a:pPr>
            <a:r>
              <a:rPr lang="zh-CN" altLang="en-US" sz="2100" noProof="1">
                <a:latin typeface="思源黑体 CN Normal" panose="020B0400000000000000" pitchFamily="34" charset="-122"/>
                <a:ea typeface="思源黑体 CN Normal" panose="020B0400000000000000" pitchFamily="34" charset="-122"/>
                <a:sym typeface="思源黑体 CN Normal" panose="020B0400000000000000" pitchFamily="34" charset="-122"/>
              </a:rPr>
              <a:t>单击添加文本</a:t>
            </a:r>
            <a:endParaRPr lang="zh-CN" altLang="en-US" sz="2100" noProof="1">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13" name="矩形 12"/>
          <p:cNvSpPr/>
          <p:nvPr/>
        </p:nvSpPr>
        <p:spPr>
          <a:xfrm>
            <a:off x="6688191" y="2716623"/>
            <a:ext cx="1607344" cy="1607344"/>
          </a:xfrm>
          <a:prstGeom prst="rect">
            <a:avLst/>
          </a:prstGeom>
          <a:gradFill>
            <a:gsLst>
              <a:gs pos="0">
                <a:srgbClr val="0246A0"/>
              </a:gs>
              <a:gs pos="100000">
                <a:srgbClr val="046EEE"/>
              </a:gs>
            </a:gsLst>
            <a:lin ang="2700000" scaled="1"/>
          </a:gra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lnSpc>
                <a:spcPct val="150000"/>
              </a:lnSpc>
            </a:pPr>
            <a:r>
              <a:rPr lang="en-US" altLang="zh-CN" sz="2100" b="1" noProof="1">
                <a:latin typeface="思源黑体 CN Normal" panose="020B0400000000000000" pitchFamily="34" charset="-122"/>
                <a:ea typeface="思源黑体 CN Normal" panose="020B0400000000000000" pitchFamily="34" charset="-122"/>
                <a:sym typeface="思源黑体 CN Normal" panose="020B0400000000000000" pitchFamily="34" charset="-122"/>
              </a:rPr>
              <a:t>78%</a:t>
            </a:r>
            <a:endParaRPr lang="en-US" altLang="zh-CN" sz="2100" b="1" noProof="1">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a:p>
            <a:pPr algn="ctr" fontAlgn="auto">
              <a:lnSpc>
                <a:spcPct val="150000"/>
              </a:lnSpc>
            </a:pPr>
            <a:r>
              <a:rPr lang="zh-CN" altLang="en-US" sz="1200" noProof="1">
                <a:latin typeface="思源黑体 CN Normal" panose="020B0400000000000000" pitchFamily="34" charset="-122"/>
                <a:ea typeface="思源黑体 CN Normal" panose="020B0400000000000000" pitchFamily="34" charset="-122"/>
                <a:sym typeface="思源黑体 CN Normal" panose="020B0400000000000000" pitchFamily="34" charset="-122"/>
              </a:rPr>
              <a:t>单击添加文本</a:t>
            </a:r>
            <a:endParaRPr lang="zh-CN" altLang="en-US" sz="1200" noProof="1">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14" name="任意多边形 13"/>
          <p:cNvSpPr>
            <a:spLocks noChangeAspect="1"/>
          </p:cNvSpPr>
          <p:nvPr/>
        </p:nvSpPr>
        <p:spPr>
          <a:xfrm>
            <a:off x="7381136" y="1470039"/>
            <a:ext cx="222647" cy="269081"/>
          </a:xfrm>
          <a:custGeom>
            <a:avLst/>
            <a:gdLst>
              <a:gd name="connsiteX0" fmla="*/ 483834 w 967669"/>
              <a:gd name="connsiteY0" fmla="*/ 124292 h 1168081"/>
              <a:gd name="connsiteX1" fmla="*/ 124291 w 967669"/>
              <a:gd name="connsiteY1" fmla="*/ 483835 h 1168081"/>
              <a:gd name="connsiteX2" fmla="*/ 483834 w 967669"/>
              <a:gd name="connsiteY2" fmla="*/ 843378 h 1168081"/>
              <a:gd name="connsiteX3" fmla="*/ 843377 w 967669"/>
              <a:gd name="connsiteY3" fmla="*/ 483835 h 1168081"/>
              <a:gd name="connsiteX4" fmla="*/ 483834 w 967669"/>
              <a:gd name="connsiteY4" fmla="*/ 124292 h 1168081"/>
              <a:gd name="connsiteX5" fmla="*/ 483835 w 967669"/>
              <a:gd name="connsiteY5" fmla="*/ 0 h 1168081"/>
              <a:gd name="connsiteX6" fmla="*/ 825958 w 967669"/>
              <a:gd name="connsiteY6" fmla="*/ 141712 h 1168081"/>
              <a:gd name="connsiteX7" fmla="*/ 825957 w 967669"/>
              <a:gd name="connsiteY7" fmla="*/ 141713 h 1168081"/>
              <a:gd name="connsiteX8" fmla="*/ 825957 w 967669"/>
              <a:gd name="connsiteY8" fmla="*/ 825959 h 1168081"/>
              <a:gd name="connsiteX9" fmla="*/ 483835 w 967669"/>
              <a:gd name="connsiteY9" fmla="*/ 1168081 h 1168081"/>
              <a:gd name="connsiteX10" fmla="*/ 141712 w 967669"/>
              <a:gd name="connsiteY10" fmla="*/ 825958 h 1168081"/>
              <a:gd name="connsiteX11" fmla="*/ 141712 w 967669"/>
              <a:gd name="connsiteY11" fmla="*/ 141712 h 1168081"/>
              <a:gd name="connsiteX12" fmla="*/ 483835 w 967669"/>
              <a:gd name="connsiteY12" fmla="*/ 0 h 1168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67669" h="1168081">
                <a:moveTo>
                  <a:pt x="483834" y="124292"/>
                </a:moveTo>
                <a:cubicBezTo>
                  <a:pt x="285264" y="124292"/>
                  <a:pt x="124291" y="285265"/>
                  <a:pt x="124291" y="483835"/>
                </a:cubicBezTo>
                <a:cubicBezTo>
                  <a:pt x="124291" y="682405"/>
                  <a:pt x="285264" y="843378"/>
                  <a:pt x="483834" y="843378"/>
                </a:cubicBezTo>
                <a:cubicBezTo>
                  <a:pt x="682404" y="843378"/>
                  <a:pt x="843377" y="682405"/>
                  <a:pt x="843377" y="483835"/>
                </a:cubicBezTo>
                <a:cubicBezTo>
                  <a:pt x="843377" y="285265"/>
                  <a:pt x="682404" y="124292"/>
                  <a:pt x="483834" y="124292"/>
                </a:cubicBezTo>
                <a:close/>
                <a:moveTo>
                  <a:pt x="483835" y="0"/>
                </a:moveTo>
                <a:cubicBezTo>
                  <a:pt x="607659" y="0"/>
                  <a:pt x="731483" y="47237"/>
                  <a:pt x="825958" y="141712"/>
                </a:cubicBezTo>
                <a:lnTo>
                  <a:pt x="825957" y="141713"/>
                </a:lnTo>
                <a:cubicBezTo>
                  <a:pt x="1014907" y="330662"/>
                  <a:pt x="1014907" y="637009"/>
                  <a:pt x="825957" y="825959"/>
                </a:cubicBezTo>
                <a:lnTo>
                  <a:pt x="483835" y="1168081"/>
                </a:lnTo>
                <a:lnTo>
                  <a:pt x="141712" y="825958"/>
                </a:lnTo>
                <a:cubicBezTo>
                  <a:pt x="-47238" y="637008"/>
                  <a:pt x="-47238" y="330661"/>
                  <a:pt x="141712" y="141712"/>
                </a:cubicBezTo>
                <a:cubicBezTo>
                  <a:pt x="236187" y="47237"/>
                  <a:pt x="360011" y="0"/>
                  <a:pt x="48383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1015" noProof="1">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15" name="任意多边形 14"/>
          <p:cNvSpPr>
            <a:spLocks noChangeAspect="1"/>
          </p:cNvSpPr>
          <p:nvPr/>
        </p:nvSpPr>
        <p:spPr>
          <a:xfrm>
            <a:off x="5749980" y="3776278"/>
            <a:ext cx="270272" cy="270272"/>
          </a:xfrm>
          <a:custGeom>
            <a:avLst/>
            <a:gdLst>
              <a:gd name="connsiteX0" fmla="*/ 3817270 w 6400799"/>
              <a:gd name="connsiteY0" fmla="*/ 3323047 h 6400800"/>
              <a:gd name="connsiteX1" fmla="*/ 5066529 w 6400799"/>
              <a:gd name="connsiteY1" fmla="*/ 4572306 h 6400800"/>
              <a:gd name="connsiteX2" fmla="*/ 5272152 w 6400799"/>
              <a:gd name="connsiteY2" fmla="*/ 4366683 h 6400800"/>
              <a:gd name="connsiteX3" fmla="*/ 5272152 w 6400799"/>
              <a:gd name="connsiteY3" fmla="*/ 5189175 h 6400800"/>
              <a:gd name="connsiteX4" fmla="*/ 4449659 w 6400799"/>
              <a:gd name="connsiteY4" fmla="*/ 5189176 h 6400800"/>
              <a:gd name="connsiteX5" fmla="*/ 4655282 w 6400799"/>
              <a:gd name="connsiteY5" fmla="*/ 4983553 h 6400800"/>
              <a:gd name="connsiteX6" fmla="*/ 3406023 w 6400799"/>
              <a:gd name="connsiteY6" fmla="*/ 3734293 h 6400800"/>
              <a:gd name="connsiteX7" fmla="*/ 2583528 w 6400799"/>
              <a:gd name="connsiteY7" fmla="*/ 3323047 h 6400800"/>
              <a:gd name="connsiteX8" fmla="*/ 2994775 w 6400799"/>
              <a:gd name="connsiteY8" fmla="*/ 3734293 h 6400800"/>
              <a:gd name="connsiteX9" fmla="*/ 1745516 w 6400799"/>
              <a:gd name="connsiteY9" fmla="*/ 4983553 h 6400800"/>
              <a:gd name="connsiteX10" fmla="*/ 1951139 w 6400799"/>
              <a:gd name="connsiteY10" fmla="*/ 5189176 h 6400800"/>
              <a:gd name="connsiteX11" fmla="*/ 1128646 w 6400799"/>
              <a:gd name="connsiteY11" fmla="*/ 5189175 h 6400800"/>
              <a:gd name="connsiteX12" fmla="*/ 1128646 w 6400799"/>
              <a:gd name="connsiteY12" fmla="*/ 4366683 h 6400800"/>
              <a:gd name="connsiteX13" fmla="*/ 1334269 w 6400799"/>
              <a:gd name="connsiteY13" fmla="*/ 4572306 h 6400800"/>
              <a:gd name="connsiteX14" fmla="*/ 4449660 w 6400799"/>
              <a:gd name="connsiteY14" fmla="*/ 1211625 h 6400800"/>
              <a:gd name="connsiteX15" fmla="*/ 5272153 w 6400799"/>
              <a:gd name="connsiteY15" fmla="*/ 1211626 h 6400800"/>
              <a:gd name="connsiteX16" fmla="*/ 5272153 w 6400799"/>
              <a:gd name="connsiteY16" fmla="*/ 2034118 h 6400800"/>
              <a:gd name="connsiteX17" fmla="*/ 5066530 w 6400799"/>
              <a:gd name="connsiteY17" fmla="*/ 1828495 h 6400800"/>
              <a:gd name="connsiteX18" fmla="*/ 3817271 w 6400799"/>
              <a:gd name="connsiteY18" fmla="*/ 3077754 h 6400800"/>
              <a:gd name="connsiteX19" fmla="*/ 3406024 w 6400799"/>
              <a:gd name="connsiteY19" fmla="*/ 2666508 h 6400800"/>
              <a:gd name="connsiteX20" fmla="*/ 4655283 w 6400799"/>
              <a:gd name="connsiteY20" fmla="*/ 1417248 h 6400800"/>
              <a:gd name="connsiteX21" fmla="*/ 1951140 w 6400799"/>
              <a:gd name="connsiteY21" fmla="*/ 1211625 h 6400800"/>
              <a:gd name="connsiteX22" fmla="*/ 1745517 w 6400799"/>
              <a:gd name="connsiteY22" fmla="*/ 1417248 h 6400800"/>
              <a:gd name="connsiteX23" fmla="*/ 2994776 w 6400799"/>
              <a:gd name="connsiteY23" fmla="*/ 2666507 h 6400800"/>
              <a:gd name="connsiteX24" fmla="*/ 2583529 w 6400799"/>
              <a:gd name="connsiteY24" fmla="*/ 3077754 h 6400800"/>
              <a:gd name="connsiteX25" fmla="*/ 1334270 w 6400799"/>
              <a:gd name="connsiteY25" fmla="*/ 1828495 h 6400800"/>
              <a:gd name="connsiteX26" fmla="*/ 1128647 w 6400799"/>
              <a:gd name="connsiteY26" fmla="*/ 2034118 h 6400800"/>
              <a:gd name="connsiteX27" fmla="*/ 1128647 w 6400799"/>
              <a:gd name="connsiteY27" fmla="*/ 1211626 h 6400800"/>
              <a:gd name="connsiteX28" fmla="*/ 1079141 w 6400799"/>
              <a:gd name="connsiteY28" fmla="*/ 428327 h 6400800"/>
              <a:gd name="connsiteX29" fmla="*/ 426570 w 6400799"/>
              <a:gd name="connsiteY29" fmla="*/ 1080899 h 6400800"/>
              <a:gd name="connsiteX30" fmla="*/ 426570 w 6400799"/>
              <a:gd name="connsiteY30" fmla="*/ 5323416 h 6400800"/>
              <a:gd name="connsiteX31" fmla="*/ 1079141 w 6400799"/>
              <a:gd name="connsiteY31" fmla="*/ 5975988 h 6400800"/>
              <a:gd name="connsiteX32" fmla="*/ 5321659 w 6400799"/>
              <a:gd name="connsiteY32" fmla="*/ 5975988 h 6400800"/>
              <a:gd name="connsiteX33" fmla="*/ 5974230 w 6400799"/>
              <a:gd name="connsiteY33" fmla="*/ 5323416 h 6400800"/>
              <a:gd name="connsiteX34" fmla="*/ 5974230 w 6400799"/>
              <a:gd name="connsiteY34" fmla="*/ 1080899 h 6400800"/>
              <a:gd name="connsiteX35" fmla="*/ 5321659 w 6400799"/>
              <a:gd name="connsiteY35" fmla="*/ 428327 h 6400800"/>
              <a:gd name="connsiteX36" fmla="*/ 752926 w 6400799"/>
              <a:gd name="connsiteY36" fmla="*/ 0 h 6400800"/>
              <a:gd name="connsiteX37" fmla="*/ 5647873 w 6400799"/>
              <a:gd name="connsiteY37" fmla="*/ 0 h 6400800"/>
              <a:gd name="connsiteX38" fmla="*/ 6400799 w 6400799"/>
              <a:gd name="connsiteY38" fmla="*/ 752926 h 6400800"/>
              <a:gd name="connsiteX39" fmla="*/ 6400799 w 6400799"/>
              <a:gd name="connsiteY39" fmla="*/ 5647874 h 6400800"/>
              <a:gd name="connsiteX40" fmla="*/ 5647873 w 6400799"/>
              <a:gd name="connsiteY40" fmla="*/ 6400800 h 6400800"/>
              <a:gd name="connsiteX41" fmla="*/ 752926 w 6400799"/>
              <a:gd name="connsiteY41" fmla="*/ 6400800 h 6400800"/>
              <a:gd name="connsiteX42" fmla="*/ 0 w 6400799"/>
              <a:gd name="connsiteY42" fmla="*/ 5647874 h 6400800"/>
              <a:gd name="connsiteX43" fmla="*/ 0 w 6400799"/>
              <a:gd name="connsiteY43" fmla="*/ 752926 h 6400800"/>
              <a:gd name="connsiteX44" fmla="*/ 752926 w 6400799"/>
              <a:gd name="connsiteY44"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400799" h="6400800">
                <a:moveTo>
                  <a:pt x="3817270" y="3323047"/>
                </a:moveTo>
                <a:lnTo>
                  <a:pt x="5066529" y="4572306"/>
                </a:lnTo>
                <a:lnTo>
                  <a:pt x="5272152" y="4366683"/>
                </a:lnTo>
                <a:lnTo>
                  <a:pt x="5272152" y="5189175"/>
                </a:lnTo>
                <a:lnTo>
                  <a:pt x="4449659" y="5189176"/>
                </a:lnTo>
                <a:lnTo>
                  <a:pt x="4655282" y="4983553"/>
                </a:lnTo>
                <a:lnTo>
                  <a:pt x="3406023" y="3734293"/>
                </a:lnTo>
                <a:close/>
                <a:moveTo>
                  <a:pt x="2583528" y="3323047"/>
                </a:moveTo>
                <a:lnTo>
                  <a:pt x="2994775" y="3734293"/>
                </a:lnTo>
                <a:lnTo>
                  <a:pt x="1745516" y="4983553"/>
                </a:lnTo>
                <a:lnTo>
                  <a:pt x="1951139" y="5189176"/>
                </a:lnTo>
                <a:lnTo>
                  <a:pt x="1128646" y="5189175"/>
                </a:lnTo>
                <a:lnTo>
                  <a:pt x="1128646" y="4366683"/>
                </a:lnTo>
                <a:lnTo>
                  <a:pt x="1334269" y="4572306"/>
                </a:lnTo>
                <a:close/>
                <a:moveTo>
                  <a:pt x="4449660" y="1211625"/>
                </a:moveTo>
                <a:lnTo>
                  <a:pt x="5272153" y="1211626"/>
                </a:lnTo>
                <a:lnTo>
                  <a:pt x="5272153" y="2034118"/>
                </a:lnTo>
                <a:lnTo>
                  <a:pt x="5066530" y="1828495"/>
                </a:lnTo>
                <a:lnTo>
                  <a:pt x="3817271" y="3077754"/>
                </a:lnTo>
                <a:lnTo>
                  <a:pt x="3406024" y="2666508"/>
                </a:lnTo>
                <a:lnTo>
                  <a:pt x="4655283" y="1417248"/>
                </a:lnTo>
                <a:close/>
                <a:moveTo>
                  <a:pt x="1951140" y="1211625"/>
                </a:moveTo>
                <a:lnTo>
                  <a:pt x="1745517" y="1417248"/>
                </a:lnTo>
                <a:lnTo>
                  <a:pt x="2994776" y="2666507"/>
                </a:lnTo>
                <a:lnTo>
                  <a:pt x="2583529" y="3077754"/>
                </a:lnTo>
                <a:lnTo>
                  <a:pt x="1334270" y="1828495"/>
                </a:lnTo>
                <a:lnTo>
                  <a:pt x="1128647" y="2034118"/>
                </a:lnTo>
                <a:lnTo>
                  <a:pt x="1128647" y="1211626"/>
                </a:lnTo>
                <a:close/>
                <a:moveTo>
                  <a:pt x="1079141" y="428327"/>
                </a:moveTo>
                <a:cubicBezTo>
                  <a:pt x="718736" y="428327"/>
                  <a:pt x="426570" y="720493"/>
                  <a:pt x="426570" y="1080899"/>
                </a:cubicBezTo>
                <a:lnTo>
                  <a:pt x="426570" y="5323416"/>
                </a:lnTo>
                <a:cubicBezTo>
                  <a:pt x="426570" y="5683822"/>
                  <a:pt x="718736" y="5975988"/>
                  <a:pt x="1079141" y="5975988"/>
                </a:cubicBezTo>
                <a:lnTo>
                  <a:pt x="5321659" y="5975988"/>
                </a:lnTo>
                <a:cubicBezTo>
                  <a:pt x="5682065" y="5975988"/>
                  <a:pt x="5974230" y="5683822"/>
                  <a:pt x="5974230" y="5323416"/>
                </a:cubicBezTo>
                <a:lnTo>
                  <a:pt x="5974230" y="1080899"/>
                </a:lnTo>
                <a:cubicBezTo>
                  <a:pt x="5974230" y="720493"/>
                  <a:pt x="5682065" y="428327"/>
                  <a:pt x="5321659" y="428327"/>
                </a:cubicBezTo>
                <a:close/>
                <a:moveTo>
                  <a:pt x="752926" y="0"/>
                </a:moveTo>
                <a:lnTo>
                  <a:pt x="5647873" y="0"/>
                </a:lnTo>
                <a:cubicBezTo>
                  <a:pt x="6063703" y="0"/>
                  <a:pt x="6400799" y="337096"/>
                  <a:pt x="6400799" y="752926"/>
                </a:cubicBezTo>
                <a:lnTo>
                  <a:pt x="6400799" y="5647874"/>
                </a:lnTo>
                <a:cubicBezTo>
                  <a:pt x="6400799" y="6063704"/>
                  <a:pt x="6063703" y="6400800"/>
                  <a:pt x="5647873" y="6400800"/>
                </a:cubicBezTo>
                <a:lnTo>
                  <a:pt x="752926" y="6400800"/>
                </a:lnTo>
                <a:cubicBezTo>
                  <a:pt x="337096" y="6400800"/>
                  <a:pt x="0" y="6063704"/>
                  <a:pt x="0" y="5647874"/>
                </a:cubicBezTo>
                <a:lnTo>
                  <a:pt x="0" y="752926"/>
                </a:lnTo>
                <a:cubicBezTo>
                  <a:pt x="0" y="337096"/>
                  <a:pt x="337096" y="0"/>
                  <a:pt x="75292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1015" noProof="1">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16" name="矩形 15"/>
          <p:cNvSpPr/>
          <p:nvPr/>
        </p:nvSpPr>
        <p:spPr>
          <a:xfrm>
            <a:off x="3411536" y="316047"/>
            <a:ext cx="2320925" cy="460375"/>
          </a:xfrm>
          <a:prstGeom prst="rect">
            <a:avLst/>
          </a:prstGeom>
        </p:spPr>
        <p:txBody>
          <a:bodyPr wrap="none">
            <a:spAutoFit/>
          </a:bodyPr>
          <a:lstStyle/>
          <a:p>
            <a:pPr algn="ctr"/>
            <a:r>
              <a:rPr lang="zh-CN" altLang="zh-CN" sz="2400" b="1" dirty="0">
                <a:latin typeface="思源黑体 CN Medium" panose="020B0600000000000000" pitchFamily="34" charset="-122"/>
                <a:ea typeface="思源黑体 CN Medium" panose="020B0600000000000000" pitchFamily="34" charset="-122"/>
                <a:cs typeface="微软雅黑" panose="020B0503020204020204" charset="-122"/>
                <a:sym typeface="思源黑体 CN Normal" panose="020B0400000000000000" pitchFamily="34" charset="-122"/>
              </a:rPr>
              <a:t>请输入标题文字</a:t>
            </a:r>
            <a:endParaRPr lang="zh-CN" altLang="en-US" sz="2400" b="1" dirty="0">
              <a:latin typeface="思源黑体 CN Medium" panose="020B0600000000000000" pitchFamily="34" charset="-122"/>
              <a:ea typeface="思源黑体 CN Medium" panose="020B0600000000000000" pitchFamily="34" charset="-122"/>
              <a:cs typeface="微软雅黑" panose="020B0503020204020204" charset="-122"/>
              <a:sym typeface="思源黑体 CN Normal" panose="020B04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3000"/>
    </mc:Choice>
    <mc:Fallback>
      <p:transition spd="slow" advTm="3000"/>
    </mc:Fallback>
  </mc:AlternateContent>
  <p:timing>
    <p:tnLst>
      <p:par>
        <p:cTn id="1" dur="indefinite" restart="never" nodeType="tmRoot"/>
      </p:par>
    </p:tnLst>
    <p:bldLst>
      <p:bldP spid="9" grpId="0" bldLvl="0" animBg="1"/>
      <p:bldP spid="10" grpId="0" bldLvl="0" animBg="1"/>
      <p:bldP spid="11" grpId="0" bldLvl="0" animBg="1"/>
      <p:bldP spid="12" grpId="0" bldLvl="0" animBg="1"/>
      <p:bldP spid="13" grpId="0" bldLvl="0" animBg="1"/>
      <p:bldP spid="14" grpId="0" bldLvl="0" animBg="1"/>
      <p:bldP spid="15"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10"/>
          <p:cNvSpPr txBox="1"/>
          <p:nvPr/>
        </p:nvSpPr>
        <p:spPr>
          <a:xfrm>
            <a:off x="3128224" y="3255170"/>
            <a:ext cx="1675459" cy="461665"/>
          </a:xfrm>
          <a:prstGeom prst="rect">
            <a:avLst/>
          </a:prstGeom>
          <a:noFill/>
          <a:ln w="9525">
            <a:noFill/>
          </a:ln>
        </p:spPr>
        <p:txBody>
          <a:bodyPr wrap="none" anchor="t">
            <a:spAutoFit/>
          </a:bodyPr>
          <a:lstStyle/>
          <a:p>
            <a:pPr marL="257175" indent="-257175">
              <a:buFont typeface="Arial" panose="020B0604020202020204" pitchFamily="34" charset="0"/>
              <a:buChar char="•"/>
            </a:pPr>
            <a:r>
              <a:rPr lang="zh-CN" altLang="en-US" sz="1200" dirty="0">
                <a:solidFill>
                  <a:srgbClr val="404040"/>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点击此处输入文字</a:t>
            </a:r>
            <a:endParaRPr lang="en-US" altLang="zh-CN" sz="1200" dirty="0">
              <a:solidFill>
                <a:srgbClr val="404040"/>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a:p>
            <a:pPr marL="257175" indent="-257175">
              <a:buFont typeface="Arial" panose="020B0604020202020204" pitchFamily="34" charset="0"/>
              <a:buChar char="•"/>
            </a:pPr>
            <a:r>
              <a:rPr lang="zh-CN" altLang="en-US" sz="1200" dirty="0">
                <a:solidFill>
                  <a:srgbClr val="404040"/>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点击此处输入文字</a:t>
            </a:r>
            <a:endParaRPr lang="en-US" altLang="zh-CN" sz="1200" dirty="0">
              <a:solidFill>
                <a:srgbClr val="404040"/>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10" name="TextBox 11"/>
          <p:cNvSpPr txBox="1"/>
          <p:nvPr/>
        </p:nvSpPr>
        <p:spPr>
          <a:xfrm>
            <a:off x="1901878" y="3717132"/>
            <a:ext cx="1508746" cy="404085"/>
          </a:xfrm>
          <a:prstGeom prst="rect">
            <a:avLst/>
          </a:prstGeom>
          <a:noFill/>
          <a:ln w="9525">
            <a:noFill/>
          </a:ln>
        </p:spPr>
        <p:txBody>
          <a:bodyPr wrap="none" anchor="t">
            <a:spAutoFit/>
          </a:bodyPr>
          <a:lstStyle/>
          <a:p>
            <a:pPr marL="257175" indent="-257175">
              <a:buFont typeface="Arial" panose="020B0604020202020204" pitchFamily="34" charset="0"/>
              <a:buChar char="•"/>
            </a:pPr>
            <a:r>
              <a:rPr lang="zh-CN" altLang="en-US" sz="1015" b="1" dirty="0">
                <a:solidFill>
                  <a:srgbClr val="404040"/>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点击此处输入文字</a:t>
            </a:r>
            <a:endParaRPr lang="en-US" altLang="zh-CN" sz="1015" b="1" dirty="0">
              <a:solidFill>
                <a:srgbClr val="404040"/>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a:p>
            <a:pPr marL="257175" indent="-257175">
              <a:buFont typeface="Arial" panose="020B0604020202020204" pitchFamily="34" charset="0"/>
              <a:buChar char="•"/>
            </a:pPr>
            <a:r>
              <a:rPr lang="zh-CN" altLang="en-US" sz="1015" b="1" dirty="0">
                <a:solidFill>
                  <a:srgbClr val="404040"/>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点击此处输入文字</a:t>
            </a:r>
            <a:endParaRPr lang="en-US" altLang="zh-CN" sz="1015" b="1" dirty="0">
              <a:solidFill>
                <a:srgbClr val="404040"/>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11" name="TextBox 12"/>
          <p:cNvSpPr txBox="1"/>
          <p:nvPr/>
        </p:nvSpPr>
        <p:spPr>
          <a:xfrm>
            <a:off x="4117631" y="2613422"/>
            <a:ext cx="1521570" cy="415498"/>
          </a:xfrm>
          <a:prstGeom prst="rect">
            <a:avLst/>
          </a:prstGeom>
          <a:noFill/>
          <a:ln w="9525">
            <a:noFill/>
          </a:ln>
        </p:spPr>
        <p:txBody>
          <a:bodyPr wrap="none" anchor="t">
            <a:spAutoFit/>
          </a:bodyPr>
          <a:lstStyle/>
          <a:p>
            <a:pPr marL="257175" indent="-257175">
              <a:buFont typeface="Arial" panose="020B0604020202020204" pitchFamily="34" charset="0"/>
              <a:buChar char="•"/>
            </a:pPr>
            <a:r>
              <a:rPr lang="zh-CN" altLang="en-US" sz="1050" dirty="0">
                <a:solidFill>
                  <a:srgbClr val="404040"/>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点击此处输入文字</a:t>
            </a:r>
            <a:endParaRPr lang="en-US" altLang="zh-CN" sz="1050" dirty="0">
              <a:solidFill>
                <a:srgbClr val="404040"/>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a:p>
            <a:pPr marL="257175" indent="-257175">
              <a:buFont typeface="Arial" panose="020B0604020202020204" pitchFamily="34" charset="0"/>
              <a:buChar char="•"/>
            </a:pPr>
            <a:r>
              <a:rPr lang="zh-CN" altLang="en-US" sz="1050" dirty="0">
                <a:solidFill>
                  <a:srgbClr val="404040"/>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点击此处输入文字</a:t>
            </a:r>
            <a:endParaRPr lang="en-US" altLang="zh-CN" sz="1050" dirty="0">
              <a:solidFill>
                <a:srgbClr val="404040"/>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grpSp>
        <p:nvGrpSpPr>
          <p:cNvPr id="12" name="组合 11"/>
          <p:cNvGrpSpPr/>
          <p:nvPr/>
        </p:nvGrpSpPr>
        <p:grpSpPr>
          <a:xfrm>
            <a:off x="766024" y="1968105"/>
            <a:ext cx="1458515" cy="2010965"/>
            <a:chOff x="681032" y="1902140"/>
            <a:chExt cx="1944688" cy="2681281"/>
          </a:xfrm>
        </p:grpSpPr>
        <p:sp>
          <p:nvSpPr>
            <p:cNvPr id="77836" name="椭圆​​ 2"/>
            <p:cNvSpPr/>
            <p:nvPr/>
          </p:nvSpPr>
          <p:spPr>
            <a:xfrm>
              <a:off x="681032" y="1902140"/>
              <a:ext cx="1944688" cy="2447925"/>
            </a:xfrm>
            <a:custGeom>
              <a:avLst/>
              <a:gdLst/>
              <a:ahLst/>
              <a:cxnLst/>
              <a:rect l="0" t="0" r="0" b="0"/>
              <a:pathLst>
                <a:path w="1944132"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gradFill>
              <a:gsLst>
                <a:gs pos="0">
                  <a:srgbClr val="0246A0"/>
                </a:gs>
                <a:gs pos="100000">
                  <a:srgbClr val="046EEE"/>
                </a:gs>
              </a:gsLst>
              <a:lin ang="2700000" scaled="1"/>
            </a:gradFill>
            <a:ln w="9525" cap="flat" cmpd="sng">
              <a:noFill/>
              <a:prstDash val="solid"/>
              <a:round/>
              <a:headEnd type="none" w="med" len="med"/>
              <a:tailEnd type="none" w="med" len="med"/>
            </a:ln>
          </p:spPr>
          <p:txBody>
            <a:bodyPr/>
            <a:lstStyle/>
            <a:p>
              <a:endParaRPr lang="zh-CN" altLang="en-US" sz="1015">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14" name="椭圆​​ 6"/>
            <p:cNvSpPr/>
            <p:nvPr/>
          </p:nvSpPr>
          <p:spPr>
            <a:xfrm>
              <a:off x="897230" y="4432300"/>
              <a:ext cx="1512168" cy="151121"/>
            </a:xfrm>
            <a:prstGeom prst="ellipse">
              <a:avLst/>
            </a:prstGeom>
            <a:gradFill flip="none" rotWithShape="1">
              <a:gsLst>
                <a:gs pos="80000">
                  <a:sysClr val="window" lastClr="FFFFFF">
                    <a:alpha val="0"/>
                  </a:sysClr>
                </a:gs>
                <a:gs pos="0">
                  <a:srgbClr val="FFFFFF">
                    <a:lumMod val="50000"/>
                  </a:srgbClr>
                </a:gs>
              </a:gsLst>
              <a:path path="circle">
                <a:fillToRect l="50000" t="50000" r="50000" b="50000"/>
              </a:path>
              <a:tileRect/>
            </a:gradFill>
            <a:ln w="25400" cap="flat" cmpd="sng" algn="ctr">
              <a:noFill/>
              <a:prstDash val="solid"/>
            </a:ln>
            <a:effectLst/>
          </p:spPr>
          <p:txBody>
            <a:bodyPr anchor="ctr"/>
            <a:lstStyle/>
            <a:p>
              <a:pPr algn="ctr" fontAlgn="auto">
                <a:spcBef>
                  <a:spcPts val="0"/>
                </a:spcBef>
                <a:spcAft>
                  <a:spcPts val="0"/>
                </a:spcAft>
                <a:defRPr/>
              </a:pPr>
              <a:endParaRPr lang="zh-CN" altLang="en-US" sz="1800" kern="0">
                <a:solidFill>
                  <a:prstClr val="white"/>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15" name="矩形​​ 16"/>
            <p:cNvSpPr>
              <a:spLocks noChangeArrowheads="1"/>
            </p:cNvSpPr>
            <p:nvPr/>
          </p:nvSpPr>
          <p:spPr bwMode="auto">
            <a:xfrm>
              <a:off x="886000" y="2586547"/>
              <a:ext cx="1511528" cy="492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defRPr/>
              </a:pPr>
              <a:r>
                <a:rPr lang="zh-CN" altLang="en-US" sz="1800" b="1" kern="0" dirty="0">
                  <a:solidFill>
                    <a:schemeClr val="bg1"/>
                  </a:solidFill>
                  <a:latin typeface="思源黑体 CN Normal" panose="020B0400000000000000" pitchFamily="34" charset="-122"/>
                  <a:ea typeface="思源黑体 CN Normal" panose="020B0400000000000000" pitchFamily="34" charset="-122"/>
                  <a:cs typeface="Arial Unicode MS" panose="020B0604020202020204" charset="-122"/>
                  <a:sym typeface="思源黑体 CN Normal" panose="020B0400000000000000" pitchFamily="34" charset="-122"/>
                </a:rPr>
                <a:t>资金保障</a:t>
              </a:r>
              <a:endParaRPr lang="zh-CN" altLang="en-US" sz="1800" b="1" kern="0" dirty="0">
                <a:solidFill>
                  <a:schemeClr val="bg1"/>
                </a:solidFill>
                <a:latin typeface="思源黑体 CN Normal" panose="020B0400000000000000" pitchFamily="34" charset="-122"/>
                <a:ea typeface="思源黑体 CN Normal" panose="020B0400000000000000" pitchFamily="34" charset="-122"/>
                <a:cs typeface="Arial Unicode MS" panose="020B0604020202020204" charset="-122"/>
                <a:sym typeface="思源黑体 CN Normal" panose="020B0400000000000000" pitchFamily="34" charset="-122"/>
              </a:endParaRPr>
            </a:p>
          </p:txBody>
        </p:sp>
      </p:grpSp>
      <p:grpSp>
        <p:nvGrpSpPr>
          <p:cNvPr id="16" name="组合 15"/>
          <p:cNvGrpSpPr/>
          <p:nvPr/>
        </p:nvGrpSpPr>
        <p:grpSpPr>
          <a:xfrm>
            <a:off x="2615065" y="1688308"/>
            <a:ext cx="1079897" cy="1459706"/>
            <a:chOff x="3146420" y="1529078"/>
            <a:chExt cx="1439862" cy="1946260"/>
          </a:xfrm>
        </p:grpSpPr>
        <p:sp>
          <p:nvSpPr>
            <p:cNvPr id="77840" name="椭圆​​ 2"/>
            <p:cNvSpPr/>
            <p:nvPr/>
          </p:nvSpPr>
          <p:spPr>
            <a:xfrm>
              <a:off x="3146420" y="1529078"/>
              <a:ext cx="1439862" cy="1812925"/>
            </a:xfrm>
            <a:custGeom>
              <a:avLst/>
              <a:gdLst/>
              <a:ahLst/>
              <a:cxnLst/>
              <a:rect l="0" t="0" r="0" b="0"/>
              <a:pathLst>
                <a:path w="1944132"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gradFill>
              <a:gsLst>
                <a:gs pos="0">
                  <a:srgbClr val="0246A0"/>
                </a:gs>
                <a:gs pos="100000">
                  <a:srgbClr val="046EEE"/>
                </a:gs>
              </a:gsLst>
              <a:lin ang="2700000" scaled="1"/>
            </a:gradFill>
            <a:ln w="9525" cap="flat" cmpd="sng">
              <a:noFill/>
              <a:prstDash val="solid"/>
              <a:round/>
              <a:headEnd type="none" w="med" len="med"/>
              <a:tailEnd type="none" w="med" len="med"/>
            </a:ln>
          </p:spPr>
          <p:txBody>
            <a:bodyPr/>
            <a:lstStyle/>
            <a:p>
              <a:endParaRPr lang="zh-CN" altLang="en-US" sz="1015">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18" name="椭圆​​ 9"/>
            <p:cNvSpPr/>
            <p:nvPr/>
          </p:nvSpPr>
          <p:spPr>
            <a:xfrm>
              <a:off x="3273494" y="3380494"/>
              <a:ext cx="1116000" cy="94844"/>
            </a:xfrm>
            <a:prstGeom prst="ellipse">
              <a:avLst/>
            </a:prstGeom>
            <a:gradFill flip="none" rotWithShape="1">
              <a:gsLst>
                <a:gs pos="80000">
                  <a:sysClr val="window" lastClr="FFFFFF">
                    <a:alpha val="0"/>
                  </a:sysClr>
                </a:gs>
                <a:gs pos="0">
                  <a:srgbClr val="FFFFFF">
                    <a:lumMod val="50000"/>
                  </a:srgbClr>
                </a:gs>
              </a:gsLst>
              <a:path path="circle">
                <a:fillToRect l="50000" t="50000" r="50000" b="50000"/>
              </a:path>
              <a:tileRect/>
            </a:gradFill>
            <a:ln w="25400" cap="flat" cmpd="sng" algn="ctr">
              <a:noFill/>
              <a:prstDash val="solid"/>
            </a:ln>
            <a:effectLst/>
          </p:spPr>
          <p:txBody>
            <a:bodyPr anchor="ctr"/>
            <a:lstStyle/>
            <a:p>
              <a:pPr algn="ctr" fontAlgn="auto">
                <a:spcBef>
                  <a:spcPts val="0"/>
                </a:spcBef>
                <a:spcAft>
                  <a:spcPts val="0"/>
                </a:spcAft>
                <a:defRPr/>
              </a:pPr>
              <a:endParaRPr lang="zh-CN" altLang="en-US" sz="1800" kern="0">
                <a:solidFill>
                  <a:prstClr val="white"/>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77842" name="矩形​​ 17"/>
            <p:cNvSpPr/>
            <p:nvPr/>
          </p:nvSpPr>
          <p:spPr>
            <a:xfrm>
              <a:off x="3188473" y="2051911"/>
              <a:ext cx="1297791" cy="430883"/>
            </a:xfrm>
            <a:prstGeom prst="rect">
              <a:avLst/>
            </a:prstGeom>
            <a:noFill/>
            <a:ln w="9525">
              <a:noFill/>
            </a:ln>
          </p:spPr>
          <p:txBody>
            <a:bodyPr wrap="none" anchor="t">
              <a:spAutoFit/>
            </a:bodyPr>
            <a:lstStyle/>
            <a:p>
              <a:pPr lvl="0" algn="ctr" fontAlgn="base">
                <a:spcBef>
                  <a:spcPct val="0"/>
                </a:spcBef>
                <a:spcAft>
                  <a:spcPct val="0"/>
                </a:spcAft>
              </a:pPr>
              <a:r>
                <a:rPr lang="zh-CN" altLang="en-US" sz="1500" b="1" dirty="0">
                  <a:solidFill>
                    <a:schemeClr val="bg1"/>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人员调度</a:t>
              </a:r>
              <a:endParaRPr lang="zh-CN" altLang="en-US" sz="1500" b="1" dirty="0">
                <a:solidFill>
                  <a:schemeClr val="bg1"/>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grpSp>
      <p:grpSp>
        <p:nvGrpSpPr>
          <p:cNvPr id="20" name="组合 19"/>
          <p:cNvGrpSpPr/>
          <p:nvPr/>
        </p:nvGrpSpPr>
        <p:grpSpPr>
          <a:xfrm>
            <a:off x="4127603" y="1304926"/>
            <a:ext cx="819455" cy="1017985"/>
            <a:chOff x="5032966" y="1252853"/>
            <a:chExt cx="1092607" cy="1357676"/>
          </a:xfrm>
        </p:grpSpPr>
        <p:sp>
          <p:nvSpPr>
            <p:cNvPr id="77844" name="椭圆​​ 2"/>
            <p:cNvSpPr/>
            <p:nvPr/>
          </p:nvSpPr>
          <p:spPr>
            <a:xfrm>
              <a:off x="5073645" y="1252853"/>
              <a:ext cx="1012825" cy="1274762"/>
            </a:xfrm>
            <a:custGeom>
              <a:avLst/>
              <a:gdLst/>
              <a:ahLst/>
              <a:cxnLst/>
              <a:rect l="0" t="0" r="0" b="0"/>
              <a:pathLst>
                <a:path w="1944132"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gradFill>
              <a:gsLst>
                <a:gs pos="0">
                  <a:srgbClr val="0246A0"/>
                </a:gs>
                <a:gs pos="100000">
                  <a:srgbClr val="046EEE"/>
                </a:gs>
              </a:gsLst>
              <a:lin ang="2700000" scaled="1"/>
            </a:gradFill>
            <a:ln w="9525" cap="flat" cmpd="sng">
              <a:noFill/>
              <a:prstDash val="solid"/>
              <a:round/>
              <a:headEnd type="none" w="med" len="med"/>
              <a:tailEnd type="none" w="med" len="med"/>
            </a:ln>
          </p:spPr>
          <p:txBody>
            <a:bodyPr/>
            <a:lstStyle/>
            <a:p>
              <a:endParaRPr lang="zh-CN" altLang="en-US" sz="1015">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22" name="椭圆​​ 10"/>
            <p:cNvSpPr/>
            <p:nvPr/>
          </p:nvSpPr>
          <p:spPr>
            <a:xfrm>
              <a:off x="5217790" y="2515685"/>
              <a:ext cx="720000" cy="94844"/>
            </a:xfrm>
            <a:prstGeom prst="ellipse">
              <a:avLst/>
            </a:prstGeom>
            <a:gradFill flip="none" rotWithShape="1">
              <a:gsLst>
                <a:gs pos="80000">
                  <a:sysClr val="window" lastClr="FFFFFF">
                    <a:alpha val="0"/>
                  </a:sysClr>
                </a:gs>
                <a:gs pos="0">
                  <a:srgbClr val="FFFFFF">
                    <a:lumMod val="50000"/>
                  </a:srgbClr>
                </a:gs>
              </a:gsLst>
              <a:path path="circle">
                <a:fillToRect l="50000" t="50000" r="50000" b="50000"/>
              </a:path>
              <a:tileRect/>
            </a:gradFill>
            <a:ln w="25400" cap="flat" cmpd="sng" algn="ctr">
              <a:noFill/>
              <a:prstDash val="solid"/>
            </a:ln>
            <a:effectLst/>
          </p:spPr>
          <p:txBody>
            <a:bodyPr anchor="ctr"/>
            <a:lstStyle/>
            <a:p>
              <a:pPr algn="ctr" fontAlgn="auto">
                <a:spcBef>
                  <a:spcPts val="0"/>
                </a:spcBef>
                <a:spcAft>
                  <a:spcPts val="0"/>
                </a:spcAft>
                <a:defRPr/>
              </a:pPr>
              <a:endParaRPr lang="zh-CN" altLang="en-US" sz="1800" kern="0">
                <a:solidFill>
                  <a:prstClr val="white"/>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77846" name="矩形​​ 18"/>
            <p:cNvSpPr/>
            <p:nvPr/>
          </p:nvSpPr>
          <p:spPr>
            <a:xfrm>
              <a:off x="5032966" y="1551679"/>
              <a:ext cx="1092607" cy="369431"/>
            </a:xfrm>
            <a:prstGeom prst="rect">
              <a:avLst/>
            </a:prstGeom>
            <a:noFill/>
            <a:ln w="9525">
              <a:noFill/>
            </a:ln>
          </p:spPr>
          <p:txBody>
            <a:bodyPr wrap="none" anchor="t">
              <a:spAutoFit/>
            </a:bodyPr>
            <a:lstStyle/>
            <a:p>
              <a:pPr lvl="0" algn="ctr" fontAlgn="base">
                <a:spcBef>
                  <a:spcPct val="0"/>
                </a:spcBef>
                <a:spcAft>
                  <a:spcPct val="0"/>
                </a:spcAft>
              </a:pPr>
              <a:r>
                <a:rPr lang="zh-CN" altLang="en-US" sz="1200" b="1" dirty="0">
                  <a:solidFill>
                    <a:schemeClr val="bg1"/>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培训先行</a:t>
              </a:r>
              <a:endParaRPr lang="zh-CN" altLang="en-US" sz="1200" b="1" dirty="0">
                <a:solidFill>
                  <a:schemeClr val="bg1"/>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grpSp>
      <p:sp>
        <p:nvSpPr>
          <p:cNvPr id="24" name="TextBox 25"/>
          <p:cNvSpPr txBox="1"/>
          <p:nvPr/>
        </p:nvSpPr>
        <p:spPr>
          <a:xfrm>
            <a:off x="5351119" y="2106216"/>
            <a:ext cx="1521570" cy="415498"/>
          </a:xfrm>
          <a:prstGeom prst="rect">
            <a:avLst/>
          </a:prstGeom>
          <a:noFill/>
          <a:ln w="9525">
            <a:noFill/>
          </a:ln>
        </p:spPr>
        <p:txBody>
          <a:bodyPr wrap="none" anchor="t">
            <a:spAutoFit/>
          </a:bodyPr>
          <a:lstStyle/>
          <a:p>
            <a:pPr marL="257175" indent="-257175">
              <a:buFont typeface="Arial" panose="020B0604020202020204" pitchFamily="34" charset="0"/>
              <a:buChar char="•"/>
            </a:pPr>
            <a:r>
              <a:rPr lang="zh-CN" altLang="en-US" sz="1050" dirty="0">
                <a:solidFill>
                  <a:srgbClr val="404040"/>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点击此处输入文字</a:t>
            </a:r>
            <a:endParaRPr lang="en-US" altLang="zh-CN" sz="1050" dirty="0">
              <a:solidFill>
                <a:srgbClr val="404040"/>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a:p>
            <a:pPr marL="257175" indent="-257175">
              <a:buFont typeface="Arial" panose="020B0604020202020204" pitchFamily="34" charset="0"/>
              <a:buChar char="•"/>
            </a:pPr>
            <a:r>
              <a:rPr lang="zh-CN" altLang="en-US" sz="1050" dirty="0">
                <a:solidFill>
                  <a:srgbClr val="404040"/>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点击此处输入文字</a:t>
            </a:r>
            <a:endParaRPr lang="en-US" altLang="zh-CN" sz="1050" dirty="0">
              <a:solidFill>
                <a:srgbClr val="404040"/>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grpSp>
        <p:nvGrpSpPr>
          <p:cNvPr id="25" name="组合 24"/>
          <p:cNvGrpSpPr/>
          <p:nvPr/>
        </p:nvGrpSpPr>
        <p:grpSpPr>
          <a:xfrm>
            <a:off x="5365853" y="1121569"/>
            <a:ext cx="736099" cy="848916"/>
            <a:chOff x="4991219" y="1252853"/>
            <a:chExt cx="1176101" cy="1357676"/>
          </a:xfrm>
        </p:grpSpPr>
        <p:sp>
          <p:nvSpPr>
            <p:cNvPr id="77849" name="椭圆​​ 2"/>
            <p:cNvSpPr/>
            <p:nvPr/>
          </p:nvSpPr>
          <p:spPr>
            <a:xfrm>
              <a:off x="5073645" y="1252853"/>
              <a:ext cx="1012825" cy="1274762"/>
            </a:xfrm>
            <a:custGeom>
              <a:avLst/>
              <a:gdLst/>
              <a:ahLst/>
              <a:cxnLst/>
              <a:rect l="0" t="0" r="0" b="0"/>
              <a:pathLst>
                <a:path w="1944132"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gradFill>
              <a:gsLst>
                <a:gs pos="0">
                  <a:srgbClr val="0246A0"/>
                </a:gs>
                <a:gs pos="100000">
                  <a:srgbClr val="046EEE"/>
                </a:gs>
              </a:gsLst>
              <a:lin ang="2700000" scaled="1"/>
            </a:gradFill>
            <a:ln w="9525">
              <a:noFill/>
            </a:ln>
          </p:spPr>
          <p:txBody>
            <a:bodyPr/>
            <a:lstStyle/>
            <a:p>
              <a:endParaRPr lang="zh-CN" altLang="en-US" sz="1015">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27" name="椭圆​​ 10"/>
            <p:cNvSpPr/>
            <p:nvPr/>
          </p:nvSpPr>
          <p:spPr>
            <a:xfrm>
              <a:off x="5217790" y="2515685"/>
              <a:ext cx="720000" cy="94844"/>
            </a:xfrm>
            <a:prstGeom prst="ellipse">
              <a:avLst/>
            </a:prstGeom>
            <a:gradFill flip="none" rotWithShape="1">
              <a:gsLst>
                <a:gs pos="80000">
                  <a:sysClr val="window" lastClr="FFFFFF">
                    <a:alpha val="0"/>
                  </a:sysClr>
                </a:gs>
                <a:gs pos="0">
                  <a:srgbClr val="FFFFFF">
                    <a:lumMod val="50000"/>
                  </a:srgbClr>
                </a:gs>
              </a:gsLst>
              <a:path path="circle">
                <a:fillToRect l="50000" t="50000" r="50000" b="50000"/>
              </a:path>
              <a:tileRect/>
            </a:gradFill>
            <a:ln w="25400" cap="flat" cmpd="sng" algn="ctr">
              <a:noFill/>
              <a:prstDash val="solid"/>
            </a:ln>
            <a:effectLst/>
          </p:spPr>
          <p:txBody>
            <a:bodyPr anchor="ctr"/>
            <a:lstStyle/>
            <a:p>
              <a:pPr algn="ctr" fontAlgn="auto">
                <a:spcBef>
                  <a:spcPts val="0"/>
                </a:spcBef>
                <a:spcAft>
                  <a:spcPts val="0"/>
                </a:spcAft>
                <a:defRPr/>
              </a:pPr>
              <a:endParaRPr lang="zh-CN" altLang="en-US" sz="1800" kern="0">
                <a:solidFill>
                  <a:prstClr val="white"/>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77851" name="矩形​​ 18"/>
            <p:cNvSpPr/>
            <p:nvPr/>
          </p:nvSpPr>
          <p:spPr>
            <a:xfrm>
              <a:off x="4991219" y="1598492"/>
              <a:ext cx="1176101" cy="406089"/>
            </a:xfrm>
            <a:prstGeom prst="rect">
              <a:avLst/>
            </a:prstGeom>
            <a:noFill/>
            <a:ln w="9525">
              <a:noFill/>
            </a:ln>
          </p:spPr>
          <p:txBody>
            <a:bodyPr wrap="none" anchor="t">
              <a:spAutoFit/>
            </a:bodyPr>
            <a:lstStyle/>
            <a:p>
              <a:pPr lvl="0" algn="ctr" fontAlgn="base">
                <a:spcBef>
                  <a:spcPct val="0"/>
                </a:spcBef>
                <a:spcAft>
                  <a:spcPct val="0"/>
                </a:spcAft>
              </a:pPr>
              <a:r>
                <a:rPr lang="zh-CN" altLang="en-US" sz="1050" b="1" dirty="0">
                  <a:solidFill>
                    <a:schemeClr val="bg1"/>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分解计划</a:t>
              </a:r>
              <a:endParaRPr lang="zh-CN" altLang="en-US" sz="1050" b="1" dirty="0">
                <a:solidFill>
                  <a:schemeClr val="bg1"/>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grpSp>
      <p:sp>
        <p:nvSpPr>
          <p:cNvPr id="29" name="TextBox 25"/>
          <p:cNvSpPr txBox="1"/>
          <p:nvPr/>
        </p:nvSpPr>
        <p:spPr>
          <a:xfrm>
            <a:off x="6492928" y="1771650"/>
            <a:ext cx="1521570" cy="415498"/>
          </a:xfrm>
          <a:prstGeom prst="rect">
            <a:avLst/>
          </a:prstGeom>
          <a:noFill/>
          <a:ln w="9525">
            <a:noFill/>
          </a:ln>
        </p:spPr>
        <p:txBody>
          <a:bodyPr wrap="none" anchor="t">
            <a:spAutoFit/>
          </a:bodyPr>
          <a:lstStyle/>
          <a:p>
            <a:pPr marL="257175" indent="-257175">
              <a:buFont typeface="Arial" panose="020B0604020202020204" pitchFamily="34" charset="0"/>
              <a:buChar char="•"/>
            </a:pPr>
            <a:r>
              <a:rPr lang="zh-CN" altLang="en-US" sz="1050" dirty="0">
                <a:solidFill>
                  <a:srgbClr val="404040"/>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点击此处输入文字</a:t>
            </a:r>
            <a:endParaRPr lang="en-US" altLang="zh-CN" sz="1050" dirty="0">
              <a:solidFill>
                <a:srgbClr val="404040"/>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a:p>
            <a:pPr marL="257175" indent="-257175">
              <a:buFont typeface="Arial" panose="020B0604020202020204" pitchFamily="34" charset="0"/>
              <a:buChar char="•"/>
            </a:pPr>
            <a:r>
              <a:rPr lang="zh-CN" altLang="en-US" sz="1050" dirty="0">
                <a:solidFill>
                  <a:srgbClr val="404040"/>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点击此处输入文字</a:t>
            </a:r>
            <a:endParaRPr lang="en-US" altLang="zh-CN" sz="1050" dirty="0">
              <a:solidFill>
                <a:srgbClr val="404040"/>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grpSp>
        <p:nvGrpSpPr>
          <p:cNvPr id="30" name="组合 29"/>
          <p:cNvGrpSpPr/>
          <p:nvPr/>
        </p:nvGrpSpPr>
        <p:grpSpPr>
          <a:xfrm>
            <a:off x="6487205" y="946548"/>
            <a:ext cx="659155" cy="689372"/>
            <a:chOff x="4930478" y="1252853"/>
            <a:chExt cx="1297587" cy="1357676"/>
          </a:xfrm>
        </p:grpSpPr>
        <p:sp>
          <p:nvSpPr>
            <p:cNvPr id="77854" name="椭圆​​ 2"/>
            <p:cNvSpPr/>
            <p:nvPr/>
          </p:nvSpPr>
          <p:spPr>
            <a:xfrm>
              <a:off x="5073645" y="1252853"/>
              <a:ext cx="1012825" cy="1274762"/>
            </a:xfrm>
            <a:custGeom>
              <a:avLst/>
              <a:gdLst/>
              <a:ahLst/>
              <a:cxnLst/>
              <a:rect l="0" t="0" r="0" b="0"/>
              <a:pathLst>
                <a:path w="1944132"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gradFill>
              <a:gsLst>
                <a:gs pos="0">
                  <a:srgbClr val="0246A0"/>
                </a:gs>
                <a:gs pos="100000">
                  <a:srgbClr val="046EEE"/>
                </a:gs>
              </a:gsLst>
              <a:lin ang="2700000" scaled="1"/>
            </a:gradFill>
            <a:ln w="9525" cap="flat" cmpd="sng">
              <a:noFill/>
              <a:prstDash val="solid"/>
              <a:round/>
              <a:headEnd type="none" w="med" len="med"/>
              <a:tailEnd type="none" w="med" len="med"/>
            </a:ln>
          </p:spPr>
          <p:txBody>
            <a:bodyPr/>
            <a:lstStyle/>
            <a:p>
              <a:endParaRPr lang="zh-CN" altLang="en-US" sz="1015">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32" name="椭圆​​ 10"/>
            <p:cNvSpPr/>
            <p:nvPr/>
          </p:nvSpPr>
          <p:spPr>
            <a:xfrm>
              <a:off x="5217790" y="2515685"/>
              <a:ext cx="720000" cy="94844"/>
            </a:xfrm>
            <a:prstGeom prst="ellipse">
              <a:avLst/>
            </a:prstGeom>
            <a:gradFill flip="none" rotWithShape="1">
              <a:gsLst>
                <a:gs pos="80000">
                  <a:sysClr val="window" lastClr="FFFFFF">
                    <a:alpha val="0"/>
                  </a:sysClr>
                </a:gs>
                <a:gs pos="0">
                  <a:srgbClr val="FFFFFF">
                    <a:lumMod val="50000"/>
                  </a:srgbClr>
                </a:gs>
              </a:gsLst>
              <a:path path="circle">
                <a:fillToRect l="50000" t="50000" r="50000" b="50000"/>
              </a:path>
              <a:tileRect/>
            </a:gradFill>
            <a:ln w="25400" cap="flat" cmpd="sng" algn="ctr">
              <a:noFill/>
              <a:prstDash val="solid"/>
            </a:ln>
            <a:effectLst/>
          </p:spPr>
          <p:txBody>
            <a:bodyPr anchor="ctr"/>
            <a:lstStyle/>
            <a:p>
              <a:pPr algn="ctr" fontAlgn="auto">
                <a:spcBef>
                  <a:spcPts val="0"/>
                </a:spcBef>
                <a:spcAft>
                  <a:spcPts val="0"/>
                </a:spcAft>
                <a:defRPr/>
              </a:pPr>
              <a:endParaRPr lang="zh-CN" altLang="en-US" sz="1800" kern="0">
                <a:solidFill>
                  <a:prstClr val="white"/>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77856" name="矩形​​ 18"/>
            <p:cNvSpPr/>
            <p:nvPr/>
          </p:nvSpPr>
          <p:spPr>
            <a:xfrm>
              <a:off x="4930478" y="1598491"/>
              <a:ext cx="1297587" cy="454610"/>
            </a:xfrm>
            <a:prstGeom prst="rect">
              <a:avLst/>
            </a:prstGeom>
            <a:noFill/>
            <a:ln w="9525">
              <a:noFill/>
            </a:ln>
          </p:spPr>
          <p:txBody>
            <a:bodyPr wrap="none" anchor="t">
              <a:spAutoFit/>
            </a:bodyPr>
            <a:lstStyle/>
            <a:p>
              <a:pPr lvl="0" algn="ctr" fontAlgn="base">
                <a:spcBef>
                  <a:spcPct val="0"/>
                </a:spcBef>
                <a:spcAft>
                  <a:spcPct val="0"/>
                </a:spcAft>
              </a:pPr>
              <a:r>
                <a:rPr lang="zh-CN" altLang="en-US" sz="900" b="1" dirty="0">
                  <a:solidFill>
                    <a:schemeClr val="bg1"/>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督导措施</a:t>
              </a:r>
              <a:endParaRPr lang="zh-CN" altLang="en-US" sz="900" b="1" dirty="0">
                <a:solidFill>
                  <a:schemeClr val="bg1"/>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grpSp>
      <p:sp>
        <p:nvSpPr>
          <p:cNvPr id="31" name="矩形 30"/>
          <p:cNvSpPr/>
          <p:nvPr/>
        </p:nvSpPr>
        <p:spPr>
          <a:xfrm>
            <a:off x="3411536" y="316047"/>
            <a:ext cx="2320925" cy="460375"/>
          </a:xfrm>
          <a:prstGeom prst="rect">
            <a:avLst/>
          </a:prstGeom>
        </p:spPr>
        <p:txBody>
          <a:bodyPr wrap="none">
            <a:spAutoFit/>
          </a:bodyPr>
          <a:lstStyle/>
          <a:p>
            <a:pPr algn="ctr"/>
            <a:r>
              <a:rPr lang="zh-CN" altLang="zh-CN" sz="2400" b="1" dirty="0">
                <a:latin typeface="思源黑体 CN Medium" panose="020B0600000000000000" pitchFamily="34" charset="-122"/>
                <a:ea typeface="思源黑体 CN Medium" panose="020B0600000000000000" pitchFamily="34" charset="-122"/>
                <a:cs typeface="微软雅黑" panose="020B0503020204020204" charset="-122"/>
                <a:sym typeface="思源黑体 CN Normal" panose="020B0400000000000000" pitchFamily="34" charset="-122"/>
              </a:rPr>
              <a:t>请输入标题文字</a:t>
            </a:r>
            <a:endParaRPr lang="zh-CN" altLang="en-US" sz="2400" b="1" dirty="0">
              <a:latin typeface="思源黑体 CN Medium" panose="020B0600000000000000" pitchFamily="34" charset="-122"/>
              <a:ea typeface="思源黑体 CN Medium" panose="020B0600000000000000" pitchFamily="34" charset="-122"/>
              <a:cs typeface="微软雅黑" panose="020B0503020204020204" charset="-122"/>
              <a:sym typeface="思源黑体 CN Normal" panose="020B04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3000"/>
    </mc:Choice>
    <mc:Fallback>
      <p:transition spd="slow" advTm="3000"/>
    </mc:Fallback>
  </mc:AlternateContent>
  <p:timing>
    <p:tnLst>
      <p:par>
        <p:cTn id="1" dur="indefinite" restart="never" nodeType="tmRoot"/>
      </p:par>
    </p:tnLst>
    <p:bldLst>
      <p:bldP spid="9" grpId="0"/>
      <p:bldP spid="10" grpId="0"/>
      <p:bldP spid="11" grpId="0"/>
      <p:bldP spid="24" grpId="0"/>
      <p:bldP spid="2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420742" y="1300718"/>
            <a:ext cx="2599135" cy="1735352"/>
          </a:xfrm>
          <a:prstGeom prst="rect">
            <a:avLst/>
          </a:prstGeom>
          <a:blipFill dpi="0" rotWithShape="1">
            <a:blip r:embed="rId1"/>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fontAlgn="auto"/>
            <a:endParaRPr lang="zh-CN" altLang="en-US" sz="1015" noProof="1">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10" name="文本框 9"/>
          <p:cNvSpPr txBox="1"/>
          <p:nvPr/>
        </p:nvSpPr>
        <p:spPr>
          <a:xfrm>
            <a:off x="554092" y="3281338"/>
            <a:ext cx="2482453" cy="848915"/>
          </a:xfrm>
          <a:prstGeom prst="rect">
            <a:avLst/>
          </a:prstGeom>
          <a:gradFill flip="none" rotWithShape="1">
            <a:gsLst>
              <a:gs pos="0">
                <a:srgbClr val="0246A0"/>
              </a:gs>
              <a:gs pos="100000">
                <a:srgbClr val="046EEE"/>
              </a:gs>
            </a:gsLst>
            <a:lin ang="2700000" scaled="1"/>
            <a:tileRect/>
          </a:gradFill>
          <a:ln w="9525">
            <a:noFill/>
          </a:ln>
        </p:spPr>
        <p:txBody>
          <a:bodyPr wrap="square" lIns="54000" rIns="54000" anchor="ctr"/>
          <a:lstStyle/>
          <a:p>
            <a:pPr lvl="0">
              <a:lnSpc>
                <a:spcPct val="125000"/>
              </a:lnSpc>
            </a:pPr>
            <a:endParaRPr lang="en-US" altLang="zh-CN" sz="1200" dirty="0">
              <a:solidFill>
                <a:schemeClr val="bg1"/>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a:p>
            <a:pPr lvl="0">
              <a:lnSpc>
                <a:spcPct val="125000"/>
              </a:lnSpc>
            </a:pPr>
            <a:r>
              <a:rPr lang="zh-CN" altLang="en-US" sz="1200" dirty="0">
                <a:solidFill>
                  <a:schemeClr val="bg1"/>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在此编辑文本内容在此编辑文本内容在此编辑文本内容在此编辑文本内容在此编辑文本内容在此编辑文</a:t>
            </a:r>
            <a:endParaRPr lang="zh-CN" altLang="en-US" sz="1200" dirty="0">
              <a:solidFill>
                <a:schemeClr val="bg1"/>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a:p>
            <a:pPr lvl="0">
              <a:lnSpc>
                <a:spcPct val="125000"/>
              </a:lnSpc>
            </a:pPr>
            <a:endParaRPr lang="zh-CN" altLang="en-US" sz="1200" dirty="0">
              <a:solidFill>
                <a:schemeClr val="bg1"/>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11" name="矩形 10"/>
          <p:cNvSpPr/>
          <p:nvPr/>
        </p:nvSpPr>
        <p:spPr>
          <a:xfrm>
            <a:off x="420743" y="3281336"/>
            <a:ext cx="116681" cy="848916"/>
          </a:xfrm>
          <a:prstGeom prst="rect">
            <a:avLst/>
          </a:prstGeom>
          <a:gradFill flip="none" rotWithShape="1">
            <a:gsLst>
              <a:gs pos="0">
                <a:srgbClr val="0246A0"/>
              </a:gs>
              <a:gs pos="100000">
                <a:srgbClr val="046EEE"/>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fontAlgn="auto"/>
            <a:endParaRPr lang="zh-CN" altLang="en-US" sz="1015" noProof="1">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12" name="矩形 11"/>
          <p:cNvSpPr/>
          <p:nvPr/>
        </p:nvSpPr>
        <p:spPr>
          <a:xfrm>
            <a:off x="3286575" y="1300718"/>
            <a:ext cx="2597944" cy="1735352"/>
          </a:xfrm>
          <a:prstGeom prst="rect">
            <a:avLst/>
          </a:prstGeom>
          <a:blipFill dpi="0" rotWithShape="1">
            <a:blip r:embed="rId1"/>
            <a:srcRect/>
            <a:stretch>
              <a:fillRect/>
            </a:stretch>
          </a:blipFill>
          <a:ln w="9525">
            <a:noFill/>
          </a:ln>
        </p:spPr>
        <p:txBody>
          <a:bodyPr anchor="ctr"/>
          <a:lstStyle/>
          <a:p>
            <a:pPr algn="ctr">
              <a:buFont typeface="Arial" panose="020B0604020202020204" pitchFamily="34" charset="0"/>
            </a:pPr>
            <a:endParaRPr lang="zh-CN" altLang="en-US" sz="1015" noProof="1">
              <a:solidFill>
                <a:srgbClr val="FFFFFF"/>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13" name="文本框 12"/>
          <p:cNvSpPr txBox="1"/>
          <p:nvPr/>
        </p:nvSpPr>
        <p:spPr>
          <a:xfrm>
            <a:off x="3418736" y="3281338"/>
            <a:ext cx="2482453" cy="848915"/>
          </a:xfrm>
          <a:prstGeom prst="rect">
            <a:avLst/>
          </a:prstGeom>
          <a:gradFill flip="none" rotWithShape="1">
            <a:gsLst>
              <a:gs pos="0">
                <a:srgbClr val="0246A0"/>
              </a:gs>
              <a:gs pos="100000">
                <a:srgbClr val="046EEE"/>
              </a:gs>
            </a:gsLst>
            <a:lin ang="2700000" scaled="1"/>
            <a:tileRect/>
          </a:gradFill>
          <a:ln w="9525">
            <a:noFill/>
          </a:ln>
        </p:spPr>
        <p:txBody>
          <a:bodyPr wrap="square" lIns="54000" rIns="54000" anchor="ctr"/>
          <a:lstStyle/>
          <a:p>
            <a:pPr lvl="0">
              <a:lnSpc>
                <a:spcPct val="125000"/>
              </a:lnSpc>
            </a:pPr>
            <a:endParaRPr lang="en-US" altLang="zh-CN" sz="1200" dirty="0">
              <a:solidFill>
                <a:schemeClr val="bg1"/>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a:p>
            <a:pPr lvl="0">
              <a:lnSpc>
                <a:spcPct val="125000"/>
              </a:lnSpc>
            </a:pPr>
            <a:r>
              <a:rPr lang="zh-CN" altLang="en-US" sz="1200" dirty="0">
                <a:solidFill>
                  <a:schemeClr val="bg1"/>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在此编辑文本内容在此编辑文本内容在此编辑文本内容在此编辑文本内容在此编辑文本内容在此编辑文</a:t>
            </a:r>
            <a:endParaRPr lang="zh-CN" altLang="en-US" sz="1200" dirty="0">
              <a:solidFill>
                <a:schemeClr val="bg1"/>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a:p>
            <a:pPr lvl="0">
              <a:lnSpc>
                <a:spcPct val="125000"/>
              </a:lnSpc>
            </a:pPr>
            <a:endParaRPr lang="en-US" altLang="zh-CN" sz="1200" dirty="0">
              <a:solidFill>
                <a:schemeClr val="bg1"/>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14" name="矩形 13"/>
          <p:cNvSpPr/>
          <p:nvPr/>
        </p:nvSpPr>
        <p:spPr>
          <a:xfrm>
            <a:off x="3286576" y="3281336"/>
            <a:ext cx="115491" cy="848916"/>
          </a:xfrm>
          <a:prstGeom prst="rect">
            <a:avLst/>
          </a:prstGeom>
          <a:gradFill flip="none" rotWithShape="1">
            <a:gsLst>
              <a:gs pos="0">
                <a:srgbClr val="0246A0"/>
              </a:gs>
              <a:gs pos="100000">
                <a:srgbClr val="046EEE"/>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fontAlgn="auto"/>
            <a:endParaRPr lang="zh-CN" altLang="en-US" sz="1015" noProof="1">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15" name="矩形 14"/>
          <p:cNvSpPr/>
          <p:nvPr/>
        </p:nvSpPr>
        <p:spPr>
          <a:xfrm>
            <a:off x="6144075" y="1300718"/>
            <a:ext cx="2597944" cy="1735352"/>
          </a:xfrm>
          <a:prstGeom prst="rect">
            <a:avLst/>
          </a:prstGeom>
          <a:blipFill dpi="0" rotWithShape="1">
            <a:blip r:embed="rId1"/>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fontAlgn="auto"/>
            <a:endParaRPr lang="zh-CN" altLang="en-US" sz="1015" noProof="1">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16" name="文本框 15"/>
          <p:cNvSpPr txBox="1"/>
          <p:nvPr/>
        </p:nvSpPr>
        <p:spPr>
          <a:xfrm>
            <a:off x="6276236" y="3281338"/>
            <a:ext cx="2482453" cy="848915"/>
          </a:xfrm>
          <a:prstGeom prst="rect">
            <a:avLst/>
          </a:prstGeom>
          <a:gradFill flip="none" rotWithShape="1">
            <a:gsLst>
              <a:gs pos="0">
                <a:srgbClr val="0246A0"/>
              </a:gs>
              <a:gs pos="100000">
                <a:srgbClr val="046EEE"/>
              </a:gs>
            </a:gsLst>
            <a:lin ang="2700000" scaled="1"/>
            <a:tileRect/>
          </a:gradFill>
          <a:ln w="9525">
            <a:noFill/>
          </a:ln>
        </p:spPr>
        <p:txBody>
          <a:bodyPr wrap="square" lIns="54000" rIns="54000" anchor="ctr"/>
          <a:lstStyle/>
          <a:p>
            <a:pPr lvl="0">
              <a:lnSpc>
                <a:spcPct val="125000"/>
              </a:lnSpc>
            </a:pPr>
            <a:endParaRPr lang="en-US" altLang="zh-CN" sz="1200" dirty="0">
              <a:solidFill>
                <a:schemeClr val="bg1"/>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a:p>
            <a:pPr lvl="0">
              <a:lnSpc>
                <a:spcPct val="125000"/>
              </a:lnSpc>
            </a:pPr>
            <a:r>
              <a:rPr lang="zh-CN" altLang="en-US" sz="1200" dirty="0">
                <a:solidFill>
                  <a:schemeClr val="bg1"/>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在此编辑文本内容在此编辑文本内容在此编辑文本内容在此编辑文本内容在此编辑文本内容在此编辑文</a:t>
            </a:r>
            <a:endParaRPr lang="zh-CN" altLang="en-US" sz="1200" dirty="0">
              <a:solidFill>
                <a:schemeClr val="bg1"/>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a:p>
            <a:pPr lvl="0">
              <a:lnSpc>
                <a:spcPct val="125000"/>
              </a:lnSpc>
            </a:pPr>
            <a:endParaRPr lang="en-US" altLang="zh-CN" sz="1200" dirty="0">
              <a:solidFill>
                <a:schemeClr val="bg1"/>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17" name="矩形 16"/>
          <p:cNvSpPr/>
          <p:nvPr/>
        </p:nvSpPr>
        <p:spPr>
          <a:xfrm>
            <a:off x="6144076" y="3281336"/>
            <a:ext cx="115491" cy="848916"/>
          </a:xfrm>
          <a:prstGeom prst="rect">
            <a:avLst/>
          </a:prstGeom>
          <a:gradFill flip="none" rotWithShape="1">
            <a:gsLst>
              <a:gs pos="0">
                <a:srgbClr val="0246A0"/>
              </a:gs>
              <a:gs pos="100000">
                <a:srgbClr val="046EEE"/>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fontAlgn="auto"/>
            <a:endParaRPr lang="zh-CN" altLang="en-US" sz="1015" noProof="1">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19" name="矩形 18"/>
          <p:cNvSpPr/>
          <p:nvPr/>
        </p:nvSpPr>
        <p:spPr>
          <a:xfrm>
            <a:off x="3411536" y="316047"/>
            <a:ext cx="2320925" cy="460375"/>
          </a:xfrm>
          <a:prstGeom prst="rect">
            <a:avLst/>
          </a:prstGeom>
        </p:spPr>
        <p:txBody>
          <a:bodyPr wrap="none">
            <a:spAutoFit/>
          </a:bodyPr>
          <a:lstStyle/>
          <a:p>
            <a:pPr algn="ctr"/>
            <a:r>
              <a:rPr lang="zh-CN" altLang="zh-CN" sz="2400" b="1" dirty="0">
                <a:latin typeface="思源黑体 CN Medium" panose="020B0600000000000000" pitchFamily="34" charset="-122"/>
                <a:ea typeface="思源黑体 CN Medium" panose="020B0600000000000000" pitchFamily="34" charset="-122"/>
                <a:cs typeface="微软雅黑" panose="020B0503020204020204" charset="-122"/>
                <a:sym typeface="思源黑体 CN Normal" panose="020B0400000000000000" pitchFamily="34" charset="-122"/>
              </a:rPr>
              <a:t>请输入标题文字</a:t>
            </a:r>
            <a:endParaRPr lang="zh-CN" altLang="en-US" sz="2400" b="1" dirty="0">
              <a:latin typeface="思源黑体 CN Medium" panose="020B0600000000000000" pitchFamily="34" charset="-122"/>
              <a:ea typeface="思源黑体 CN Medium" panose="020B0600000000000000" pitchFamily="34" charset="-122"/>
              <a:cs typeface="微软雅黑" panose="020B0503020204020204" charset="-122"/>
              <a:sym typeface="思源黑体 CN Normal" panose="020B04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3000"/>
    </mc:Choice>
    <mc:Fallback>
      <p:transition spd="slow" advTm="3000"/>
    </mc:Fallback>
  </mc:AlternateContent>
  <p:timing>
    <p:tnLst>
      <p:par>
        <p:cTn id="1" dur="indefinite" restart="never" nodeType="tmRoot"/>
      </p:par>
    </p:tnLst>
    <p:bldLst>
      <p:bldP spid="9" grpId="0" bldLvl="0" animBg="1"/>
      <p:bldP spid="10" grpId="0" bldLvl="0" animBg="1"/>
      <p:bldP spid="11" grpId="0" bldLvl="0" animBg="1"/>
      <p:bldP spid="12" grpId="0" bldLvl="0" animBg="1"/>
      <p:bldP spid="13" grpId="0" bldLvl="0" animBg="1"/>
      <p:bldP spid="14" grpId="0" bldLvl="0" animBg="1"/>
      <p:bldP spid="15" grpId="0" bldLvl="0" animBg="1"/>
      <p:bldP spid="16" grpId="0" bldLvl="0" animBg="1"/>
      <p:bldP spid="17"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28" name="组合 33"/>
          <p:cNvGrpSpPr/>
          <p:nvPr/>
        </p:nvGrpSpPr>
        <p:grpSpPr>
          <a:xfrm>
            <a:off x="607669" y="989686"/>
            <a:ext cx="1804988" cy="3328988"/>
            <a:chOff x="1466173" y="1296754"/>
            <a:chExt cx="2406357" cy="4439752"/>
          </a:xfrm>
        </p:grpSpPr>
        <p:sp>
          <p:nvSpPr>
            <p:cNvPr id="35" name="圆角矩形 34"/>
            <p:cNvSpPr/>
            <p:nvPr/>
          </p:nvSpPr>
          <p:spPr>
            <a:xfrm>
              <a:off x="1517303" y="1296754"/>
              <a:ext cx="2303205" cy="4439752"/>
            </a:xfrm>
            <a:prstGeom prst="roundRect">
              <a:avLst>
                <a:gd name="adj" fmla="val 5531"/>
              </a:avLst>
            </a:prstGeom>
            <a:pattFill prst="dkDnDiag">
              <a:fgClr>
                <a:schemeClr val="bg1"/>
              </a:fgClr>
              <a:bgClr>
                <a:srgbClr val="F9F9F9"/>
              </a:bgClr>
            </a:pattFill>
            <a:ln>
              <a:noFill/>
            </a:ln>
            <a:effectLst>
              <a:outerShdw dist="1778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1015" noProof="1">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grpSp>
          <p:nvGrpSpPr>
            <p:cNvPr id="81930" name="组合 35"/>
            <p:cNvGrpSpPr/>
            <p:nvPr/>
          </p:nvGrpSpPr>
          <p:grpSpPr>
            <a:xfrm>
              <a:off x="2002721" y="1605930"/>
              <a:ext cx="1332368" cy="1332368"/>
              <a:chOff x="2002721" y="1605930"/>
              <a:chExt cx="1332368" cy="1332368"/>
            </a:xfrm>
          </p:grpSpPr>
          <p:grpSp>
            <p:nvGrpSpPr>
              <p:cNvPr id="81931" name="组合 47"/>
              <p:cNvGrpSpPr/>
              <p:nvPr/>
            </p:nvGrpSpPr>
            <p:grpSpPr>
              <a:xfrm>
                <a:off x="2002721" y="1605930"/>
                <a:ext cx="1332368" cy="1332368"/>
                <a:chOff x="1236675" y="2423160"/>
                <a:chExt cx="1950720" cy="1950720"/>
              </a:xfrm>
            </p:grpSpPr>
            <p:sp>
              <p:nvSpPr>
                <p:cNvPr id="50" name="椭圆 49"/>
                <p:cNvSpPr/>
                <p:nvPr/>
              </p:nvSpPr>
              <p:spPr>
                <a:xfrm>
                  <a:off x="1236675" y="2423160"/>
                  <a:ext cx="1950720" cy="1950720"/>
                </a:xfrm>
                <a:prstGeom prst="ellipse">
                  <a:avLst/>
                </a:prstGeom>
                <a:solidFill>
                  <a:schemeClr val="bg1"/>
                </a:solidFill>
                <a:ln>
                  <a:noFill/>
                </a:ln>
                <a:effectLst>
                  <a:outerShdw dist="101600" dir="2700000" algn="tl"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1015" noProof="1">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51" name="椭圆 50"/>
                <p:cNvSpPr/>
                <p:nvPr/>
              </p:nvSpPr>
              <p:spPr>
                <a:xfrm>
                  <a:off x="1414428" y="2592937"/>
                  <a:ext cx="1595213" cy="1611166"/>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1015" noProof="1">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grpSp>
          <p:sp>
            <p:nvSpPr>
              <p:cNvPr id="49" name="椭圆 48"/>
              <p:cNvSpPr/>
              <p:nvPr/>
            </p:nvSpPr>
            <p:spPr>
              <a:xfrm>
                <a:off x="2251694" y="1854903"/>
                <a:ext cx="834422" cy="834422"/>
              </a:xfrm>
              <a:prstGeom prst="ellipse">
                <a:avLst/>
              </a:prstGeom>
              <a:gradFill>
                <a:gsLst>
                  <a:gs pos="0">
                    <a:srgbClr val="0246A0"/>
                  </a:gs>
                  <a:gs pos="100000">
                    <a:srgbClr val="046EEE"/>
                  </a:gs>
                </a:gsLst>
                <a:lin ang="2700000" scaled="1"/>
              </a:gradFill>
              <a:ln>
                <a:noFill/>
              </a:ln>
              <a:effectLst>
                <a:innerShdw dist="101600" dir="13500000">
                  <a:schemeClr val="accent1">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1015" noProof="1">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grpSp>
        <p:sp>
          <p:nvSpPr>
            <p:cNvPr id="81935" name="文本框 36"/>
            <p:cNvSpPr txBox="1"/>
            <p:nvPr/>
          </p:nvSpPr>
          <p:spPr>
            <a:xfrm>
              <a:off x="1611365" y="3101868"/>
              <a:ext cx="2115077" cy="615706"/>
            </a:xfrm>
            <a:prstGeom prst="rect">
              <a:avLst/>
            </a:prstGeom>
            <a:noFill/>
            <a:ln w="9525">
              <a:noFill/>
            </a:ln>
          </p:spPr>
          <p:txBody>
            <a:bodyPr anchor="t">
              <a:spAutoFit/>
            </a:bodyPr>
            <a:lstStyle/>
            <a:p>
              <a:pPr lvl="0" algn="ctr"/>
              <a:r>
                <a:rPr lang="en-US" altLang="zh-CN" sz="2400" dirty="0">
                  <a:gradFill>
                    <a:gsLst>
                      <a:gs pos="0">
                        <a:srgbClr val="0246A0"/>
                      </a:gs>
                      <a:gs pos="100000">
                        <a:srgbClr val="046EEE"/>
                      </a:gs>
                    </a:gsLst>
                    <a:lin ang="2700000" scaled="1"/>
                  </a:gradFill>
                  <a:latin typeface="思源黑体 CN Normal" panose="020B0400000000000000" pitchFamily="34" charset="-122"/>
                  <a:ea typeface="思源黑体 CN Normal" panose="020B0400000000000000" pitchFamily="34" charset="-122"/>
                  <a:sym typeface="思源黑体 CN Normal" panose="020B0400000000000000" pitchFamily="34" charset="-122"/>
                </a:rPr>
                <a:t>¥ 20015</a:t>
              </a:r>
              <a:endParaRPr lang="zh-CN" altLang="en-US" sz="2400" dirty="0">
                <a:gradFill>
                  <a:gsLst>
                    <a:gs pos="0">
                      <a:srgbClr val="0246A0"/>
                    </a:gs>
                    <a:gs pos="100000">
                      <a:srgbClr val="046EEE"/>
                    </a:gs>
                  </a:gsLst>
                  <a:lin ang="2700000" scaled="1"/>
                </a:gra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grpSp>
          <p:nvGrpSpPr>
            <p:cNvPr id="81936" name="组合 37"/>
            <p:cNvGrpSpPr/>
            <p:nvPr/>
          </p:nvGrpSpPr>
          <p:grpSpPr>
            <a:xfrm>
              <a:off x="1466173" y="4020030"/>
              <a:ext cx="2406357" cy="641740"/>
              <a:chOff x="1599523" y="3924780"/>
              <a:chExt cx="2406357" cy="641740"/>
            </a:xfrm>
          </p:grpSpPr>
          <p:sp>
            <p:nvSpPr>
              <p:cNvPr id="81937" name="文本框 45"/>
              <p:cNvSpPr txBox="1"/>
              <p:nvPr/>
            </p:nvSpPr>
            <p:spPr>
              <a:xfrm>
                <a:off x="1599523" y="4244814"/>
                <a:ext cx="2406357" cy="321706"/>
              </a:xfrm>
              <a:prstGeom prst="rect">
                <a:avLst/>
              </a:prstGeom>
              <a:noFill/>
              <a:ln w="9525">
                <a:noFill/>
              </a:ln>
            </p:spPr>
            <p:txBody>
              <a:bodyPr wrap="square" anchor="t">
                <a:spAutoFit/>
              </a:bodyPr>
              <a:lstStyle/>
              <a:p>
                <a:pPr lvl="0" algn="ctr">
                  <a:lnSpc>
                    <a:spcPct val="110000"/>
                  </a:lnSpc>
                </a:pPr>
                <a:r>
                  <a:rPr lang="zh-CN" altLang="en-US" sz="900" dirty="0">
                    <a:solidFill>
                      <a:srgbClr val="FFFFFF"/>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单击此处添加文本以及描述语句</a:t>
                </a:r>
                <a:endParaRPr lang="zh-CN" altLang="en-US" sz="900" dirty="0">
                  <a:solidFill>
                    <a:srgbClr val="FFFFFF"/>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81938" name="文本框 46"/>
              <p:cNvSpPr txBox="1"/>
              <p:nvPr/>
            </p:nvSpPr>
            <p:spPr>
              <a:xfrm>
                <a:off x="1841303" y="3924780"/>
                <a:ext cx="1922797" cy="430994"/>
              </a:xfrm>
              <a:prstGeom prst="rect">
                <a:avLst/>
              </a:prstGeom>
              <a:noFill/>
              <a:ln w="9525">
                <a:noFill/>
              </a:ln>
            </p:spPr>
            <p:txBody>
              <a:bodyPr anchor="t">
                <a:spAutoFit/>
              </a:bodyPr>
              <a:lstStyle/>
              <a:p>
                <a:pPr lvl="0" algn="ctr"/>
                <a:r>
                  <a:rPr lang="zh-CN" altLang="en-US" sz="1500" dirty="0">
                    <a:solidFill>
                      <a:srgbClr val="7F7F7F"/>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在此添加标题</a:t>
                </a:r>
                <a:endParaRPr lang="zh-CN" altLang="en-US" sz="1500" dirty="0">
                  <a:solidFill>
                    <a:srgbClr val="7F7F7F"/>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grpSp>
        <p:cxnSp>
          <p:nvCxnSpPr>
            <p:cNvPr id="39" name="直接连接符 38"/>
            <p:cNvCxnSpPr/>
            <p:nvPr/>
          </p:nvCxnSpPr>
          <p:spPr>
            <a:xfrm>
              <a:off x="1710281" y="3812113"/>
              <a:ext cx="1937303"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1710281" y="5082113"/>
              <a:ext cx="1937303"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81941" name="组合 40"/>
            <p:cNvGrpSpPr/>
            <p:nvPr/>
          </p:nvGrpSpPr>
          <p:grpSpPr>
            <a:xfrm>
              <a:off x="2454177" y="5366612"/>
              <a:ext cx="429452" cy="83127"/>
              <a:chOff x="4600573" y="2237622"/>
              <a:chExt cx="390411" cy="75570"/>
            </a:xfrm>
          </p:grpSpPr>
          <p:sp>
            <p:nvSpPr>
              <p:cNvPr id="42" name="椭圆 41"/>
              <p:cNvSpPr/>
              <p:nvPr/>
            </p:nvSpPr>
            <p:spPr>
              <a:xfrm>
                <a:off x="4600573" y="2237622"/>
                <a:ext cx="75570" cy="75570"/>
              </a:xfrm>
              <a:prstGeom prst="ellipse">
                <a:avLst/>
              </a:prstGeom>
              <a:gradFill>
                <a:gsLst>
                  <a:gs pos="0">
                    <a:srgbClr val="0246A0"/>
                  </a:gs>
                  <a:gs pos="100000">
                    <a:srgbClr val="046EEE"/>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1015" noProof="1">
                  <a:solidFill>
                    <a:srgbClr val="1FAA89"/>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43" name="椭圆 42"/>
              <p:cNvSpPr/>
              <p:nvPr/>
            </p:nvSpPr>
            <p:spPr>
              <a:xfrm>
                <a:off x="4705520" y="2237622"/>
                <a:ext cx="75570" cy="75570"/>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1015" noProof="1">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44" name="椭圆 43"/>
              <p:cNvSpPr/>
              <p:nvPr/>
            </p:nvSpPr>
            <p:spPr>
              <a:xfrm>
                <a:off x="4810467" y="2237622"/>
                <a:ext cx="75570" cy="7557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1015" noProof="1">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45" name="椭圆 44"/>
              <p:cNvSpPr/>
              <p:nvPr/>
            </p:nvSpPr>
            <p:spPr>
              <a:xfrm>
                <a:off x="4915414" y="2237622"/>
                <a:ext cx="75570" cy="7557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1015" noProof="1">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grpSp>
      </p:grpSp>
      <p:grpSp>
        <p:nvGrpSpPr>
          <p:cNvPr id="81946" name="组合 51"/>
          <p:cNvGrpSpPr/>
          <p:nvPr/>
        </p:nvGrpSpPr>
        <p:grpSpPr>
          <a:xfrm>
            <a:off x="2649592" y="989686"/>
            <a:ext cx="1804988" cy="3328988"/>
            <a:chOff x="1466173" y="1296754"/>
            <a:chExt cx="2406357" cy="4439752"/>
          </a:xfrm>
        </p:grpSpPr>
        <p:sp>
          <p:nvSpPr>
            <p:cNvPr id="53" name="圆角矩形 52"/>
            <p:cNvSpPr/>
            <p:nvPr/>
          </p:nvSpPr>
          <p:spPr>
            <a:xfrm>
              <a:off x="1517303" y="1296754"/>
              <a:ext cx="2303205" cy="4439752"/>
            </a:xfrm>
            <a:prstGeom prst="roundRect">
              <a:avLst>
                <a:gd name="adj" fmla="val 5531"/>
              </a:avLst>
            </a:prstGeom>
            <a:pattFill prst="dkDnDiag">
              <a:fgClr>
                <a:schemeClr val="bg1"/>
              </a:fgClr>
              <a:bgClr>
                <a:srgbClr val="F9F9F9"/>
              </a:bgClr>
            </a:pattFill>
            <a:ln>
              <a:noFill/>
            </a:ln>
            <a:effectLst>
              <a:outerShdw dist="1778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1015" noProof="1">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grpSp>
          <p:nvGrpSpPr>
            <p:cNvPr id="81948" name="组合 53"/>
            <p:cNvGrpSpPr/>
            <p:nvPr/>
          </p:nvGrpSpPr>
          <p:grpSpPr>
            <a:xfrm>
              <a:off x="2002721" y="1605930"/>
              <a:ext cx="1332368" cy="1332368"/>
              <a:chOff x="2002721" y="1605930"/>
              <a:chExt cx="1332368" cy="1332368"/>
            </a:xfrm>
          </p:grpSpPr>
          <p:grpSp>
            <p:nvGrpSpPr>
              <p:cNvPr id="81949" name="组合 65"/>
              <p:cNvGrpSpPr/>
              <p:nvPr/>
            </p:nvGrpSpPr>
            <p:grpSpPr>
              <a:xfrm>
                <a:off x="2002721" y="1605930"/>
                <a:ext cx="1332368" cy="1332368"/>
                <a:chOff x="1236675" y="2423160"/>
                <a:chExt cx="1950720" cy="1950720"/>
              </a:xfrm>
            </p:grpSpPr>
            <p:sp>
              <p:nvSpPr>
                <p:cNvPr id="68" name="椭圆 67"/>
                <p:cNvSpPr/>
                <p:nvPr/>
              </p:nvSpPr>
              <p:spPr>
                <a:xfrm>
                  <a:off x="1236675" y="2423160"/>
                  <a:ext cx="1950720" cy="1950720"/>
                </a:xfrm>
                <a:prstGeom prst="ellipse">
                  <a:avLst/>
                </a:prstGeom>
                <a:solidFill>
                  <a:schemeClr val="bg1"/>
                </a:solidFill>
                <a:ln>
                  <a:noFill/>
                </a:ln>
                <a:effectLst>
                  <a:outerShdw dist="101600" dir="2700000" algn="tl"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1015" noProof="1">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69" name="椭圆 68"/>
                <p:cNvSpPr/>
                <p:nvPr/>
              </p:nvSpPr>
              <p:spPr>
                <a:xfrm>
                  <a:off x="1414428" y="2592937"/>
                  <a:ext cx="1595213" cy="1611166"/>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1015" noProof="1">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grpSp>
          <p:sp>
            <p:nvSpPr>
              <p:cNvPr id="67" name="椭圆 66"/>
              <p:cNvSpPr/>
              <p:nvPr/>
            </p:nvSpPr>
            <p:spPr>
              <a:xfrm>
                <a:off x="2251694" y="1854903"/>
                <a:ext cx="834422" cy="834422"/>
              </a:xfrm>
              <a:prstGeom prst="ellipse">
                <a:avLst/>
              </a:prstGeom>
              <a:gradFill>
                <a:gsLst>
                  <a:gs pos="0">
                    <a:srgbClr val="0246A0"/>
                  </a:gs>
                  <a:gs pos="100000">
                    <a:srgbClr val="046EEE"/>
                  </a:gs>
                </a:gsLst>
                <a:lin ang="2700000" scaled="1"/>
              </a:gradFill>
              <a:ln>
                <a:noFill/>
              </a:ln>
              <a:effectLst>
                <a:innerShdw dist="101600" dir="13500000">
                  <a:schemeClr val="accent2">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1015" noProof="1">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grpSp>
        <p:sp>
          <p:nvSpPr>
            <p:cNvPr id="81953" name="文本框 54"/>
            <p:cNvSpPr txBox="1"/>
            <p:nvPr/>
          </p:nvSpPr>
          <p:spPr>
            <a:xfrm>
              <a:off x="1611365" y="3101868"/>
              <a:ext cx="2115077" cy="615706"/>
            </a:xfrm>
            <a:prstGeom prst="rect">
              <a:avLst/>
            </a:prstGeom>
            <a:noFill/>
            <a:ln w="9525">
              <a:noFill/>
            </a:ln>
          </p:spPr>
          <p:txBody>
            <a:bodyPr anchor="t">
              <a:spAutoFit/>
            </a:bodyPr>
            <a:lstStyle/>
            <a:p>
              <a:pPr lvl="0" algn="ctr"/>
              <a:r>
                <a:rPr lang="en-US" altLang="zh-CN" sz="2400" dirty="0">
                  <a:gradFill>
                    <a:gsLst>
                      <a:gs pos="0">
                        <a:srgbClr val="0246A0"/>
                      </a:gs>
                      <a:gs pos="100000">
                        <a:srgbClr val="046EEE"/>
                      </a:gs>
                    </a:gsLst>
                    <a:lin ang="2700000" scaled="1"/>
                  </a:gradFill>
                  <a:latin typeface="思源黑体 CN Normal" panose="020B0400000000000000" pitchFamily="34" charset="-122"/>
                  <a:ea typeface="思源黑体 CN Normal" panose="020B0400000000000000" pitchFamily="34" charset="-122"/>
                  <a:sym typeface="思源黑体 CN Normal" panose="020B0400000000000000" pitchFamily="34" charset="-122"/>
                </a:rPr>
                <a:t>¥ 28015</a:t>
              </a:r>
              <a:endParaRPr lang="zh-CN" altLang="en-US" sz="2400" dirty="0">
                <a:gradFill>
                  <a:gsLst>
                    <a:gs pos="0">
                      <a:srgbClr val="0246A0"/>
                    </a:gs>
                    <a:gs pos="100000">
                      <a:srgbClr val="046EEE"/>
                    </a:gs>
                  </a:gsLst>
                  <a:lin ang="2700000" scaled="1"/>
                </a:gra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grpSp>
          <p:nvGrpSpPr>
            <p:cNvPr id="81954" name="组合 55"/>
            <p:cNvGrpSpPr/>
            <p:nvPr/>
          </p:nvGrpSpPr>
          <p:grpSpPr>
            <a:xfrm>
              <a:off x="1466173" y="4020030"/>
              <a:ext cx="2406357" cy="641740"/>
              <a:chOff x="1599523" y="3924780"/>
              <a:chExt cx="2406357" cy="641740"/>
            </a:xfrm>
          </p:grpSpPr>
          <p:sp>
            <p:nvSpPr>
              <p:cNvPr id="81955" name="文本框 63"/>
              <p:cNvSpPr txBox="1"/>
              <p:nvPr/>
            </p:nvSpPr>
            <p:spPr>
              <a:xfrm>
                <a:off x="1599523" y="4244814"/>
                <a:ext cx="2406357" cy="321706"/>
              </a:xfrm>
              <a:prstGeom prst="rect">
                <a:avLst/>
              </a:prstGeom>
              <a:noFill/>
              <a:ln w="9525">
                <a:noFill/>
              </a:ln>
            </p:spPr>
            <p:txBody>
              <a:bodyPr wrap="square" anchor="t">
                <a:spAutoFit/>
              </a:bodyPr>
              <a:lstStyle/>
              <a:p>
                <a:pPr lvl="0" algn="ctr">
                  <a:lnSpc>
                    <a:spcPct val="110000"/>
                  </a:lnSpc>
                </a:pPr>
                <a:r>
                  <a:rPr lang="zh-CN" altLang="en-US" sz="900" dirty="0">
                    <a:solidFill>
                      <a:srgbClr val="FFFFFF"/>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单击此处添加文本以及描述语句</a:t>
                </a:r>
                <a:endParaRPr lang="zh-CN" altLang="en-US" sz="900" dirty="0">
                  <a:solidFill>
                    <a:srgbClr val="FFFFFF"/>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81956" name="文本框 64"/>
              <p:cNvSpPr txBox="1"/>
              <p:nvPr/>
            </p:nvSpPr>
            <p:spPr>
              <a:xfrm>
                <a:off x="1841303" y="3924780"/>
                <a:ext cx="1922797" cy="430994"/>
              </a:xfrm>
              <a:prstGeom prst="rect">
                <a:avLst/>
              </a:prstGeom>
              <a:noFill/>
              <a:ln w="9525">
                <a:noFill/>
              </a:ln>
            </p:spPr>
            <p:txBody>
              <a:bodyPr anchor="t">
                <a:spAutoFit/>
              </a:bodyPr>
              <a:lstStyle/>
              <a:p>
                <a:pPr lvl="0" algn="ctr"/>
                <a:r>
                  <a:rPr lang="zh-CN" altLang="en-US" sz="1500" dirty="0">
                    <a:solidFill>
                      <a:srgbClr val="7F7F7F"/>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在此添加标题</a:t>
                </a:r>
                <a:endParaRPr lang="zh-CN" altLang="en-US" sz="1500" dirty="0">
                  <a:solidFill>
                    <a:srgbClr val="7F7F7F"/>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grpSp>
        <p:cxnSp>
          <p:nvCxnSpPr>
            <p:cNvPr id="57" name="直接连接符 56"/>
            <p:cNvCxnSpPr/>
            <p:nvPr/>
          </p:nvCxnSpPr>
          <p:spPr>
            <a:xfrm>
              <a:off x="1710281" y="3812113"/>
              <a:ext cx="1937303"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a:off x="1710281" y="5082113"/>
              <a:ext cx="1937303"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81959" name="组合 58"/>
            <p:cNvGrpSpPr/>
            <p:nvPr/>
          </p:nvGrpSpPr>
          <p:grpSpPr>
            <a:xfrm>
              <a:off x="2454177" y="5366612"/>
              <a:ext cx="429452" cy="83127"/>
              <a:chOff x="4600573" y="2237622"/>
              <a:chExt cx="390411" cy="75570"/>
            </a:xfrm>
          </p:grpSpPr>
          <p:sp>
            <p:nvSpPr>
              <p:cNvPr id="60" name="椭圆 59"/>
              <p:cNvSpPr/>
              <p:nvPr/>
            </p:nvSpPr>
            <p:spPr>
              <a:xfrm>
                <a:off x="4600573" y="2237622"/>
                <a:ext cx="75570" cy="75570"/>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1015" noProof="1">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61" name="椭圆 60"/>
              <p:cNvSpPr/>
              <p:nvPr/>
            </p:nvSpPr>
            <p:spPr>
              <a:xfrm>
                <a:off x="4705520" y="2237622"/>
                <a:ext cx="75570" cy="75570"/>
              </a:xfrm>
              <a:prstGeom prst="ellipse">
                <a:avLst/>
              </a:prstGeom>
              <a:gradFill>
                <a:gsLst>
                  <a:gs pos="0">
                    <a:srgbClr val="0246A0"/>
                  </a:gs>
                  <a:gs pos="100000">
                    <a:srgbClr val="046EEE"/>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1015" noProof="1">
                  <a:solidFill>
                    <a:srgbClr val="1FAA89"/>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62" name="椭圆 61"/>
              <p:cNvSpPr/>
              <p:nvPr/>
            </p:nvSpPr>
            <p:spPr>
              <a:xfrm>
                <a:off x="4810467" y="2237622"/>
                <a:ext cx="75570" cy="7557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1015" noProof="1">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63" name="椭圆 62"/>
              <p:cNvSpPr/>
              <p:nvPr/>
            </p:nvSpPr>
            <p:spPr>
              <a:xfrm>
                <a:off x="4915414" y="2237622"/>
                <a:ext cx="75570" cy="7557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1015" noProof="1">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grpSp>
      </p:grpSp>
      <p:grpSp>
        <p:nvGrpSpPr>
          <p:cNvPr id="81964" name="组合 69"/>
          <p:cNvGrpSpPr/>
          <p:nvPr/>
        </p:nvGrpSpPr>
        <p:grpSpPr>
          <a:xfrm>
            <a:off x="4691512" y="989686"/>
            <a:ext cx="1804988" cy="3328988"/>
            <a:chOff x="1466173" y="1296754"/>
            <a:chExt cx="2406357" cy="4439752"/>
          </a:xfrm>
        </p:grpSpPr>
        <p:sp>
          <p:nvSpPr>
            <p:cNvPr id="71" name="圆角矩形 70"/>
            <p:cNvSpPr/>
            <p:nvPr/>
          </p:nvSpPr>
          <p:spPr>
            <a:xfrm>
              <a:off x="1505787" y="1296754"/>
              <a:ext cx="2304000" cy="4439752"/>
            </a:xfrm>
            <a:prstGeom prst="roundRect">
              <a:avLst>
                <a:gd name="adj" fmla="val 5531"/>
              </a:avLst>
            </a:prstGeom>
            <a:pattFill prst="dkDnDiag">
              <a:fgClr>
                <a:schemeClr val="bg1"/>
              </a:fgClr>
              <a:bgClr>
                <a:srgbClr val="F9F9F9"/>
              </a:bgClr>
            </a:pattFill>
            <a:ln>
              <a:noFill/>
            </a:ln>
            <a:effectLst>
              <a:outerShdw dist="1778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1015" noProof="1">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grpSp>
          <p:nvGrpSpPr>
            <p:cNvPr id="81966" name="组合 71"/>
            <p:cNvGrpSpPr/>
            <p:nvPr/>
          </p:nvGrpSpPr>
          <p:grpSpPr>
            <a:xfrm>
              <a:off x="2002721" y="1605930"/>
              <a:ext cx="1332368" cy="1332368"/>
              <a:chOff x="2002721" y="1605930"/>
              <a:chExt cx="1332368" cy="1332368"/>
            </a:xfrm>
          </p:grpSpPr>
          <p:grpSp>
            <p:nvGrpSpPr>
              <p:cNvPr id="81967" name="组合 83"/>
              <p:cNvGrpSpPr/>
              <p:nvPr/>
            </p:nvGrpSpPr>
            <p:grpSpPr>
              <a:xfrm>
                <a:off x="2002721" y="1605930"/>
                <a:ext cx="1332368" cy="1332368"/>
                <a:chOff x="1236675" y="2423160"/>
                <a:chExt cx="1950720" cy="1950720"/>
              </a:xfrm>
            </p:grpSpPr>
            <p:sp>
              <p:nvSpPr>
                <p:cNvPr id="86" name="椭圆 85"/>
                <p:cNvSpPr/>
                <p:nvPr/>
              </p:nvSpPr>
              <p:spPr>
                <a:xfrm>
                  <a:off x="1236675" y="2423160"/>
                  <a:ext cx="1950720" cy="1950720"/>
                </a:xfrm>
                <a:prstGeom prst="ellipse">
                  <a:avLst/>
                </a:prstGeom>
                <a:solidFill>
                  <a:schemeClr val="bg1"/>
                </a:solidFill>
                <a:ln>
                  <a:noFill/>
                </a:ln>
                <a:effectLst>
                  <a:outerShdw dist="101600" dir="2700000" algn="tl"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1015" noProof="1">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87" name="椭圆 86"/>
                <p:cNvSpPr/>
                <p:nvPr/>
              </p:nvSpPr>
              <p:spPr>
                <a:xfrm>
                  <a:off x="1414428" y="2592937"/>
                  <a:ext cx="1595213" cy="1611166"/>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1015" noProof="1">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grpSp>
          <p:sp>
            <p:nvSpPr>
              <p:cNvPr id="85" name="椭圆 84"/>
              <p:cNvSpPr/>
              <p:nvPr/>
            </p:nvSpPr>
            <p:spPr>
              <a:xfrm>
                <a:off x="2251694" y="1854903"/>
                <a:ext cx="834422" cy="834422"/>
              </a:xfrm>
              <a:prstGeom prst="ellipse">
                <a:avLst/>
              </a:prstGeom>
              <a:gradFill>
                <a:gsLst>
                  <a:gs pos="0">
                    <a:srgbClr val="0246A0"/>
                  </a:gs>
                  <a:gs pos="100000">
                    <a:srgbClr val="046EEE"/>
                  </a:gs>
                </a:gsLst>
                <a:lin ang="2700000" scaled="1"/>
              </a:gradFill>
              <a:ln>
                <a:noFill/>
              </a:ln>
              <a:effectLst>
                <a:innerShdw dist="101600" dir="13500000">
                  <a:schemeClr val="accent3">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1015" noProof="1">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grpSp>
        <p:sp>
          <p:nvSpPr>
            <p:cNvPr id="81971" name="文本框 72"/>
            <p:cNvSpPr txBox="1"/>
            <p:nvPr/>
          </p:nvSpPr>
          <p:spPr>
            <a:xfrm>
              <a:off x="1611365" y="3101868"/>
              <a:ext cx="2115077" cy="615706"/>
            </a:xfrm>
            <a:prstGeom prst="rect">
              <a:avLst/>
            </a:prstGeom>
            <a:noFill/>
            <a:ln w="9525">
              <a:noFill/>
            </a:ln>
          </p:spPr>
          <p:txBody>
            <a:bodyPr anchor="t">
              <a:spAutoFit/>
            </a:bodyPr>
            <a:lstStyle/>
            <a:p>
              <a:pPr lvl="0" algn="ctr"/>
              <a:r>
                <a:rPr lang="en-US" altLang="zh-CN" sz="2400" dirty="0">
                  <a:gradFill>
                    <a:gsLst>
                      <a:gs pos="0">
                        <a:srgbClr val="0246A0"/>
                      </a:gs>
                      <a:gs pos="100000">
                        <a:srgbClr val="046EEE"/>
                      </a:gs>
                    </a:gsLst>
                    <a:lin ang="2700000" scaled="1"/>
                  </a:gradFill>
                  <a:latin typeface="思源黑体 CN Normal" panose="020B0400000000000000" pitchFamily="34" charset="-122"/>
                  <a:ea typeface="思源黑体 CN Normal" panose="020B0400000000000000" pitchFamily="34" charset="-122"/>
                  <a:sym typeface="思源黑体 CN Normal" panose="020B0400000000000000" pitchFamily="34" charset="-122"/>
                </a:rPr>
                <a:t>¥ 40515</a:t>
              </a:r>
              <a:endParaRPr lang="zh-CN" altLang="en-US" sz="2400" dirty="0">
                <a:gradFill>
                  <a:gsLst>
                    <a:gs pos="0">
                      <a:srgbClr val="0246A0"/>
                    </a:gs>
                    <a:gs pos="100000">
                      <a:srgbClr val="046EEE"/>
                    </a:gs>
                  </a:gsLst>
                  <a:lin ang="2700000" scaled="1"/>
                </a:gra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grpSp>
          <p:nvGrpSpPr>
            <p:cNvPr id="81972" name="组合 73"/>
            <p:cNvGrpSpPr/>
            <p:nvPr/>
          </p:nvGrpSpPr>
          <p:grpSpPr>
            <a:xfrm>
              <a:off x="1466173" y="4020030"/>
              <a:ext cx="2406357" cy="641740"/>
              <a:chOff x="1599523" y="3924780"/>
              <a:chExt cx="2406357" cy="641740"/>
            </a:xfrm>
          </p:grpSpPr>
          <p:sp>
            <p:nvSpPr>
              <p:cNvPr id="81973" name="文本框 81"/>
              <p:cNvSpPr txBox="1"/>
              <p:nvPr/>
            </p:nvSpPr>
            <p:spPr>
              <a:xfrm>
                <a:off x="1599523" y="4244814"/>
                <a:ext cx="2406357" cy="321706"/>
              </a:xfrm>
              <a:prstGeom prst="rect">
                <a:avLst/>
              </a:prstGeom>
              <a:noFill/>
              <a:ln w="9525">
                <a:noFill/>
              </a:ln>
            </p:spPr>
            <p:txBody>
              <a:bodyPr wrap="square" anchor="t">
                <a:spAutoFit/>
              </a:bodyPr>
              <a:lstStyle/>
              <a:p>
                <a:pPr lvl="0" algn="ctr">
                  <a:lnSpc>
                    <a:spcPct val="110000"/>
                  </a:lnSpc>
                </a:pPr>
                <a:r>
                  <a:rPr lang="zh-CN" altLang="en-US" sz="900" dirty="0">
                    <a:solidFill>
                      <a:srgbClr val="FFFFFF"/>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单击此处添加文本以及描述语句</a:t>
                </a:r>
                <a:endParaRPr lang="zh-CN" altLang="en-US" sz="900" dirty="0">
                  <a:solidFill>
                    <a:srgbClr val="FFFFFF"/>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81974" name="文本框 82"/>
              <p:cNvSpPr txBox="1"/>
              <p:nvPr/>
            </p:nvSpPr>
            <p:spPr>
              <a:xfrm>
                <a:off x="1841303" y="3924780"/>
                <a:ext cx="1922797" cy="430994"/>
              </a:xfrm>
              <a:prstGeom prst="rect">
                <a:avLst/>
              </a:prstGeom>
              <a:noFill/>
              <a:ln w="9525">
                <a:noFill/>
              </a:ln>
            </p:spPr>
            <p:txBody>
              <a:bodyPr anchor="t">
                <a:spAutoFit/>
              </a:bodyPr>
              <a:lstStyle/>
              <a:p>
                <a:pPr lvl="0" algn="ctr"/>
                <a:r>
                  <a:rPr lang="zh-CN" altLang="en-US" sz="1500" dirty="0">
                    <a:solidFill>
                      <a:srgbClr val="7F7F7F"/>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在此添加标题</a:t>
                </a:r>
                <a:endParaRPr lang="zh-CN" altLang="en-US" sz="1500" dirty="0">
                  <a:solidFill>
                    <a:srgbClr val="7F7F7F"/>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grpSp>
        <p:cxnSp>
          <p:nvCxnSpPr>
            <p:cNvPr id="75" name="直接连接符 74"/>
            <p:cNvCxnSpPr/>
            <p:nvPr/>
          </p:nvCxnSpPr>
          <p:spPr>
            <a:xfrm>
              <a:off x="1710281" y="3812113"/>
              <a:ext cx="1937303"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a:off x="1710281" y="5082113"/>
              <a:ext cx="1937303"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81977" name="组合 76"/>
            <p:cNvGrpSpPr/>
            <p:nvPr/>
          </p:nvGrpSpPr>
          <p:grpSpPr>
            <a:xfrm>
              <a:off x="2454177" y="5366612"/>
              <a:ext cx="429452" cy="83127"/>
              <a:chOff x="4600573" y="2237622"/>
              <a:chExt cx="390411" cy="75570"/>
            </a:xfrm>
          </p:grpSpPr>
          <p:sp>
            <p:nvSpPr>
              <p:cNvPr id="78" name="椭圆 77"/>
              <p:cNvSpPr/>
              <p:nvPr/>
            </p:nvSpPr>
            <p:spPr>
              <a:xfrm>
                <a:off x="4600573" y="2237622"/>
                <a:ext cx="75570" cy="75570"/>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1015" noProof="1">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79" name="椭圆 78"/>
              <p:cNvSpPr/>
              <p:nvPr/>
            </p:nvSpPr>
            <p:spPr>
              <a:xfrm>
                <a:off x="4705520" y="2237622"/>
                <a:ext cx="75570" cy="75570"/>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1015" noProof="1">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80" name="椭圆 79"/>
              <p:cNvSpPr/>
              <p:nvPr/>
            </p:nvSpPr>
            <p:spPr>
              <a:xfrm>
                <a:off x="4810467" y="2237622"/>
                <a:ext cx="75570" cy="75570"/>
              </a:xfrm>
              <a:prstGeom prst="ellipse">
                <a:avLst/>
              </a:prstGeom>
              <a:gradFill>
                <a:gsLst>
                  <a:gs pos="0">
                    <a:srgbClr val="0246A0"/>
                  </a:gs>
                  <a:gs pos="100000">
                    <a:srgbClr val="046EEE"/>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1015" noProof="1">
                  <a:solidFill>
                    <a:srgbClr val="1FAA89"/>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81" name="椭圆 80"/>
              <p:cNvSpPr/>
              <p:nvPr/>
            </p:nvSpPr>
            <p:spPr>
              <a:xfrm>
                <a:off x="4915414" y="2237622"/>
                <a:ext cx="75570" cy="7557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1015" noProof="1">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grpSp>
      </p:grpSp>
      <p:grpSp>
        <p:nvGrpSpPr>
          <p:cNvPr id="81982" name="组合 87"/>
          <p:cNvGrpSpPr/>
          <p:nvPr/>
        </p:nvGrpSpPr>
        <p:grpSpPr>
          <a:xfrm>
            <a:off x="6732244" y="989686"/>
            <a:ext cx="1804988" cy="3328988"/>
            <a:chOff x="1466173" y="1296754"/>
            <a:chExt cx="2406357" cy="4439752"/>
          </a:xfrm>
        </p:grpSpPr>
        <p:sp>
          <p:nvSpPr>
            <p:cNvPr id="89" name="圆角矩形 88"/>
            <p:cNvSpPr/>
            <p:nvPr/>
          </p:nvSpPr>
          <p:spPr>
            <a:xfrm>
              <a:off x="1494156" y="1296754"/>
              <a:ext cx="2304000" cy="4439752"/>
            </a:xfrm>
            <a:prstGeom prst="roundRect">
              <a:avLst>
                <a:gd name="adj" fmla="val 5531"/>
              </a:avLst>
            </a:prstGeom>
            <a:pattFill prst="dkDnDiag">
              <a:fgClr>
                <a:schemeClr val="bg1"/>
              </a:fgClr>
              <a:bgClr>
                <a:srgbClr val="F9F9F9"/>
              </a:bgClr>
            </a:pattFill>
            <a:ln>
              <a:noFill/>
            </a:ln>
            <a:effectLst>
              <a:outerShdw dist="1778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1015" noProof="1">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grpSp>
          <p:nvGrpSpPr>
            <p:cNvPr id="81984" name="组合 89"/>
            <p:cNvGrpSpPr/>
            <p:nvPr/>
          </p:nvGrpSpPr>
          <p:grpSpPr>
            <a:xfrm>
              <a:off x="2002721" y="1605930"/>
              <a:ext cx="1332368" cy="1332368"/>
              <a:chOff x="2002721" y="1605930"/>
              <a:chExt cx="1332368" cy="1332368"/>
            </a:xfrm>
          </p:grpSpPr>
          <p:grpSp>
            <p:nvGrpSpPr>
              <p:cNvPr id="81985" name="组合 101"/>
              <p:cNvGrpSpPr/>
              <p:nvPr/>
            </p:nvGrpSpPr>
            <p:grpSpPr>
              <a:xfrm>
                <a:off x="2002721" y="1605930"/>
                <a:ext cx="1332368" cy="1332368"/>
                <a:chOff x="1236675" y="2423160"/>
                <a:chExt cx="1950720" cy="1950720"/>
              </a:xfrm>
            </p:grpSpPr>
            <p:sp>
              <p:nvSpPr>
                <p:cNvPr id="104" name="椭圆 103"/>
                <p:cNvSpPr/>
                <p:nvPr/>
              </p:nvSpPr>
              <p:spPr>
                <a:xfrm>
                  <a:off x="1236675" y="2423160"/>
                  <a:ext cx="1950720" cy="1950720"/>
                </a:xfrm>
                <a:prstGeom prst="ellipse">
                  <a:avLst/>
                </a:prstGeom>
                <a:solidFill>
                  <a:schemeClr val="bg1"/>
                </a:solidFill>
                <a:ln>
                  <a:noFill/>
                </a:ln>
                <a:effectLst>
                  <a:outerShdw dist="101600" dir="2700000" algn="tl"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1015" noProof="1">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105" name="椭圆 104"/>
                <p:cNvSpPr/>
                <p:nvPr/>
              </p:nvSpPr>
              <p:spPr>
                <a:xfrm>
                  <a:off x="1414428" y="2592937"/>
                  <a:ext cx="1595213" cy="1611166"/>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1015" noProof="1">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grpSp>
          <p:sp>
            <p:nvSpPr>
              <p:cNvPr id="103" name="椭圆 102"/>
              <p:cNvSpPr/>
              <p:nvPr/>
            </p:nvSpPr>
            <p:spPr>
              <a:xfrm>
                <a:off x="2251694" y="1854903"/>
                <a:ext cx="834422" cy="834422"/>
              </a:xfrm>
              <a:prstGeom prst="ellipse">
                <a:avLst/>
              </a:prstGeom>
              <a:gradFill>
                <a:gsLst>
                  <a:gs pos="0">
                    <a:srgbClr val="0246A0"/>
                  </a:gs>
                  <a:gs pos="100000">
                    <a:srgbClr val="046EEE"/>
                  </a:gs>
                </a:gsLst>
                <a:lin ang="2700000" scaled="1"/>
              </a:gradFill>
              <a:ln>
                <a:noFill/>
              </a:ln>
              <a:effectLst>
                <a:innerShdw dist="101600" dir="13500000">
                  <a:schemeClr val="accent4">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1015" noProof="1">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grpSp>
        <p:sp>
          <p:nvSpPr>
            <p:cNvPr id="81989" name="文本框 90"/>
            <p:cNvSpPr txBox="1"/>
            <p:nvPr/>
          </p:nvSpPr>
          <p:spPr>
            <a:xfrm>
              <a:off x="1611365" y="3101868"/>
              <a:ext cx="2115077" cy="615706"/>
            </a:xfrm>
            <a:prstGeom prst="rect">
              <a:avLst/>
            </a:prstGeom>
            <a:noFill/>
            <a:ln w="9525">
              <a:noFill/>
            </a:ln>
          </p:spPr>
          <p:txBody>
            <a:bodyPr anchor="t">
              <a:spAutoFit/>
            </a:bodyPr>
            <a:lstStyle/>
            <a:p>
              <a:pPr lvl="0" algn="ctr"/>
              <a:r>
                <a:rPr lang="en-US" altLang="zh-CN" sz="2400" dirty="0">
                  <a:gradFill>
                    <a:gsLst>
                      <a:gs pos="0">
                        <a:srgbClr val="0246A0"/>
                      </a:gs>
                      <a:gs pos="100000">
                        <a:srgbClr val="046EEE"/>
                      </a:gs>
                    </a:gsLst>
                    <a:lin ang="2700000" scaled="1"/>
                  </a:gradFill>
                  <a:latin typeface="思源黑体 CN Normal" panose="020B0400000000000000" pitchFamily="34" charset="-122"/>
                  <a:ea typeface="思源黑体 CN Normal" panose="020B0400000000000000" pitchFamily="34" charset="-122"/>
                  <a:sym typeface="思源黑体 CN Normal" panose="020B0400000000000000" pitchFamily="34" charset="-122"/>
                </a:rPr>
                <a:t>¥ 50715</a:t>
              </a:r>
              <a:endParaRPr lang="zh-CN" altLang="en-US" sz="2400" dirty="0">
                <a:gradFill>
                  <a:gsLst>
                    <a:gs pos="0">
                      <a:srgbClr val="0246A0"/>
                    </a:gs>
                    <a:gs pos="100000">
                      <a:srgbClr val="046EEE"/>
                    </a:gs>
                  </a:gsLst>
                  <a:lin ang="2700000" scaled="1"/>
                </a:gra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grpSp>
          <p:nvGrpSpPr>
            <p:cNvPr id="81990" name="组合 91"/>
            <p:cNvGrpSpPr/>
            <p:nvPr/>
          </p:nvGrpSpPr>
          <p:grpSpPr>
            <a:xfrm>
              <a:off x="1466173" y="4020030"/>
              <a:ext cx="2406357" cy="641740"/>
              <a:chOff x="1599523" y="3924780"/>
              <a:chExt cx="2406357" cy="641740"/>
            </a:xfrm>
          </p:grpSpPr>
          <p:sp>
            <p:nvSpPr>
              <p:cNvPr id="81991" name="文本框 99"/>
              <p:cNvSpPr txBox="1"/>
              <p:nvPr/>
            </p:nvSpPr>
            <p:spPr>
              <a:xfrm>
                <a:off x="1599523" y="4244814"/>
                <a:ext cx="2406357" cy="321706"/>
              </a:xfrm>
              <a:prstGeom prst="rect">
                <a:avLst/>
              </a:prstGeom>
              <a:noFill/>
              <a:ln w="9525">
                <a:noFill/>
              </a:ln>
            </p:spPr>
            <p:txBody>
              <a:bodyPr wrap="square" anchor="t">
                <a:spAutoFit/>
              </a:bodyPr>
              <a:lstStyle/>
              <a:p>
                <a:pPr lvl="0" algn="ctr">
                  <a:lnSpc>
                    <a:spcPct val="110000"/>
                  </a:lnSpc>
                </a:pPr>
                <a:r>
                  <a:rPr lang="zh-CN" altLang="en-US" sz="900" dirty="0">
                    <a:solidFill>
                      <a:srgbClr val="FFFFFF"/>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单击此处添加文本以及描述语句</a:t>
                </a:r>
                <a:endParaRPr lang="zh-CN" altLang="en-US" sz="900" dirty="0">
                  <a:solidFill>
                    <a:srgbClr val="FFFFFF"/>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81992" name="文本框 100"/>
              <p:cNvSpPr txBox="1"/>
              <p:nvPr/>
            </p:nvSpPr>
            <p:spPr>
              <a:xfrm>
                <a:off x="1841303" y="3924780"/>
                <a:ext cx="1922797" cy="430994"/>
              </a:xfrm>
              <a:prstGeom prst="rect">
                <a:avLst/>
              </a:prstGeom>
              <a:noFill/>
              <a:ln w="9525">
                <a:noFill/>
              </a:ln>
            </p:spPr>
            <p:txBody>
              <a:bodyPr anchor="t">
                <a:spAutoFit/>
              </a:bodyPr>
              <a:lstStyle/>
              <a:p>
                <a:pPr lvl="0" algn="ctr"/>
                <a:r>
                  <a:rPr lang="zh-CN" altLang="en-US" sz="1500" dirty="0">
                    <a:solidFill>
                      <a:srgbClr val="7F7F7F"/>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在此添加标题</a:t>
                </a:r>
                <a:endParaRPr lang="zh-CN" altLang="en-US" sz="1500" dirty="0">
                  <a:solidFill>
                    <a:srgbClr val="7F7F7F"/>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grpSp>
        <p:cxnSp>
          <p:nvCxnSpPr>
            <p:cNvPr id="93" name="直接连接符 92"/>
            <p:cNvCxnSpPr/>
            <p:nvPr/>
          </p:nvCxnSpPr>
          <p:spPr>
            <a:xfrm>
              <a:off x="1710281" y="3812113"/>
              <a:ext cx="1937303"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4" name="直接连接符 93"/>
            <p:cNvCxnSpPr/>
            <p:nvPr/>
          </p:nvCxnSpPr>
          <p:spPr>
            <a:xfrm>
              <a:off x="1710281" y="5082113"/>
              <a:ext cx="1937303"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81995" name="组合 94"/>
            <p:cNvGrpSpPr/>
            <p:nvPr/>
          </p:nvGrpSpPr>
          <p:grpSpPr>
            <a:xfrm>
              <a:off x="2454177" y="5366612"/>
              <a:ext cx="429452" cy="83127"/>
              <a:chOff x="4600573" y="2237622"/>
              <a:chExt cx="390411" cy="75570"/>
            </a:xfrm>
          </p:grpSpPr>
          <p:sp>
            <p:nvSpPr>
              <p:cNvPr id="96" name="椭圆 95"/>
              <p:cNvSpPr/>
              <p:nvPr/>
            </p:nvSpPr>
            <p:spPr>
              <a:xfrm>
                <a:off x="4600573" y="2237622"/>
                <a:ext cx="75570" cy="75570"/>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1015" noProof="1">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97" name="椭圆 96"/>
              <p:cNvSpPr/>
              <p:nvPr/>
            </p:nvSpPr>
            <p:spPr>
              <a:xfrm>
                <a:off x="4705520" y="2237622"/>
                <a:ext cx="75570" cy="75570"/>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1015" noProof="1">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98" name="椭圆 97"/>
              <p:cNvSpPr/>
              <p:nvPr/>
            </p:nvSpPr>
            <p:spPr>
              <a:xfrm>
                <a:off x="4810467" y="2237622"/>
                <a:ext cx="75570" cy="7557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1015" noProof="1">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99" name="椭圆 98"/>
              <p:cNvSpPr/>
              <p:nvPr/>
            </p:nvSpPr>
            <p:spPr>
              <a:xfrm>
                <a:off x="4915414" y="2237622"/>
                <a:ext cx="75570" cy="75570"/>
              </a:xfrm>
              <a:prstGeom prst="ellipse">
                <a:avLst/>
              </a:prstGeom>
              <a:gradFill>
                <a:gsLst>
                  <a:gs pos="0">
                    <a:srgbClr val="0246A0"/>
                  </a:gs>
                  <a:gs pos="100000">
                    <a:srgbClr val="046EEE"/>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1015" noProof="1">
                  <a:solidFill>
                    <a:srgbClr val="1FAA89"/>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grpSp>
      </p:grpSp>
      <p:grpSp>
        <p:nvGrpSpPr>
          <p:cNvPr id="106" name="组合 105"/>
          <p:cNvGrpSpPr/>
          <p:nvPr/>
        </p:nvGrpSpPr>
        <p:grpSpPr>
          <a:xfrm>
            <a:off x="1399451" y="1619440"/>
            <a:ext cx="230951" cy="229729"/>
            <a:chOff x="3856417" y="4248125"/>
            <a:chExt cx="409860" cy="407692"/>
          </a:xfrm>
          <a:solidFill>
            <a:schemeClr val="bg1"/>
          </a:solidFill>
        </p:grpSpPr>
        <p:sp>
          <p:nvSpPr>
            <p:cNvPr id="107" name="Freeform 187"/>
            <p:cNvSpPr/>
            <p:nvPr/>
          </p:nvSpPr>
          <p:spPr bwMode="auto">
            <a:xfrm>
              <a:off x="3969183" y="4489921"/>
              <a:ext cx="279745" cy="165896"/>
            </a:xfrm>
            <a:custGeom>
              <a:avLst/>
              <a:gdLst>
                <a:gd name="T0" fmla="*/ 76 w 109"/>
                <a:gd name="T1" fmla="*/ 0 h 65"/>
                <a:gd name="T2" fmla="*/ 54 w 109"/>
                <a:gd name="T3" fmla="*/ 0 h 65"/>
                <a:gd name="T4" fmla="*/ 69 w 109"/>
                <a:gd name="T5" fmla="*/ 17 h 65"/>
                <a:gd name="T6" fmla="*/ 76 w 109"/>
                <a:gd name="T7" fmla="*/ 17 h 65"/>
                <a:gd name="T8" fmla="*/ 91 w 109"/>
                <a:gd name="T9" fmla="*/ 32 h 65"/>
                <a:gd name="T10" fmla="*/ 76 w 109"/>
                <a:gd name="T11" fmla="*/ 48 h 65"/>
                <a:gd name="T12" fmla="*/ 32 w 109"/>
                <a:gd name="T13" fmla="*/ 48 h 65"/>
                <a:gd name="T14" fmla="*/ 17 w 109"/>
                <a:gd name="T15" fmla="*/ 32 h 65"/>
                <a:gd name="T16" fmla="*/ 20 w 109"/>
                <a:gd name="T17" fmla="*/ 24 h 65"/>
                <a:gd name="T18" fmla="*/ 1 w 109"/>
                <a:gd name="T19" fmla="*/ 24 h 65"/>
                <a:gd name="T20" fmla="*/ 0 w 109"/>
                <a:gd name="T21" fmla="*/ 32 h 65"/>
                <a:gd name="T22" fmla="*/ 32 w 109"/>
                <a:gd name="T23" fmla="*/ 65 h 65"/>
                <a:gd name="T24" fmla="*/ 76 w 109"/>
                <a:gd name="T25" fmla="*/ 65 h 65"/>
                <a:gd name="T26" fmla="*/ 109 w 109"/>
                <a:gd name="T27" fmla="*/ 32 h 65"/>
                <a:gd name="T28" fmla="*/ 76 w 109"/>
                <a:gd name="T29"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65">
                  <a:moveTo>
                    <a:pt x="76" y="0"/>
                  </a:moveTo>
                  <a:cubicBezTo>
                    <a:pt x="54" y="0"/>
                    <a:pt x="54" y="0"/>
                    <a:pt x="54" y="0"/>
                  </a:cubicBezTo>
                  <a:cubicBezTo>
                    <a:pt x="61" y="4"/>
                    <a:pt x="66" y="10"/>
                    <a:pt x="69" y="17"/>
                  </a:cubicBezTo>
                  <a:cubicBezTo>
                    <a:pt x="76" y="17"/>
                    <a:pt x="76" y="17"/>
                    <a:pt x="76" y="17"/>
                  </a:cubicBezTo>
                  <a:cubicBezTo>
                    <a:pt x="85" y="17"/>
                    <a:pt x="91" y="24"/>
                    <a:pt x="91" y="32"/>
                  </a:cubicBezTo>
                  <a:cubicBezTo>
                    <a:pt x="91" y="41"/>
                    <a:pt x="85" y="48"/>
                    <a:pt x="76" y="48"/>
                  </a:cubicBezTo>
                  <a:cubicBezTo>
                    <a:pt x="32" y="48"/>
                    <a:pt x="32" y="48"/>
                    <a:pt x="32" y="48"/>
                  </a:cubicBezTo>
                  <a:cubicBezTo>
                    <a:pt x="24" y="48"/>
                    <a:pt x="17" y="41"/>
                    <a:pt x="17" y="32"/>
                  </a:cubicBezTo>
                  <a:cubicBezTo>
                    <a:pt x="17" y="29"/>
                    <a:pt x="18" y="26"/>
                    <a:pt x="20" y="24"/>
                  </a:cubicBezTo>
                  <a:cubicBezTo>
                    <a:pt x="1" y="24"/>
                    <a:pt x="1" y="24"/>
                    <a:pt x="1" y="24"/>
                  </a:cubicBezTo>
                  <a:cubicBezTo>
                    <a:pt x="0" y="27"/>
                    <a:pt x="0" y="30"/>
                    <a:pt x="0" y="32"/>
                  </a:cubicBezTo>
                  <a:cubicBezTo>
                    <a:pt x="0" y="50"/>
                    <a:pt x="14" y="65"/>
                    <a:pt x="32" y="65"/>
                  </a:cubicBezTo>
                  <a:cubicBezTo>
                    <a:pt x="76" y="65"/>
                    <a:pt x="76" y="65"/>
                    <a:pt x="76" y="65"/>
                  </a:cubicBezTo>
                  <a:cubicBezTo>
                    <a:pt x="94" y="65"/>
                    <a:pt x="109" y="50"/>
                    <a:pt x="109" y="32"/>
                  </a:cubicBezTo>
                  <a:cubicBezTo>
                    <a:pt x="109" y="15"/>
                    <a:pt x="94" y="0"/>
                    <a:pt x="7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fontAlgn="auto"/>
              <a:endParaRPr lang="zh-CN" altLang="en-US" sz="1015" noProof="1">
                <a:solidFill>
                  <a:srgbClr val="000000"/>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108" name="Freeform 188"/>
            <p:cNvSpPr/>
            <p:nvPr/>
          </p:nvSpPr>
          <p:spPr bwMode="auto">
            <a:xfrm>
              <a:off x="3856417" y="4489921"/>
              <a:ext cx="279745" cy="165896"/>
            </a:xfrm>
            <a:custGeom>
              <a:avLst/>
              <a:gdLst>
                <a:gd name="T0" fmla="*/ 41 w 109"/>
                <a:gd name="T1" fmla="*/ 48 h 65"/>
                <a:gd name="T2" fmla="*/ 33 w 109"/>
                <a:gd name="T3" fmla="*/ 48 h 65"/>
                <a:gd name="T4" fmla="*/ 18 w 109"/>
                <a:gd name="T5" fmla="*/ 32 h 65"/>
                <a:gd name="T6" fmla="*/ 33 w 109"/>
                <a:gd name="T7" fmla="*/ 17 h 65"/>
                <a:gd name="T8" fmla="*/ 37 w 109"/>
                <a:gd name="T9" fmla="*/ 17 h 65"/>
                <a:gd name="T10" fmla="*/ 77 w 109"/>
                <a:gd name="T11" fmla="*/ 17 h 65"/>
                <a:gd name="T12" fmla="*/ 92 w 109"/>
                <a:gd name="T13" fmla="*/ 32 h 65"/>
                <a:gd name="T14" fmla="*/ 92 w 109"/>
                <a:gd name="T15" fmla="*/ 35 h 65"/>
                <a:gd name="T16" fmla="*/ 89 w 109"/>
                <a:gd name="T17" fmla="*/ 42 h 65"/>
                <a:gd name="T18" fmla="*/ 108 w 109"/>
                <a:gd name="T19" fmla="*/ 42 h 65"/>
                <a:gd name="T20" fmla="*/ 109 w 109"/>
                <a:gd name="T21" fmla="*/ 35 h 65"/>
                <a:gd name="T22" fmla="*/ 109 w 109"/>
                <a:gd name="T23" fmla="*/ 35 h 65"/>
                <a:gd name="T24" fmla="*/ 109 w 109"/>
                <a:gd name="T25" fmla="*/ 32 h 65"/>
                <a:gd name="T26" fmla="*/ 77 w 109"/>
                <a:gd name="T27" fmla="*/ 0 h 65"/>
                <a:gd name="T28" fmla="*/ 37 w 109"/>
                <a:gd name="T29" fmla="*/ 0 h 65"/>
                <a:gd name="T30" fmla="*/ 33 w 109"/>
                <a:gd name="T31" fmla="*/ 0 h 65"/>
                <a:gd name="T32" fmla="*/ 0 w 109"/>
                <a:gd name="T33" fmla="*/ 32 h 65"/>
                <a:gd name="T34" fmla="*/ 33 w 109"/>
                <a:gd name="T35" fmla="*/ 65 h 65"/>
                <a:gd name="T36" fmla="*/ 56 w 109"/>
                <a:gd name="T37" fmla="*/ 65 h 65"/>
                <a:gd name="T38" fmla="*/ 41 w 109"/>
                <a:gd name="T39" fmla="*/ 48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9" h="65">
                  <a:moveTo>
                    <a:pt x="41" y="48"/>
                  </a:moveTo>
                  <a:cubicBezTo>
                    <a:pt x="33" y="48"/>
                    <a:pt x="33" y="48"/>
                    <a:pt x="33" y="48"/>
                  </a:cubicBezTo>
                  <a:cubicBezTo>
                    <a:pt x="24" y="48"/>
                    <a:pt x="18" y="41"/>
                    <a:pt x="18" y="32"/>
                  </a:cubicBezTo>
                  <a:cubicBezTo>
                    <a:pt x="18" y="24"/>
                    <a:pt x="24" y="17"/>
                    <a:pt x="33" y="17"/>
                  </a:cubicBezTo>
                  <a:cubicBezTo>
                    <a:pt x="37" y="17"/>
                    <a:pt x="37" y="17"/>
                    <a:pt x="37" y="17"/>
                  </a:cubicBezTo>
                  <a:cubicBezTo>
                    <a:pt x="77" y="17"/>
                    <a:pt x="77" y="17"/>
                    <a:pt x="77" y="17"/>
                  </a:cubicBezTo>
                  <a:cubicBezTo>
                    <a:pt x="85" y="17"/>
                    <a:pt x="92" y="24"/>
                    <a:pt x="92" y="32"/>
                  </a:cubicBezTo>
                  <a:cubicBezTo>
                    <a:pt x="92" y="33"/>
                    <a:pt x="92" y="34"/>
                    <a:pt x="92" y="35"/>
                  </a:cubicBezTo>
                  <a:cubicBezTo>
                    <a:pt x="91" y="38"/>
                    <a:pt x="90" y="40"/>
                    <a:pt x="89" y="42"/>
                  </a:cubicBezTo>
                  <a:cubicBezTo>
                    <a:pt x="108" y="42"/>
                    <a:pt x="108" y="42"/>
                    <a:pt x="108" y="42"/>
                  </a:cubicBezTo>
                  <a:cubicBezTo>
                    <a:pt x="108" y="40"/>
                    <a:pt x="109" y="38"/>
                    <a:pt x="109" y="35"/>
                  </a:cubicBezTo>
                  <a:cubicBezTo>
                    <a:pt x="109" y="35"/>
                    <a:pt x="109" y="35"/>
                    <a:pt x="109" y="35"/>
                  </a:cubicBezTo>
                  <a:cubicBezTo>
                    <a:pt x="109" y="34"/>
                    <a:pt x="109" y="33"/>
                    <a:pt x="109" y="32"/>
                  </a:cubicBezTo>
                  <a:cubicBezTo>
                    <a:pt x="109" y="15"/>
                    <a:pt x="95" y="0"/>
                    <a:pt x="77" y="0"/>
                  </a:cubicBezTo>
                  <a:cubicBezTo>
                    <a:pt x="37" y="0"/>
                    <a:pt x="37" y="0"/>
                    <a:pt x="37" y="0"/>
                  </a:cubicBezTo>
                  <a:cubicBezTo>
                    <a:pt x="33" y="0"/>
                    <a:pt x="33" y="0"/>
                    <a:pt x="33" y="0"/>
                  </a:cubicBezTo>
                  <a:cubicBezTo>
                    <a:pt x="15" y="0"/>
                    <a:pt x="0" y="15"/>
                    <a:pt x="0" y="32"/>
                  </a:cubicBezTo>
                  <a:cubicBezTo>
                    <a:pt x="0" y="50"/>
                    <a:pt x="15" y="65"/>
                    <a:pt x="33" y="65"/>
                  </a:cubicBezTo>
                  <a:cubicBezTo>
                    <a:pt x="56" y="65"/>
                    <a:pt x="56" y="65"/>
                    <a:pt x="56" y="65"/>
                  </a:cubicBezTo>
                  <a:cubicBezTo>
                    <a:pt x="50" y="61"/>
                    <a:pt x="44" y="55"/>
                    <a:pt x="41"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fontAlgn="auto"/>
              <a:endParaRPr lang="zh-CN" altLang="en-US" sz="1015" noProof="1">
                <a:solidFill>
                  <a:srgbClr val="000000"/>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109" name="Freeform 189"/>
            <p:cNvSpPr>
              <a:spLocks noEditPoints="1"/>
            </p:cNvSpPr>
            <p:nvPr/>
          </p:nvSpPr>
          <p:spPr bwMode="auto">
            <a:xfrm>
              <a:off x="3950749" y="4248125"/>
              <a:ext cx="202761" cy="204930"/>
            </a:xfrm>
            <a:custGeom>
              <a:avLst/>
              <a:gdLst>
                <a:gd name="T0" fmla="*/ 40 w 79"/>
                <a:gd name="T1" fmla="*/ 0 h 80"/>
                <a:gd name="T2" fmla="*/ 0 w 79"/>
                <a:gd name="T3" fmla="*/ 40 h 80"/>
                <a:gd name="T4" fmla="*/ 40 w 79"/>
                <a:gd name="T5" fmla="*/ 80 h 80"/>
                <a:gd name="T6" fmla="*/ 79 w 79"/>
                <a:gd name="T7" fmla="*/ 40 h 80"/>
                <a:gd name="T8" fmla="*/ 40 w 79"/>
                <a:gd name="T9" fmla="*/ 0 h 80"/>
                <a:gd name="T10" fmla="*/ 63 w 79"/>
                <a:gd name="T11" fmla="*/ 46 h 80"/>
                <a:gd name="T12" fmla="*/ 46 w 79"/>
                <a:gd name="T13" fmla="*/ 46 h 80"/>
                <a:gd name="T14" fmla="*/ 46 w 79"/>
                <a:gd name="T15" fmla="*/ 63 h 80"/>
                <a:gd name="T16" fmla="*/ 33 w 79"/>
                <a:gd name="T17" fmla="*/ 63 h 80"/>
                <a:gd name="T18" fmla="*/ 33 w 79"/>
                <a:gd name="T19" fmla="*/ 46 h 80"/>
                <a:gd name="T20" fmla="*/ 17 w 79"/>
                <a:gd name="T21" fmla="*/ 46 h 80"/>
                <a:gd name="T22" fmla="*/ 17 w 79"/>
                <a:gd name="T23" fmla="*/ 34 h 80"/>
                <a:gd name="T24" fmla="*/ 33 w 79"/>
                <a:gd name="T25" fmla="*/ 34 h 80"/>
                <a:gd name="T26" fmla="*/ 33 w 79"/>
                <a:gd name="T27" fmla="*/ 17 h 80"/>
                <a:gd name="T28" fmla="*/ 46 w 79"/>
                <a:gd name="T29" fmla="*/ 17 h 80"/>
                <a:gd name="T30" fmla="*/ 46 w 79"/>
                <a:gd name="T31" fmla="*/ 34 h 80"/>
                <a:gd name="T32" fmla="*/ 63 w 79"/>
                <a:gd name="T33" fmla="*/ 34 h 80"/>
                <a:gd name="T34" fmla="*/ 63 w 79"/>
                <a:gd name="T35" fmla="*/ 4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9" h="80">
                  <a:moveTo>
                    <a:pt x="40" y="0"/>
                  </a:moveTo>
                  <a:cubicBezTo>
                    <a:pt x="18" y="0"/>
                    <a:pt x="0" y="18"/>
                    <a:pt x="0" y="40"/>
                  </a:cubicBezTo>
                  <a:cubicBezTo>
                    <a:pt x="0" y="62"/>
                    <a:pt x="18" y="80"/>
                    <a:pt x="40" y="80"/>
                  </a:cubicBezTo>
                  <a:cubicBezTo>
                    <a:pt x="62" y="80"/>
                    <a:pt x="79" y="62"/>
                    <a:pt x="79" y="40"/>
                  </a:cubicBezTo>
                  <a:cubicBezTo>
                    <a:pt x="79" y="18"/>
                    <a:pt x="62" y="0"/>
                    <a:pt x="40" y="0"/>
                  </a:cubicBezTo>
                  <a:close/>
                  <a:moveTo>
                    <a:pt x="63" y="46"/>
                  </a:moveTo>
                  <a:cubicBezTo>
                    <a:pt x="46" y="46"/>
                    <a:pt x="46" y="46"/>
                    <a:pt x="46" y="46"/>
                  </a:cubicBezTo>
                  <a:cubicBezTo>
                    <a:pt x="46" y="63"/>
                    <a:pt x="46" y="63"/>
                    <a:pt x="46" y="63"/>
                  </a:cubicBezTo>
                  <a:cubicBezTo>
                    <a:pt x="33" y="63"/>
                    <a:pt x="33" y="63"/>
                    <a:pt x="33" y="63"/>
                  </a:cubicBezTo>
                  <a:cubicBezTo>
                    <a:pt x="33" y="46"/>
                    <a:pt x="33" y="46"/>
                    <a:pt x="33" y="46"/>
                  </a:cubicBezTo>
                  <a:cubicBezTo>
                    <a:pt x="17" y="46"/>
                    <a:pt x="17" y="46"/>
                    <a:pt x="17" y="46"/>
                  </a:cubicBezTo>
                  <a:cubicBezTo>
                    <a:pt x="17" y="34"/>
                    <a:pt x="17" y="34"/>
                    <a:pt x="17" y="34"/>
                  </a:cubicBezTo>
                  <a:cubicBezTo>
                    <a:pt x="33" y="34"/>
                    <a:pt x="33" y="34"/>
                    <a:pt x="33" y="34"/>
                  </a:cubicBezTo>
                  <a:cubicBezTo>
                    <a:pt x="33" y="17"/>
                    <a:pt x="33" y="17"/>
                    <a:pt x="33" y="17"/>
                  </a:cubicBezTo>
                  <a:cubicBezTo>
                    <a:pt x="46" y="17"/>
                    <a:pt x="46" y="17"/>
                    <a:pt x="46" y="17"/>
                  </a:cubicBezTo>
                  <a:cubicBezTo>
                    <a:pt x="46" y="34"/>
                    <a:pt x="46" y="34"/>
                    <a:pt x="46" y="34"/>
                  </a:cubicBezTo>
                  <a:cubicBezTo>
                    <a:pt x="63" y="34"/>
                    <a:pt x="63" y="34"/>
                    <a:pt x="63" y="34"/>
                  </a:cubicBezTo>
                  <a:lnTo>
                    <a:pt x="63" y="4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fontAlgn="auto"/>
              <a:endParaRPr lang="zh-CN" altLang="en-US" sz="1015" noProof="1">
                <a:solidFill>
                  <a:srgbClr val="000000"/>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110" name="Rectangle 190"/>
            <p:cNvSpPr>
              <a:spLocks noChangeArrowheads="1"/>
            </p:cNvSpPr>
            <p:nvPr/>
          </p:nvSpPr>
          <p:spPr bwMode="auto">
            <a:xfrm>
              <a:off x="4200135" y="4356553"/>
              <a:ext cx="30360" cy="10192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fontAlgn="auto"/>
              <a:endParaRPr lang="zh-CN" altLang="en-US" sz="1015" noProof="1">
                <a:solidFill>
                  <a:srgbClr val="000000"/>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111" name="Rectangle 191"/>
            <p:cNvSpPr>
              <a:spLocks noChangeArrowheads="1"/>
            </p:cNvSpPr>
            <p:nvPr/>
          </p:nvSpPr>
          <p:spPr bwMode="auto">
            <a:xfrm>
              <a:off x="4164354" y="4392335"/>
              <a:ext cx="101923" cy="3036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fontAlgn="auto"/>
              <a:endParaRPr lang="zh-CN" altLang="en-US" sz="1015" noProof="1">
                <a:solidFill>
                  <a:srgbClr val="000000"/>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112" name="Rectangle 192"/>
            <p:cNvSpPr>
              <a:spLocks noChangeArrowheads="1"/>
            </p:cNvSpPr>
            <p:nvPr/>
          </p:nvSpPr>
          <p:spPr bwMode="auto">
            <a:xfrm>
              <a:off x="3879187" y="4386913"/>
              <a:ext cx="18433" cy="6180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fontAlgn="auto"/>
              <a:endParaRPr lang="zh-CN" altLang="en-US" sz="1015" noProof="1">
                <a:solidFill>
                  <a:srgbClr val="000000"/>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113" name="Rectangle 193"/>
            <p:cNvSpPr>
              <a:spLocks noChangeArrowheads="1"/>
            </p:cNvSpPr>
            <p:nvPr/>
          </p:nvSpPr>
          <p:spPr bwMode="auto">
            <a:xfrm>
              <a:off x="3858586" y="4407515"/>
              <a:ext cx="61805" cy="1734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fontAlgn="auto"/>
              <a:endParaRPr lang="zh-CN" altLang="en-US" sz="1015" noProof="1">
                <a:solidFill>
                  <a:srgbClr val="000000"/>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grpSp>
      <p:grpSp>
        <p:nvGrpSpPr>
          <p:cNvPr id="114" name="组合 113"/>
          <p:cNvGrpSpPr/>
          <p:nvPr/>
        </p:nvGrpSpPr>
        <p:grpSpPr>
          <a:xfrm>
            <a:off x="3426248" y="1577588"/>
            <a:ext cx="273108" cy="313433"/>
            <a:chOff x="2733098" y="4187405"/>
            <a:chExt cx="484675" cy="556238"/>
          </a:xfrm>
          <a:solidFill>
            <a:schemeClr val="bg1"/>
          </a:solidFill>
        </p:grpSpPr>
        <p:sp>
          <p:nvSpPr>
            <p:cNvPr id="115" name="Oval 302"/>
            <p:cNvSpPr>
              <a:spLocks noChangeArrowheads="1"/>
            </p:cNvSpPr>
            <p:nvPr/>
          </p:nvSpPr>
          <p:spPr bwMode="auto">
            <a:xfrm>
              <a:off x="2849117" y="4187405"/>
              <a:ext cx="84574" cy="107344"/>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fontAlgn="auto"/>
              <a:endParaRPr lang="zh-CN" altLang="en-US" sz="1015" noProof="1">
                <a:solidFill>
                  <a:srgbClr val="000000"/>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116" name="Freeform 303"/>
            <p:cNvSpPr>
              <a:spLocks noEditPoints="1"/>
            </p:cNvSpPr>
            <p:nvPr/>
          </p:nvSpPr>
          <p:spPr bwMode="auto">
            <a:xfrm>
              <a:off x="2733098" y="4304508"/>
              <a:ext cx="310105" cy="439135"/>
            </a:xfrm>
            <a:custGeom>
              <a:avLst/>
              <a:gdLst>
                <a:gd name="T0" fmla="*/ 121 w 121"/>
                <a:gd name="T1" fmla="*/ 26 h 171"/>
                <a:gd name="T2" fmla="*/ 120 w 121"/>
                <a:gd name="T3" fmla="*/ 26 h 171"/>
                <a:gd name="T4" fmla="*/ 114 w 121"/>
                <a:gd name="T5" fmla="*/ 21 h 171"/>
                <a:gd name="T6" fmla="*/ 90 w 121"/>
                <a:gd name="T7" fmla="*/ 3 h 171"/>
                <a:gd name="T8" fmla="*/ 84 w 121"/>
                <a:gd name="T9" fmla="*/ 1 h 171"/>
                <a:gd name="T10" fmla="*/ 76 w 121"/>
                <a:gd name="T11" fmla="*/ 1 h 171"/>
                <a:gd name="T12" fmla="*/ 74 w 121"/>
                <a:gd name="T13" fmla="*/ 11 h 171"/>
                <a:gd name="T14" fmla="*/ 67 w 121"/>
                <a:gd name="T15" fmla="*/ 42 h 171"/>
                <a:gd name="T16" fmla="*/ 67 w 121"/>
                <a:gd name="T17" fmla="*/ 7 h 171"/>
                <a:gd name="T18" fmla="*/ 58 w 121"/>
                <a:gd name="T19" fmla="*/ 0 h 171"/>
                <a:gd name="T20" fmla="*/ 58 w 121"/>
                <a:gd name="T21" fmla="*/ 9 h 171"/>
                <a:gd name="T22" fmla="*/ 45 w 121"/>
                <a:gd name="T23" fmla="*/ 18 h 171"/>
                <a:gd name="T24" fmla="*/ 40 w 121"/>
                <a:gd name="T25" fmla="*/ 7 h 171"/>
                <a:gd name="T26" fmla="*/ 47 w 121"/>
                <a:gd name="T27" fmla="*/ 0 h 171"/>
                <a:gd name="T28" fmla="*/ 38 w 121"/>
                <a:gd name="T29" fmla="*/ 1 h 171"/>
                <a:gd name="T30" fmla="*/ 3 w 121"/>
                <a:gd name="T31" fmla="*/ 35 h 171"/>
                <a:gd name="T32" fmla="*/ 3 w 121"/>
                <a:gd name="T33" fmla="*/ 36 h 171"/>
                <a:gd name="T34" fmla="*/ 1 w 121"/>
                <a:gd name="T35" fmla="*/ 48 h 171"/>
                <a:gd name="T36" fmla="*/ 2 w 121"/>
                <a:gd name="T37" fmla="*/ 48 h 171"/>
                <a:gd name="T38" fmla="*/ 2 w 121"/>
                <a:gd name="T39" fmla="*/ 50 h 171"/>
                <a:gd name="T40" fmla="*/ 6 w 121"/>
                <a:gd name="T41" fmla="*/ 57 h 171"/>
                <a:gd name="T42" fmla="*/ 20 w 121"/>
                <a:gd name="T43" fmla="*/ 85 h 171"/>
                <a:gd name="T44" fmla="*/ 33 w 121"/>
                <a:gd name="T45" fmla="*/ 90 h 171"/>
                <a:gd name="T46" fmla="*/ 35 w 121"/>
                <a:gd name="T47" fmla="*/ 90 h 171"/>
                <a:gd name="T48" fmla="*/ 60 w 121"/>
                <a:gd name="T49" fmla="*/ 171 h 171"/>
                <a:gd name="T50" fmla="*/ 56 w 121"/>
                <a:gd name="T51" fmla="*/ 110 h 171"/>
                <a:gd name="T52" fmla="*/ 89 w 121"/>
                <a:gd name="T53" fmla="*/ 33 h 171"/>
                <a:gd name="T54" fmla="*/ 93 w 121"/>
                <a:gd name="T55" fmla="*/ 31 h 171"/>
                <a:gd name="T56" fmla="*/ 75 w 121"/>
                <a:gd name="T57" fmla="*/ 45 h 171"/>
                <a:gd name="T58" fmla="*/ 89 w 121"/>
                <a:gd name="T59" fmla="*/ 33 h 171"/>
                <a:gd name="T60" fmla="*/ 30 w 121"/>
                <a:gd name="T61" fmla="*/ 55 h 171"/>
                <a:gd name="T62" fmla="*/ 24 w 121"/>
                <a:gd name="T63" fmla="*/ 44 h 171"/>
                <a:gd name="T64" fmla="*/ 33 w 121"/>
                <a:gd name="T65" fmla="*/ 6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1" h="171">
                  <a:moveTo>
                    <a:pt x="120" y="42"/>
                  </a:moveTo>
                  <a:cubicBezTo>
                    <a:pt x="120" y="35"/>
                    <a:pt x="121" y="24"/>
                    <a:pt x="121" y="26"/>
                  </a:cubicBezTo>
                  <a:cubicBezTo>
                    <a:pt x="121" y="26"/>
                    <a:pt x="121" y="26"/>
                    <a:pt x="121" y="26"/>
                  </a:cubicBezTo>
                  <a:cubicBezTo>
                    <a:pt x="120" y="26"/>
                    <a:pt x="120" y="26"/>
                    <a:pt x="120" y="26"/>
                  </a:cubicBezTo>
                  <a:cubicBezTo>
                    <a:pt x="118" y="24"/>
                    <a:pt x="118" y="24"/>
                    <a:pt x="118" y="24"/>
                  </a:cubicBezTo>
                  <a:cubicBezTo>
                    <a:pt x="114" y="21"/>
                    <a:pt x="114" y="21"/>
                    <a:pt x="114" y="21"/>
                  </a:cubicBezTo>
                  <a:cubicBezTo>
                    <a:pt x="106" y="15"/>
                    <a:pt x="106" y="15"/>
                    <a:pt x="106" y="15"/>
                  </a:cubicBezTo>
                  <a:cubicBezTo>
                    <a:pt x="90" y="3"/>
                    <a:pt x="90" y="3"/>
                    <a:pt x="90" y="3"/>
                  </a:cubicBezTo>
                  <a:cubicBezTo>
                    <a:pt x="88" y="2"/>
                    <a:pt x="86" y="1"/>
                    <a:pt x="84" y="1"/>
                  </a:cubicBezTo>
                  <a:cubicBezTo>
                    <a:pt x="84" y="1"/>
                    <a:pt x="84" y="1"/>
                    <a:pt x="84" y="1"/>
                  </a:cubicBezTo>
                  <a:cubicBezTo>
                    <a:pt x="81" y="1"/>
                    <a:pt x="78" y="1"/>
                    <a:pt x="76" y="0"/>
                  </a:cubicBezTo>
                  <a:cubicBezTo>
                    <a:pt x="76" y="1"/>
                    <a:pt x="76" y="1"/>
                    <a:pt x="76" y="1"/>
                  </a:cubicBezTo>
                  <a:cubicBezTo>
                    <a:pt x="83" y="7"/>
                    <a:pt x="83" y="7"/>
                    <a:pt x="83" y="7"/>
                  </a:cubicBezTo>
                  <a:cubicBezTo>
                    <a:pt x="74" y="11"/>
                    <a:pt x="74" y="11"/>
                    <a:pt x="74" y="11"/>
                  </a:cubicBezTo>
                  <a:cubicBezTo>
                    <a:pt x="78" y="18"/>
                    <a:pt x="78" y="18"/>
                    <a:pt x="78" y="18"/>
                  </a:cubicBezTo>
                  <a:cubicBezTo>
                    <a:pt x="67" y="42"/>
                    <a:pt x="67" y="42"/>
                    <a:pt x="67" y="42"/>
                  </a:cubicBezTo>
                  <a:cubicBezTo>
                    <a:pt x="65" y="9"/>
                    <a:pt x="65" y="9"/>
                    <a:pt x="65" y="9"/>
                  </a:cubicBezTo>
                  <a:cubicBezTo>
                    <a:pt x="67" y="7"/>
                    <a:pt x="67" y="7"/>
                    <a:pt x="67" y="7"/>
                  </a:cubicBezTo>
                  <a:cubicBezTo>
                    <a:pt x="65" y="0"/>
                    <a:pt x="65" y="0"/>
                    <a:pt x="65" y="0"/>
                  </a:cubicBezTo>
                  <a:cubicBezTo>
                    <a:pt x="58" y="0"/>
                    <a:pt x="58" y="0"/>
                    <a:pt x="58" y="0"/>
                  </a:cubicBezTo>
                  <a:cubicBezTo>
                    <a:pt x="56" y="7"/>
                    <a:pt x="56" y="7"/>
                    <a:pt x="56" y="7"/>
                  </a:cubicBezTo>
                  <a:cubicBezTo>
                    <a:pt x="58" y="9"/>
                    <a:pt x="58" y="9"/>
                    <a:pt x="58" y="9"/>
                  </a:cubicBezTo>
                  <a:cubicBezTo>
                    <a:pt x="56" y="42"/>
                    <a:pt x="56" y="42"/>
                    <a:pt x="56" y="42"/>
                  </a:cubicBezTo>
                  <a:cubicBezTo>
                    <a:pt x="45" y="18"/>
                    <a:pt x="45" y="18"/>
                    <a:pt x="45" y="18"/>
                  </a:cubicBezTo>
                  <a:cubicBezTo>
                    <a:pt x="49" y="11"/>
                    <a:pt x="49" y="11"/>
                    <a:pt x="49" y="11"/>
                  </a:cubicBezTo>
                  <a:cubicBezTo>
                    <a:pt x="40" y="7"/>
                    <a:pt x="40" y="7"/>
                    <a:pt x="40" y="7"/>
                  </a:cubicBezTo>
                  <a:cubicBezTo>
                    <a:pt x="47" y="1"/>
                    <a:pt x="47" y="1"/>
                    <a:pt x="47" y="1"/>
                  </a:cubicBezTo>
                  <a:cubicBezTo>
                    <a:pt x="47" y="0"/>
                    <a:pt x="47" y="0"/>
                    <a:pt x="47" y="0"/>
                  </a:cubicBezTo>
                  <a:cubicBezTo>
                    <a:pt x="45" y="1"/>
                    <a:pt x="42" y="1"/>
                    <a:pt x="39" y="1"/>
                  </a:cubicBezTo>
                  <a:cubicBezTo>
                    <a:pt x="39" y="1"/>
                    <a:pt x="39" y="1"/>
                    <a:pt x="38" y="1"/>
                  </a:cubicBezTo>
                  <a:cubicBezTo>
                    <a:pt x="36" y="2"/>
                    <a:pt x="33" y="3"/>
                    <a:pt x="31" y="5"/>
                  </a:cubicBezTo>
                  <a:cubicBezTo>
                    <a:pt x="3" y="35"/>
                    <a:pt x="3" y="35"/>
                    <a:pt x="3" y="35"/>
                  </a:cubicBezTo>
                  <a:cubicBezTo>
                    <a:pt x="3" y="36"/>
                    <a:pt x="3" y="36"/>
                    <a:pt x="3" y="36"/>
                  </a:cubicBezTo>
                  <a:cubicBezTo>
                    <a:pt x="3" y="36"/>
                    <a:pt x="3" y="36"/>
                    <a:pt x="3" y="36"/>
                  </a:cubicBezTo>
                  <a:cubicBezTo>
                    <a:pt x="0" y="60"/>
                    <a:pt x="2" y="42"/>
                    <a:pt x="1" y="48"/>
                  </a:cubicBezTo>
                  <a:cubicBezTo>
                    <a:pt x="1" y="48"/>
                    <a:pt x="1" y="48"/>
                    <a:pt x="1" y="48"/>
                  </a:cubicBezTo>
                  <a:cubicBezTo>
                    <a:pt x="1" y="48"/>
                    <a:pt x="1" y="48"/>
                    <a:pt x="1" y="48"/>
                  </a:cubicBezTo>
                  <a:cubicBezTo>
                    <a:pt x="2" y="48"/>
                    <a:pt x="2" y="48"/>
                    <a:pt x="2" y="48"/>
                  </a:cubicBezTo>
                  <a:cubicBezTo>
                    <a:pt x="2" y="49"/>
                    <a:pt x="2" y="49"/>
                    <a:pt x="2" y="49"/>
                  </a:cubicBezTo>
                  <a:cubicBezTo>
                    <a:pt x="2" y="50"/>
                    <a:pt x="2" y="50"/>
                    <a:pt x="2" y="50"/>
                  </a:cubicBezTo>
                  <a:cubicBezTo>
                    <a:pt x="4" y="52"/>
                    <a:pt x="4" y="52"/>
                    <a:pt x="4" y="52"/>
                  </a:cubicBezTo>
                  <a:cubicBezTo>
                    <a:pt x="6" y="57"/>
                    <a:pt x="6" y="57"/>
                    <a:pt x="6" y="57"/>
                  </a:cubicBezTo>
                  <a:cubicBezTo>
                    <a:pt x="11" y="66"/>
                    <a:pt x="11" y="66"/>
                    <a:pt x="11" y="66"/>
                  </a:cubicBezTo>
                  <a:cubicBezTo>
                    <a:pt x="20" y="85"/>
                    <a:pt x="20" y="85"/>
                    <a:pt x="20" y="85"/>
                  </a:cubicBezTo>
                  <a:cubicBezTo>
                    <a:pt x="24" y="82"/>
                    <a:pt x="29" y="80"/>
                    <a:pt x="33" y="78"/>
                  </a:cubicBezTo>
                  <a:cubicBezTo>
                    <a:pt x="33" y="82"/>
                    <a:pt x="33" y="86"/>
                    <a:pt x="33" y="90"/>
                  </a:cubicBezTo>
                  <a:cubicBezTo>
                    <a:pt x="33" y="90"/>
                    <a:pt x="33" y="90"/>
                    <a:pt x="33" y="90"/>
                  </a:cubicBezTo>
                  <a:cubicBezTo>
                    <a:pt x="33" y="90"/>
                    <a:pt x="34" y="90"/>
                    <a:pt x="35" y="90"/>
                  </a:cubicBezTo>
                  <a:cubicBezTo>
                    <a:pt x="37" y="171"/>
                    <a:pt x="37" y="171"/>
                    <a:pt x="37" y="171"/>
                  </a:cubicBezTo>
                  <a:cubicBezTo>
                    <a:pt x="60" y="171"/>
                    <a:pt x="60" y="171"/>
                    <a:pt x="60" y="171"/>
                  </a:cubicBezTo>
                  <a:cubicBezTo>
                    <a:pt x="61" y="161"/>
                    <a:pt x="61" y="148"/>
                    <a:pt x="61" y="134"/>
                  </a:cubicBezTo>
                  <a:cubicBezTo>
                    <a:pt x="58" y="127"/>
                    <a:pt x="56" y="118"/>
                    <a:pt x="56" y="110"/>
                  </a:cubicBezTo>
                  <a:cubicBezTo>
                    <a:pt x="56" y="74"/>
                    <a:pt x="84" y="44"/>
                    <a:pt x="120" y="42"/>
                  </a:cubicBezTo>
                  <a:close/>
                  <a:moveTo>
                    <a:pt x="89" y="33"/>
                  </a:moveTo>
                  <a:cubicBezTo>
                    <a:pt x="89" y="31"/>
                    <a:pt x="89" y="29"/>
                    <a:pt x="89" y="27"/>
                  </a:cubicBezTo>
                  <a:cubicBezTo>
                    <a:pt x="93" y="31"/>
                    <a:pt x="93" y="31"/>
                    <a:pt x="93" y="31"/>
                  </a:cubicBezTo>
                  <a:cubicBezTo>
                    <a:pt x="96" y="33"/>
                    <a:pt x="96" y="33"/>
                    <a:pt x="96" y="33"/>
                  </a:cubicBezTo>
                  <a:cubicBezTo>
                    <a:pt x="75" y="45"/>
                    <a:pt x="75" y="45"/>
                    <a:pt x="75" y="45"/>
                  </a:cubicBezTo>
                  <a:cubicBezTo>
                    <a:pt x="74" y="42"/>
                    <a:pt x="74" y="42"/>
                    <a:pt x="74" y="42"/>
                  </a:cubicBezTo>
                  <a:lnTo>
                    <a:pt x="89" y="33"/>
                  </a:lnTo>
                  <a:close/>
                  <a:moveTo>
                    <a:pt x="33" y="60"/>
                  </a:moveTo>
                  <a:cubicBezTo>
                    <a:pt x="30" y="55"/>
                    <a:pt x="30" y="55"/>
                    <a:pt x="30" y="55"/>
                  </a:cubicBezTo>
                  <a:cubicBezTo>
                    <a:pt x="25" y="46"/>
                    <a:pt x="25" y="46"/>
                    <a:pt x="25" y="46"/>
                  </a:cubicBezTo>
                  <a:cubicBezTo>
                    <a:pt x="24" y="44"/>
                    <a:pt x="24" y="44"/>
                    <a:pt x="24" y="44"/>
                  </a:cubicBezTo>
                  <a:cubicBezTo>
                    <a:pt x="34" y="31"/>
                    <a:pt x="34" y="31"/>
                    <a:pt x="34" y="31"/>
                  </a:cubicBezTo>
                  <a:cubicBezTo>
                    <a:pt x="34" y="41"/>
                    <a:pt x="33" y="50"/>
                    <a:pt x="33"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fontAlgn="auto"/>
              <a:endParaRPr lang="zh-CN" altLang="en-US" sz="1015" noProof="1">
                <a:solidFill>
                  <a:srgbClr val="000000"/>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117" name="Freeform 304"/>
            <p:cNvSpPr/>
            <p:nvPr/>
          </p:nvSpPr>
          <p:spPr bwMode="auto">
            <a:xfrm>
              <a:off x="2897909" y="4668827"/>
              <a:ext cx="60720" cy="74816"/>
            </a:xfrm>
            <a:custGeom>
              <a:avLst/>
              <a:gdLst>
                <a:gd name="T0" fmla="*/ 0 w 24"/>
                <a:gd name="T1" fmla="*/ 0 h 29"/>
                <a:gd name="T2" fmla="*/ 1 w 24"/>
                <a:gd name="T3" fmla="*/ 29 h 29"/>
                <a:gd name="T4" fmla="*/ 24 w 24"/>
                <a:gd name="T5" fmla="*/ 29 h 29"/>
                <a:gd name="T6" fmla="*/ 24 w 24"/>
                <a:gd name="T7" fmla="*/ 26 h 29"/>
                <a:gd name="T8" fmla="*/ 0 w 24"/>
                <a:gd name="T9" fmla="*/ 0 h 29"/>
              </a:gdLst>
              <a:ahLst/>
              <a:cxnLst>
                <a:cxn ang="0">
                  <a:pos x="T0" y="T1"/>
                </a:cxn>
                <a:cxn ang="0">
                  <a:pos x="T2" y="T3"/>
                </a:cxn>
                <a:cxn ang="0">
                  <a:pos x="T4" y="T5"/>
                </a:cxn>
                <a:cxn ang="0">
                  <a:pos x="T6" y="T7"/>
                </a:cxn>
                <a:cxn ang="0">
                  <a:pos x="T8" y="T9"/>
                </a:cxn>
              </a:cxnLst>
              <a:rect l="0" t="0" r="r" b="b"/>
              <a:pathLst>
                <a:path w="24" h="29">
                  <a:moveTo>
                    <a:pt x="0" y="0"/>
                  </a:moveTo>
                  <a:cubicBezTo>
                    <a:pt x="1" y="29"/>
                    <a:pt x="1" y="29"/>
                    <a:pt x="1" y="29"/>
                  </a:cubicBezTo>
                  <a:cubicBezTo>
                    <a:pt x="24" y="29"/>
                    <a:pt x="24" y="29"/>
                    <a:pt x="24" y="29"/>
                  </a:cubicBezTo>
                  <a:cubicBezTo>
                    <a:pt x="24" y="28"/>
                    <a:pt x="24" y="27"/>
                    <a:pt x="24" y="26"/>
                  </a:cubicBezTo>
                  <a:cubicBezTo>
                    <a:pt x="14" y="19"/>
                    <a:pt x="6" y="1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fontAlgn="auto"/>
              <a:endParaRPr lang="zh-CN" altLang="en-US" sz="1015" noProof="1">
                <a:solidFill>
                  <a:srgbClr val="000000"/>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118" name="Freeform 305"/>
            <p:cNvSpPr/>
            <p:nvPr/>
          </p:nvSpPr>
          <p:spPr bwMode="auto">
            <a:xfrm>
              <a:off x="3035614" y="4422694"/>
              <a:ext cx="54214" cy="41203"/>
            </a:xfrm>
            <a:custGeom>
              <a:avLst/>
              <a:gdLst>
                <a:gd name="T0" fmla="*/ 43 w 50"/>
                <a:gd name="T1" fmla="*/ 0 h 38"/>
                <a:gd name="T2" fmla="*/ 36 w 50"/>
                <a:gd name="T3" fmla="*/ 0 h 38"/>
                <a:gd name="T4" fmla="*/ 14 w 50"/>
                <a:gd name="T5" fmla="*/ 0 h 38"/>
                <a:gd name="T6" fmla="*/ 7 w 50"/>
                <a:gd name="T7" fmla="*/ 0 h 38"/>
                <a:gd name="T8" fmla="*/ 0 w 50"/>
                <a:gd name="T9" fmla="*/ 38 h 38"/>
                <a:gd name="T10" fmla="*/ 14 w 50"/>
                <a:gd name="T11" fmla="*/ 38 h 38"/>
                <a:gd name="T12" fmla="*/ 36 w 50"/>
                <a:gd name="T13" fmla="*/ 38 h 38"/>
                <a:gd name="T14" fmla="*/ 50 w 50"/>
                <a:gd name="T15" fmla="*/ 38 h 38"/>
                <a:gd name="T16" fmla="*/ 43 w 50"/>
                <a:gd name="T1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38">
                  <a:moveTo>
                    <a:pt x="43" y="0"/>
                  </a:moveTo>
                  <a:lnTo>
                    <a:pt x="36" y="0"/>
                  </a:lnTo>
                  <a:lnTo>
                    <a:pt x="14" y="0"/>
                  </a:lnTo>
                  <a:lnTo>
                    <a:pt x="7" y="0"/>
                  </a:lnTo>
                  <a:lnTo>
                    <a:pt x="0" y="38"/>
                  </a:lnTo>
                  <a:lnTo>
                    <a:pt x="14" y="38"/>
                  </a:lnTo>
                  <a:lnTo>
                    <a:pt x="36" y="38"/>
                  </a:lnTo>
                  <a:lnTo>
                    <a:pt x="50" y="38"/>
                  </a:lnTo>
                  <a:lnTo>
                    <a:pt x="4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fontAlgn="auto"/>
              <a:endParaRPr lang="zh-CN" altLang="en-US" sz="1015" noProof="1">
                <a:solidFill>
                  <a:srgbClr val="000000"/>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119" name="Freeform 306"/>
            <p:cNvSpPr/>
            <p:nvPr/>
          </p:nvSpPr>
          <p:spPr bwMode="auto">
            <a:xfrm>
              <a:off x="2964051" y="4430285"/>
              <a:ext cx="61805" cy="59636"/>
            </a:xfrm>
            <a:custGeom>
              <a:avLst/>
              <a:gdLst>
                <a:gd name="T0" fmla="*/ 33 w 57"/>
                <a:gd name="T1" fmla="*/ 0 h 55"/>
                <a:gd name="T2" fmla="*/ 26 w 57"/>
                <a:gd name="T3" fmla="*/ 5 h 55"/>
                <a:gd name="T4" fmla="*/ 7 w 57"/>
                <a:gd name="T5" fmla="*/ 14 h 55"/>
                <a:gd name="T6" fmla="*/ 0 w 57"/>
                <a:gd name="T7" fmla="*/ 19 h 55"/>
                <a:gd name="T8" fmla="*/ 14 w 57"/>
                <a:gd name="T9" fmla="*/ 55 h 55"/>
                <a:gd name="T10" fmla="*/ 28 w 57"/>
                <a:gd name="T11" fmla="*/ 47 h 55"/>
                <a:gd name="T12" fmla="*/ 45 w 57"/>
                <a:gd name="T13" fmla="*/ 38 h 55"/>
                <a:gd name="T14" fmla="*/ 57 w 57"/>
                <a:gd name="T15" fmla="*/ 31 h 55"/>
                <a:gd name="T16" fmla="*/ 33 w 57"/>
                <a:gd name="T1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5">
                  <a:moveTo>
                    <a:pt x="33" y="0"/>
                  </a:moveTo>
                  <a:lnTo>
                    <a:pt x="26" y="5"/>
                  </a:lnTo>
                  <a:lnTo>
                    <a:pt x="7" y="14"/>
                  </a:lnTo>
                  <a:lnTo>
                    <a:pt x="0" y="19"/>
                  </a:lnTo>
                  <a:lnTo>
                    <a:pt x="14" y="55"/>
                  </a:lnTo>
                  <a:lnTo>
                    <a:pt x="28" y="47"/>
                  </a:lnTo>
                  <a:lnTo>
                    <a:pt x="45" y="38"/>
                  </a:lnTo>
                  <a:lnTo>
                    <a:pt x="57" y="31"/>
                  </a:lnTo>
                  <a:lnTo>
                    <a:pt x="3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fontAlgn="auto"/>
              <a:endParaRPr lang="zh-CN" altLang="en-US" sz="1015" noProof="1">
                <a:solidFill>
                  <a:srgbClr val="000000"/>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120" name="Freeform 307"/>
            <p:cNvSpPr/>
            <p:nvPr/>
          </p:nvSpPr>
          <p:spPr bwMode="auto">
            <a:xfrm>
              <a:off x="2909837" y="4479077"/>
              <a:ext cx="61805" cy="61805"/>
            </a:xfrm>
            <a:custGeom>
              <a:avLst/>
              <a:gdLst>
                <a:gd name="T0" fmla="*/ 19 w 57"/>
                <a:gd name="T1" fmla="*/ 0 h 57"/>
                <a:gd name="T2" fmla="*/ 15 w 57"/>
                <a:gd name="T3" fmla="*/ 7 h 57"/>
                <a:gd name="T4" fmla="*/ 5 w 57"/>
                <a:gd name="T5" fmla="*/ 26 h 57"/>
                <a:gd name="T6" fmla="*/ 0 w 57"/>
                <a:gd name="T7" fmla="*/ 33 h 57"/>
                <a:gd name="T8" fmla="*/ 31 w 57"/>
                <a:gd name="T9" fmla="*/ 57 h 57"/>
                <a:gd name="T10" fmla="*/ 38 w 57"/>
                <a:gd name="T11" fmla="*/ 45 h 57"/>
                <a:gd name="T12" fmla="*/ 50 w 57"/>
                <a:gd name="T13" fmla="*/ 26 h 57"/>
                <a:gd name="T14" fmla="*/ 57 w 57"/>
                <a:gd name="T15" fmla="*/ 14 h 57"/>
                <a:gd name="T16" fmla="*/ 19 w 57"/>
                <a:gd name="T17"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7">
                  <a:moveTo>
                    <a:pt x="19" y="0"/>
                  </a:moveTo>
                  <a:lnTo>
                    <a:pt x="15" y="7"/>
                  </a:lnTo>
                  <a:lnTo>
                    <a:pt x="5" y="26"/>
                  </a:lnTo>
                  <a:lnTo>
                    <a:pt x="0" y="33"/>
                  </a:lnTo>
                  <a:lnTo>
                    <a:pt x="31" y="57"/>
                  </a:lnTo>
                  <a:lnTo>
                    <a:pt x="38" y="45"/>
                  </a:lnTo>
                  <a:lnTo>
                    <a:pt x="50" y="26"/>
                  </a:lnTo>
                  <a:lnTo>
                    <a:pt x="57" y="14"/>
                  </a:lnTo>
                  <a:lnTo>
                    <a:pt x="1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fontAlgn="auto"/>
              <a:endParaRPr lang="zh-CN" altLang="en-US" sz="1015" noProof="1">
                <a:solidFill>
                  <a:srgbClr val="000000"/>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121" name="Freeform 308"/>
            <p:cNvSpPr/>
            <p:nvPr/>
          </p:nvSpPr>
          <p:spPr bwMode="auto">
            <a:xfrm>
              <a:off x="2897909" y="4550640"/>
              <a:ext cx="40119" cy="52046"/>
            </a:xfrm>
            <a:custGeom>
              <a:avLst/>
              <a:gdLst>
                <a:gd name="T0" fmla="*/ 0 w 37"/>
                <a:gd name="T1" fmla="*/ 5 h 48"/>
                <a:gd name="T2" fmla="*/ 0 w 37"/>
                <a:gd name="T3" fmla="*/ 14 h 48"/>
                <a:gd name="T4" fmla="*/ 0 w 37"/>
                <a:gd name="T5" fmla="*/ 33 h 48"/>
                <a:gd name="T6" fmla="*/ 0 w 37"/>
                <a:gd name="T7" fmla="*/ 43 h 48"/>
                <a:gd name="T8" fmla="*/ 37 w 37"/>
                <a:gd name="T9" fmla="*/ 48 h 48"/>
                <a:gd name="T10" fmla="*/ 37 w 37"/>
                <a:gd name="T11" fmla="*/ 33 h 48"/>
                <a:gd name="T12" fmla="*/ 37 w 37"/>
                <a:gd name="T13" fmla="*/ 14 h 48"/>
                <a:gd name="T14" fmla="*/ 37 w 37"/>
                <a:gd name="T15" fmla="*/ 0 h 48"/>
                <a:gd name="T16" fmla="*/ 0 w 37"/>
                <a:gd name="T17" fmla="*/ 5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48">
                  <a:moveTo>
                    <a:pt x="0" y="5"/>
                  </a:moveTo>
                  <a:lnTo>
                    <a:pt x="0" y="14"/>
                  </a:lnTo>
                  <a:lnTo>
                    <a:pt x="0" y="33"/>
                  </a:lnTo>
                  <a:lnTo>
                    <a:pt x="0" y="43"/>
                  </a:lnTo>
                  <a:lnTo>
                    <a:pt x="37" y="48"/>
                  </a:lnTo>
                  <a:lnTo>
                    <a:pt x="37" y="33"/>
                  </a:lnTo>
                  <a:lnTo>
                    <a:pt x="37" y="14"/>
                  </a:lnTo>
                  <a:lnTo>
                    <a:pt x="37" y="0"/>
                  </a:lnTo>
                  <a:lnTo>
                    <a:pt x="0"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fontAlgn="auto"/>
              <a:endParaRPr lang="zh-CN" altLang="en-US" sz="1015" noProof="1">
                <a:solidFill>
                  <a:srgbClr val="000000"/>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122" name="Freeform 309"/>
            <p:cNvSpPr/>
            <p:nvPr/>
          </p:nvSpPr>
          <p:spPr bwMode="auto">
            <a:xfrm>
              <a:off x="2905500" y="4612444"/>
              <a:ext cx="58551" cy="61805"/>
            </a:xfrm>
            <a:custGeom>
              <a:avLst/>
              <a:gdLst>
                <a:gd name="T0" fmla="*/ 0 w 54"/>
                <a:gd name="T1" fmla="*/ 26 h 57"/>
                <a:gd name="T2" fmla="*/ 4 w 54"/>
                <a:gd name="T3" fmla="*/ 33 h 57"/>
                <a:gd name="T4" fmla="*/ 14 w 54"/>
                <a:gd name="T5" fmla="*/ 50 h 57"/>
                <a:gd name="T6" fmla="*/ 19 w 54"/>
                <a:gd name="T7" fmla="*/ 57 h 57"/>
                <a:gd name="T8" fmla="*/ 54 w 54"/>
                <a:gd name="T9" fmla="*/ 43 h 57"/>
                <a:gd name="T10" fmla="*/ 47 w 54"/>
                <a:gd name="T11" fmla="*/ 31 h 57"/>
                <a:gd name="T12" fmla="*/ 37 w 54"/>
                <a:gd name="T13" fmla="*/ 14 h 57"/>
                <a:gd name="T14" fmla="*/ 30 w 54"/>
                <a:gd name="T15" fmla="*/ 0 h 57"/>
                <a:gd name="T16" fmla="*/ 0 w 54"/>
                <a:gd name="T17" fmla="*/ 2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57">
                  <a:moveTo>
                    <a:pt x="0" y="26"/>
                  </a:moveTo>
                  <a:lnTo>
                    <a:pt x="4" y="33"/>
                  </a:lnTo>
                  <a:lnTo>
                    <a:pt x="14" y="50"/>
                  </a:lnTo>
                  <a:lnTo>
                    <a:pt x="19" y="57"/>
                  </a:lnTo>
                  <a:lnTo>
                    <a:pt x="54" y="43"/>
                  </a:lnTo>
                  <a:lnTo>
                    <a:pt x="47" y="31"/>
                  </a:lnTo>
                  <a:lnTo>
                    <a:pt x="37" y="14"/>
                  </a:lnTo>
                  <a:lnTo>
                    <a:pt x="30" y="0"/>
                  </a:lnTo>
                  <a:lnTo>
                    <a:pt x="0" y="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fontAlgn="auto"/>
              <a:endParaRPr lang="zh-CN" altLang="en-US" sz="1015" noProof="1">
                <a:solidFill>
                  <a:srgbClr val="000000"/>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123" name="Freeform 310"/>
            <p:cNvSpPr/>
            <p:nvPr/>
          </p:nvSpPr>
          <p:spPr bwMode="auto">
            <a:xfrm>
              <a:off x="2954292" y="4668827"/>
              <a:ext cx="60720" cy="58551"/>
            </a:xfrm>
            <a:custGeom>
              <a:avLst/>
              <a:gdLst>
                <a:gd name="T0" fmla="*/ 0 w 56"/>
                <a:gd name="T1" fmla="*/ 35 h 54"/>
                <a:gd name="T2" fmla="*/ 7 w 56"/>
                <a:gd name="T3" fmla="*/ 40 h 54"/>
                <a:gd name="T4" fmla="*/ 26 w 56"/>
                <a:gd name="T5" fmla="*/ 50 h 54"/>
                <a:gd name="T6" fmla="*/ 30 w 56"/>
                <a:gd name="T7" fmla="*/ 54 h 54"/>
                <a:gd name="T8" fmla="*/ 56 w 56"/>
                <a:gd name="T9" fmla="*/ 24 h 54"/>
                <a:gd name="T10" fmla="*/ 45 w 56"/>
                <a:gd name="T11" fmla="*/ 17 h 54"/>
                <a:gd name="T12" fmla="*/ 26 w 56"/>
                <a:gd name="T13" fmla="*/ 7 h 54"/>
                <a:gd name="T14" fmla="*/ 14 w 56"/>
                <a:gd name="T15" fmla="*/ 0 h 54"/>
                <a:gd name="T16" fmla="*/ 0 w 56"/>
                <a:gd name="T1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54">
                  <a:moveTo>
                    <a:pt x="0" y="35"/>
                  </a:moveTo>
                  <a:lnTo>
                    <a:pt x="7" y="40"/>
                  </a:lnTo>
                  <a:lnTo>
                    <a:pt x="26" y="50"/>
                  </a:lnTo>
                  <a:lnTo>
                    <a:pt x="30" y="54"/>
                  </a:lnTo>
                  <a:lnTo>
                    <a:pt x="56" y="24"/>
                  </a:lnTo>
                  <a:lnTo>
                    <a:pt x="45" y="17"/>
                  </a:lnTo>
                  <a:lnTo>
                    <a:pt x="26" y="7"/>
                  </a:lnTo>
                  <a:lnTo>
                    <a:pt x="14" y="0"/>
                  </a:lnTo>
                  <a:lnTo>
                    <a:pt x="0" y="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fontAlgn="auto"/>
              <a:endParaRPr lang="zh-CN" altLang="en-US" sz="1015" noProof="1">
                <a:solidFill>
                  <a:srgbClr val="000000"/>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124" name="Freeform 311"/>
            <p:cNvSpPr/>
            <p:nvPr/>
          </p:nvSpPr>
          <p:spPr bwMode="auto">
            <a:xfrm>
              <a:off x="3022602" y="4699187"/>
              <a:ext cx="54214" cy="44456"/>
            </a:xfrm>
            <a:custGeom>
              <a:avLst/>
              <a:gdLst>
                <a:gd name="T0" fmla="*/ 8 w 50"/>
                <a:gd name="T1" fmla="*/ 41 h 41"/>
                <a:gd name="T2" fmla="*/ 15 w 50"/>
                <a:gd name="T3" fmla="*/ 41 h 41"/>
                <a:gd name="T4" fmla="*/ 36 w 50"/>
                <a:gd name="T5" fmla="*/ 41 h 41"/>
                <a:gd name="T6" fmla="*/ 43 w 50"/>
                <a:gd name="T7" fmla="*/ 41 h 41"/>
                <a:gd name="T8" fmla="*/ 50 w 50"/>
                <a:gd name="T9" fmla="*/ 0 h 41"/>
                <a:gd name="T10" fmla="*/ 36 w 50"/>
                <a:gd name="T11" fmla="*/ 0 h 41"/>
                <a:gd name="T12" fmla="*/ 15 w 50"/>
                <a:gd name="T13" fmla="*/ 0 h 41"/>
                <a:gd name="T14" fmla="*/ 0 w 50"/>
                <a:gd name="T15" fmla="*/ 0 h 41"/>
                <a:gd name="T16" fmla="*/ 8 w 50"/>
                <a:gd name="T17"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41">
                  <a:moveTo>
                    <a:pt x="8" y="41"/>
                  </a:moveTo>
                  <a:lnTo>
                    <a:pt x="15" y="41"/>
                  </a:lnTo>
                  <a:lnTo>
                    <a:pt x="36" y="41"/>
                  </a:lnTo>
                  <a:lnTo>
                    <a:pt x="43" y="41"/>
                  </a:lnTo>
                  <a:lnTo>
                    <a:pt x="50" y="0"/>
                  </a:lnTo>
                  <a:lnTo>
                    <a:pt x="36" y="0"/>
                  </a:lnTo>
                  <a:lnTo>
                    <a:pt x="15" y="0"/>
                  </a:lnTo>
                  <a:lnTo>
                    <a:pt x="0" y="0"/>
                  </a:lnTo>
                  <a:lnTo>
                    <a:pt x="8" y="4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fontAlgn="auto"/>
              <a:endParaRPr lang="zh-CN" altLang="en-US" sz="1015" noProof="1">
                <a:solidFill>
                  <a:srgbClr val="000000"/>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125" name="Freeform 312"/>
            <p:cNvSpPr/>
            <p:nvPr/>
          </p:nvSpPr>
          <p:spPr bwMode="auto">
            <a:xfrm>
              <a:off x="3087659" y="4674248"/>
              <a:ext cx="60720" cy="58551"/>
            </a:xfrm>
            <a:custGeom>
              <a:avLst/>
              <a:gdLst>
                <a:gd name="T0" fmla="*/ 26 w 56"/>
                <a:gd name="T1" fmla="*/ 54 h 54"/>
                <a:gd name="T2" fmla="*/ 30 w 56"/>
                <a:gd name="T3" fmla="*/ 52 h 54"/>
                <a:gd name="T4" fmla="*/ 49 w 56"/>
                <a:gd name="T5" fmla="*/ 40 h 54"/>
                <a:gd name="T6" fmla="*/ 56 w 56"/>
                <a:gd name="T7" fmla="*/ 38 h 54"/>
                <a:gd name="T8" fmla="*/ 42 w 56"/>
                <a:gd name="T9" fmla="*/ 0 h 54"/>
                <a:gd name="T10" fmla="*/ 30 w 56"/>
                <a:gd name="T11" fmla="*/ 7 h 54"/>
                <a:gd name="T12" fmla="*/ 11 w 56"/>
                <a:gd name="T13" fmla="*/ 19 h 54"/>
                <a:gd name="T14" fmla="*/ 0 w 56"/>
                <a:gd name="T15" fmla="*/ 26 h 54"/>
                <a:gd name="T16" fmla="*/ 26 w 56"/>
                <a:gd name="T17"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54">
                  <a:moveTo>
                    <a:pt x="26" y="54"/>
                  </a:moveTo>
                  <a:lnTo>
                    <a:pt x="30" y="52"/>
                  </a:lnTo>
                  <a:lnTo>
                    <a:pt x="49" y="40"/>
                  </a:lnTo>
                  <a:lnTo>
                    <a:pt x="56" y="38"/>
                  </a:lnTo>
                  <a:lnTo>
                    <a:pt x="42" y="0"/>
                  </a:lnTo>
                  <a:lnTo>
                    <a:pt x="30" y="7"/>
                  </a:lnTo>
                  <a:lnTo>
                    <a:pt x="11" y="19"/>
                  </a:lnTo>
                  <a:lnTo>
                    <a:pt x="0" y="26"/>
                  </a:lnTo>
                  <a:lnTo>
                    <a:pt x="26" y="5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fontAlgn="auto"/>
              <a:endParaRPr lang="zh-CN" altLang="en-US" sz="1015" noProof="1">
                <a:solidFill>
                  <a:srgbClr val="000000"/>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126" name="Freeform 313"/>
            <p:cNvSpPr/>
            <p:nvPr/>
          </p:nvSpPr>
          <p:spPr bwMode="auto">
            <a:xfrm>
              <a:off x="3144042" y="4625456"/>
              <a:ext cx="58551" cy="58551"/>
            </a:xfrm>
            <a:custGeom>
              <a:avLst/>
              <a:gdLst>
                <a:gd name="T0" fmla="*/ 35 w 54"/>
                <a:gd name="T1" fmla="*/ 54 h 54"/>
                <a:gd name="T2" fmla="*/ 40 w 54"/>
                <a:gd name="T3" fmla="*/ 47 h 54"/>
                <a:gd name="T4" fmla="*/ 49 w 54"/>
                <a:gd name="T5" fmla="*/ 31 h 54"/>
                <a:gd name="T6" fmla="*/ 54 w 54"/>
                <a:gd name="T7" fmla="*/ 23 h 54"/>
                <a:gd name="T8" fmla="*/ 23 w 54"/>
                <a:gd name="T9" fmla="*/ 0 h 54"/>
                <a:gd name="T10" fmla="*/ 16 w 54"/>
                <a:gd name="T11" fmla="*/ 12 h 54"/>
                <a:gd name="T12" fmla="*/ 7 w 54"/>
                <a:gd name="T13" fmla="*/ 28 h 54"/>
                <a:gd name="T14" fmla="*/ 0 w 54"/>
                <a:gd name="T15" fmla="*/ 40 h 54"/>
                <a:gd name="T16" fmla="*/ 35 w 54"/>
                <a:gd name="T17"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54">
                  <a:moveTo>
                    <a:pt x="35" y="54"/>
                  </a:moveTo>
                  <a:lnTo>
                    <a:pt x="40" y="47"/>
                  </a:lnTo>
                  <a:lnTo>
                    <a:pt x="49" y="31"/>
                  </a:lnTo>
                  <a:lnTo>
                    <a:pt x="54" y="23"/>
                  </a:lnTo>
                  <a:lnTo>
                    <a:pt x="23" y="0"/>
                  </a:lnTo>
                  <a:lnTo>
                    <a:pt x="16" y="12"/>
                  </a:lnTo>
                  <a:lnTo>
                    <a:pt x="7" y="28"/>
                  </a:lnTo>
                  <a:lnTo>
                    <a:pt x="0" y="40"/>
                  </a:lnTo>
                  <a:lnTo>
                    <a:pt x="35" y="5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fontAlgn="auto"/>
              <a:endParaRPr lang="zh-CN" altLang="en-US" sz="1015" noProof="1">
                <a:solidFill>
                  <a:srgbClr val="000000"/>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127" name="Freeform 314"/>
            <p:cNvSpPr/>
            <p:nvPr/>
          </p:nvSpPr>
          <p:spPr bwMode="auto">
            <a:xfrm>
              <a:off x="3174402" y="4563651"/>
              <a:ext cx="43371" cy="50962"/>
            </a:xfrm>
            <a:custGeom>
              <a:avLst/>
              <a:gdLst>
                <a:gd name="T0" fmla="*/ 40 w 40"/>
                <a:gd name="T1" fmla="*/ 43 h 47"/>
                <a:gd name="T2" fmla="*/ 40 w 40"/>
                <a:gd name="T3" fmla="*/ 33 h 47"/>
                <a:gd name="T4" fmla="*/ 40 w 40"/>
                <a:gd name="T5" fmla="*/ 14 h 47"/>
                <a:gd name="T6" fmla="*/ 40 w 40"/>
                <a:gd name="T7" fmla="*/ 5 h 47"/>
                <a:gd name="T8" fmla="*/ 0 w 40"/>
                <a:gd name="T9" fmla="*/ 0 h 47"/>
                <a:gd name="T10" fmla="*/ 0 w 40"/>
                <a:gd name="T11" fmla="*/ 14 h 47"/>
                <a:gd name="T12" fmla="*/ 0 w 40"/>
                <a:gd name="T13" fmla="*/ 33 h 47"/>
                <a:gd name="T14" fmla="*/ 0 w 40"/>
                <a:gd name="T15" fmla="*/ 47 h 47"/>
                <a:gd name="T16" fmla="*/ 40 w 40"/>
                <a:gd name="T17" fmla="*/ 4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7">
                  <a:moveTo>
                    <a:pt x="40" y="43"/>
                  </a:moveTo>
                  <a:lnTo>
                    <a:pt x="40" y="33"/>
                  </a:lnTo>
                  <a:lnTo>
                    <a:pt x="40" y="14"/>
                  </a:lnTo>
                  <a:lnTo>
                    <a:pt x="40" y="5"/>
                  </a:lnTo>
                  <a:lnTo>
                    <a:pt x="0" y="0"/>
                  </a:lnTo>
                  <a:lnTo>
                    <a:pt x="0" y="14"/>
                  </a:lnTo>
                  <a:lnTo>
                    <a:pt x="0" y="33"/>
                  </a:lnTo>
                  <a:lnTo>
                    <a:pt x="0" y="47"/>
                  </a:lnTo>
                  <a:lnTo>
                    <a:pt x="40"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fontAlgn="auto"/>
              <a:endParaRPr lang="zh-CN" altLang="en-US" sz="1015" noProof="1">
                <a:solidFill>
                  <a:srgbClr val="000000"/>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128" name="Freeform 315"/>
            <p:cNvSpPr/>
            <p:nvPr/>
          </p:nvSpPr>
          <p:spPr bwMode="auto">
            <a:xfrm>
              <a:off x="3148379" y="4492088"/>
              <a:ext cx="59636" cy="58551"/>
            </a:xfrm>
            <a:custGeom>
              <a:avLst/>
              <a:gdLst>
                <a:gd name="T0" fmla="*/ 55 w 55"/>
                <a:gd name="T1" fmla="*/ 31 h 54"/>
                <a:gd name="T2" fmla="*/ 52 w 55"/>
                <a:gd name="T3" fmla="*/ 24 h 54"/>
                <a:gd name="T4" fmla="*/ 40 w 55"/>
                <a:gd name="T5" fmla="*/ 7 h 54"/>
                <a:gd name="T6" fmla="*/ 38 w 55"/>
                <a:gd name="T7" fmla="*/ 0 h 54"/>
                <a:gd name="T8" fmla="*/ 0 w 55"/>
                <a:gd name="T9" fmla="*/ 14 h 54"/>
                <a:gd name="T10" fmla="*/ 7 w 55"/>
                <a:gd name="T11" fmla="*/ 26 h 54"/>
                <a:gd name="T12" fmla="*/ 17 w 55"/>
                <a:gd name="T13" fmla="*/ 42 h 54"/>
                <a:gd name="T14" fmla="*/ 24 w 55"/>
                <a:gd name="T15" fmla="*/ 54 h 54"/>
                <a:gd name="T16" fmla="*/ 55 w 55"/>
                <a:gd name="T1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54">
                  <a:moveTo>
                    <a:pt x="55" y="31"/>
                  </a:moveTo>
                  <a:lnTo>
                    <a:pt x="52" y="24"/>
                  </a:lnTo>
                  <a:lnTo>
                    <a:pt x="40" y="7"/>
                  </a:lnTo>
                  <a:lnTo>
                    <a:pt x="38" y="0"/>
                  </a:lnTo>
                  <a:lnTo>
                    <a:pt x="0" y="14"/>
                  </a:lnTo>
                  <a:lnTo>
                    <a:pt x="7" y="26"/>
                  </a:lnTo>
                  <a:lnTo>
                    <a:pt x="17" y="42"/>
                  </a:lnTo>
                  <a:lnTo>
                    <a:pt x="24" y="54"/>
                  </a:lnTo>
                  <a:lnTo>
                    <a:pt x="55" y="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fontAlgn="auto"/>
              <a:endParaRPr lang="zh-CN" altLang="en-US" sz="1015" noProof="1">
                <a:solidFill>
                  <a:srgbClr val="000000"/>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129" name="Freeform 316"/>
            <p:cNvSpPr/>
            <p:nvPr/>
          </p:nvSpPr>
          <p:spPr bwMode="auto">
            <a:xfrm>
              <a:off x="3097418" y="4437874"/>
              <a:ext cx="61805" cy="59636"/>
            </a:xfrm>
            <a:custGeom>
              <a:avLst/>
              <a:gdLst>
                <a:gd name="T0" fmla="*/ 57 w 57"/>
                <a:gd name="T1" fmla="*/ 17 h 55"/>
                <a:gd name="T2" fmla="*/ 50 w 57"/>
                <a:gd name="T3" fmla="*/ 14 h 55"/>
                <a:gd name="T4" fmla="*/ 33 w 57"/>
                <a:gd name="T5" fmla="*/ 3 h 55"/>
                <a:gd name="T6" fmla="*/ 26 w 57"/>
                <a:gd name="T7" fmla="*/ 0 h 55"/>
                <a:gd name="T8" fmla="*/ 0 w 57"/>
                <a:gd name="T9" fmla="*/ 31 h 55"/>
                <a:gd name="T10" fmla="*/ 14 w 57"/>
                <a:gd name="T11" fmla="*/ 38 h 55"/>
                <a:gd name="T12" fmla="*/ 31 w 57"/>
                <a:gd name="T13" fmla="*/ 48 h 55"/>
                <a:gd name="T14" fmla="*/ 43 w 57"/>
                <a:gd name="T15" fmla="*/ 55 h 55"/>
                <a:gd name="T16" fmla="*/ 57 w 57"/>
                <a:gd name="T17" fmla="*/ 1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5">
                  <a:moveTo>
                    <a:pt x="57" y="17"/>
                  </a:moveTo>
                  <a:lnTo>
                    <a:pt x="50" y="14"/>
                  </a:lnTo>
                  <a:lnTo>
                    <a:pt x="33" y="3"/>
                  </a:lnTo>
                  <a:lnTo>
                    <a:pt x="26" y="0"/>
                  </a:lnTo>
                  <a:lnTo>
                    <a:pt x="0" y="31"/>
                  </a:lnTo>
                  <a:lnTo>
                    <a:pt x="14" y="38"/>
                  </a:lnTo>
                  <a:lnTo>
                    <a:pt x="31" y="48"/>
                  </a:lnTo>
                  <a:lnTo>
                    <a:pt x="43" y="55"/>
                  </a:lnTo>
                  <a:lnTo>
                    <a:pt x="57" y="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fontAlgn="auto"/>
              <a:endParaRPr lang="zh-CN" altLang="en-US" sz="1015" noProof="1">
                <a:solidFill>
                  <a:srgbClr val="000000"/>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130" name="Freeform 317"/>
            <p:cNvSpPr>
              <a:spLocks noEditPoints="1"/>
            </p:cNvSpPr>
            <p:nvPr/>
          </p:nvSpPr>
          <p:spPr bwMode="auto">
            <a:xfrm>
              <a:off x="2926101" y="4448717"/>
              <a:ext cx="263481" cy="266734"/>
            </a:xfrm>
            <a:custGeom>
              <a:avLst/>
              <a:gdLst>
                <a:gd name="T0" fmla="*/ 51 w 103"/>
                <a:gd name="T1" fmla="*/ 104 h 104"/>
                <a:gd name="T2" fmla="*/ 0 w 103"/>
                <a:gd name="T3" fmla="*/ 52 h 104"/>
                <a:gd name="T4" fmla="*/ 51 w 103"/>
                <a:gd name="T5" fmla="*/ 0 h 104"/>
                <a:gd name="T6" fmla="*/ 103 w 103"/>
                <a:gd name="T7" fmla="*/ 52 h 104"/>
                <a:gd name="T8" fmla="*/ 51 w 103"/>
                <a:gd name="T9" fmla="*/ 104 h 104"/>
                <a:gd name="T10" fmla="*/ 51 w 103"/>
                <a:gd name="T11" fmla="*/ 16 h 104"/>
                <a:gd name="T12" fmla="*/ 15 w 103"/>
                <a:gd name="T13" fmla="*/ 52 h 104"/>
                <a:gd name="T14" fmla="*/ 51 w 103"/>
                <a:gd name="T15" fmla="*/ 89 h 104"/>
                <a:gd name="T16" fmla="*/ 87 w 103"/>
                <a:gd name="T17" fmla="*/ 52 h 104"/>
                <a:gd name="T18" fmla="*/ 51 w 103"/>
                <a:gd name="T19" fmla="*/ 16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 h="104">
                  <a:moveTo>
                    <a:pt x="51" y="104"/>
                  </a:moveTo>
                  <a:cubicBezTo>
                    <a:pt x="23" y="104"/>
                    <a:pt x="0" y="81"/>
                    <a:pt x="0" y="52"/>
                  </a:cubicBezTo>
                  <a:cubicBezTo>
                    <a:pt x="0" y="24"/>
                    <a:pt x="23" y="0"/>
                    <a:pt x="51" y="0"/>
                  </a:cubicBezTo>
                  <a:cubicBezTo>
                    <a:pt x="80" y="0"/>
                    <a:pt x="103" y="24"/>
                    <a:pt x="103" y="52"/>
                  </a:cubicBezTo>
                  <a:cubicBezTo>
                    <a:pt x="103" y="81"/>
                    <a:pt x="80" y="104"/>
                    <a:pt x="51" y="104"/>
                  </a:cubicBezTo>
                  <a:close/>
                  <a:moveTo>
                    <a:pt x="51" y="16"/>
                  </a:moveTo>
                  <a:cubicBezTo>
                    <a:pt x="31" y="16"/>
                    <a:pt x="15" y="32"/>
                    <a:pt x="15" y="52"/>
                  </a:cubicBezTo>
                  <a:cubicBezTo>
                    <a:pt x="15" y="73"/>
                    <a:pt x="31" y="89"/>
                    <a:pt x="51" y="89"/>
                  </a:cubicBezTo>
                  <a:cubicBezTo>
                    <a:pt x="71" y="89"/>
                    <a:pt x="87" y="73"/>
                    <a:pt x="87" y="52"/>
                  </a:cubicBezTo>
                  <a:cubicBezTo>
                    <a:pt x="87" y="32"/>
                    <a:pt x="71" y="16"/>
                    <a:pt x="51"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fontAlgn="auto"/>
              <a:endParaRPr lang="zh-CN" altLang="en-US" sz="1015" noProof="1">
                <a:solidFill>
                  <a:srgbClr val="000000"/>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131" name="Oval 318"/>
            <p:cNvSpPr>
              <a:spLocks noChangeArrowheads="1"/>
            </p:cNvSpPr>
            <p:nvPr/>
          </p:nvSpPr>
          <p:spPr bwMode="auto">
            <a:xfrm>
              <a:off x="2999832" y="4525702"/>
              <a:ext cx="112766" cy="112766"/>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fontAlgn="auto"/>
              <a:endParaRPr lang="zh-CN" altLang="en-US" sz="1015" noProof="1">
                <a:solidFill>
                  <a:srgbClr val="000000"/>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grpSp>
      <p:grpSp>
        <p:nvGrpSpPr>
          <p:cNvPr id="132" name="组合 131"/>
          <p:cNvGrpSpPr/>
          <p:nvPr/>
        </p:nvGrpSpPr>
        <p:grpSpPr>
          <a:xfrm>
            <a:off x="5435404" y="1624634"/>
            <a:ext cx="321986" cy="219341"/>
            <a:chOff x="4895160" y="4287159"/>
            <a:chExt cx="571418" cy="389258"/>
          </a:xfrm>
          <a:solidFill>
            <a:schemeClr val="bg1"/>
          </a:solidFill>
        </p:grpSpPr>
        <p:sp>
          <p:nvSpPr>
            <p:cNvPr id="133" name="Freeform 327"/>
            <p:cNvSpPr>
              <a:spLocks noEditPoints="1"/>
            </p:cNvSpPr>
            <p:nvPr/>
          </p:nvSpPr>
          <p:spPr bwMode="auto">
            <a:xfrm>
              <a:off x="4895160" y="4287159"/>
              <a:ext cx="438051" cy="389258"/>
            </a:xfrm>
            <a:custGeom>
              <a:avLst/>
              <a:gdLst>
                <a:gd name="T0" fmla="*/ 166 w 171"/>
                <a:gd name="T1" fmla="*/ 0 h 152"/>
                <a:gd name="T2" fmla="*/ 5 w 171"/>
                <a:gd name="T3" fmla="*/ 0 h 152"/>
                <a:gd name="T4" fmla="*/ 0 w 171"/>
                <a:gd name="T5" fmla="*/ 5 h 152"/>
                <a:gd name="T6" fmla="*/ 0 w 171"/>
                <a:gd name="T7" fmla="*/ 146 h 152"/>
                <a:gd name="T8" fmla="*/ 5 w 171"/>
                <a:gd name="T9" fmla="*/ 152 h 152"/>
                <a:gd name="T10" fmla="*/ 166 w 171"/>
                <a:gd name="T11" fmla="*/ 152 h 152"/>
                <a:gd name="T12" fmla="*/ 171 w 171"/>
                <a:gd name="T13" fmla="*/ 146 h 152"/>
                <a:gd name="T14" fmla="*/ 171 w 171"/>
                <a:gd name="T15" fmla="*/ 5 h 152"/>
                <a:gd name="T16" fmla="*/ 166 w 171"/>
                <a:gd name="T17" fmla="*/ 0 h 152"/>
                <a:gd name="T18" fmla="*/ 132 w 171"/>
                <a:gd name="T19" fmla="*/ 12 h 152"/>
                <a:gd name="T20" fmla="*/ 139 w 171"/>
                <a:gd name="T21" fmla="*/ 19 h 152"/>
                <a:gd name="T22" fmla="*/ 132 w 171"/>
                <a:gd name="T23" fmla="*/ 26 h 152"/>
                <a:gd name="T24" fmla="*/ 124 w 171"/>
                <a:gd name="T25" fmla="*/ 19 h 152"/>
                <a:gd name="T26" fmla="*/ 132 w 171"/>
                <a:gd name="T27" fmla="*/ 12 h 152"/>
                <a:gd name="T28" fmla="*/ 110 w 171"/>
                <a:gd name="T29" fmla="*/ 12 h 152"/>
                <a:gd name="T30" fmla="*/ 118 w 171"/>
                <a:gd name="T31" fmla="*/ 19 h 152"/>
                <a:gd name="T32" fmla="*/ 110 w 171"/>
                <a:gd name="T33" fmla="*/ 26 h 152"/>
                <a:gd name="T34" fmla="*/ 103 w 171"/>
                <a:gd name="T35" fmla="*/ 19 h 152"/>
                <a:gd name="T36" fmla="*/ 110 w 171"/>
                <a:gd name="T37" fmla="*/ 12 h 152"/>
                <a:gd name="T38" fmla="*/ 160 w 171"/>
                <a:gd name="T39" fmla="*/ 141 h 152"/>
                <a:gd name="T40" fmla="*/ 11 w 171"/>
                <a:gd name="T41" fmla="*/ 141 h 152"/>
                <a:gd name="T42" fmla="*/ 11 w 171"/>
                <a:gd name="T43" fmla="*/ 38 h 152"/>
                <a:gd name="T44" fmla="*/ 160 w 171"/>
                <a:gd name="T45" fmla="*/ 38 h 152"/>
                <a:gd name="T46" fmla="*/ 160 w 171"/>
                <a:gd name="T47" fmla="*/ 141 h 152"/>
                <a:gd name="T48" fmla="*/ 153 w 171"/>
                <a:gd name="T49" fmla="*/ 26 h 152"/>
                <a:gd name="T50" fmla="*/ 146 w 171"/>
                <a:gd name="T51" fmla="*/ 19 h 152"/>
                <a:gd name="T52" fmla="*/ 153 w 171"/>
                <a:gd name="T53" fmla="*/ 12 h 152"/>
                <a:gd name="T54" fmla="*/ 160 w 171"/>
                <a:gd name="T55" fmla="*/ 19 h 152"/>
                <a:gd name="T56" fmla="*/ 153 w 171"/>
                <a:gd name="T57" fmla="*/ 2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1" h="152">
                  <a:moveTo>
                    <a:pt x="166" y="0"/>
                  </a:moveTo>
                  <a:cubicBezTo>
                    <a:pt x="5" y="0"/>
                    <a:pt x="5" y="0"/>
                    <a:pt x="5" y="0"/>
                  </a:cubicBezTo>
                  <a:cubicBezTo>
                    <a:pt x="2" y="0"/>
                    <a:pt x="0" y="2"/>
                    <a:pt x="0" y="5"/>
                  </a:cubicBezTo>
                  <a:cubicBezTo>
                    <a:pt x="0" y="146"/>
                    <a:pt x="0" y="146"/>
                    <a:pt x="0" y="146"/>
                  </a:cubicBezTo>
                  <a:cubicBezTo>
                    <a:pt x="0" y="149"/>
                    <a:pt x="2" y="152"/>
                    <a:pt x="5" y="152"/>
                  </a:cubicBezTo>
                  <a:cubicBezTo>
                    <a:pt x="166" y="152"/>
                    <a:pt x="166" y="152"/>
                    <a:pt x="166" y="152"/>
                  </a:cubicBezTo>
                  <a:cubicBezTo>
                    <a:pt x="169" y="152"/>
                    <a:pt x="171" y="149"/>
                    <a:pt x="171" y="146"/>
                  </a:cubicBezTo>
                  <a:cubicBezTo>
                    <a:pt x="171" y="5"/>
                    <a:pt x="171" y="5"/>
                    <a:pt x="171" y="5"/>
                  </a:cubicBezTo>
                  <a:cubicBezTo>
                    <a:pt x="171" y="2"/>
                    <a:pt x="169" y="0"/>
                    <a:pt x="166" y="0"/>
                  </a:cubicBezTo>
                  <a:close/>
                  <a:moveTo>
                    <a:pt x="132" y="12"/>
                  </a:moveTo>
                  <a:cubicBezTo>
                    <a:pt x="136" y="12"/>
                    <a:pt x="139" y="15"/>
                    <a:pt x="139" y="19"/>
                  </a:cubicBezTo>
                  <a:cubicBezTo>
                    <a:pt x="139" y="23"/>
                    <a:pt x="136" y="26"/>
                    <a:pt x="132" y="26"/>
                  </a:cubicBezTo>
                  <a:cubicBezTo>
                    <a:pt x="128" y="26"/>
                    <a:pt x="124" y="23"/>
                    <a:pt x="124" y="19"/>
                  </a:cubicBezTo>
                  <a:cubicBezTo>
                    <a:pt x="124" y="15"/>
                    <a:pt x="128" y="12"/>
                    <a:pt x="132" y="12"/>
                  </a:cubicBezTo>
                  <a:close/>
                  <a:moveTo>
                    <a:pt x="110" y="12"/>
                  </a:moveTo>
                  <a:cubicBezTo>
                    <a:pt x="114" y="12"/>
                    <a:pt x="118" y="15"/>
                    <a:pt x="118" y="19"/>
                  </a:cubicBezTo>
                  <a:cubicBezTo>
                    <a:pt x="118" y="23"/>
                    <a:pt x="114" y="26"/>
                    <a:pt x="110" y="26"/>
                  </a:cubicBezTo>
                  <a:cubicBezTo>
                    <a:pt x="106" y="26"/>
                    <a:pt x="103" y="23"/>
                    <a:pt x="103" y="19"/>
                  </a:cubicBezTo>
                  <a:cubicBezTo>
                    <a:pt x="103" y="15"/>
                    <a:pt x="106" y="12"/>
                    <a:pt x="110" y="12"/>
                  </a:cubicBezTo>
                  <a:close/>
                  <a:moveTo>
                    <a:pt x="160" y="141"/>
                  </a:moveTo>
                  <a:cubicBezTo>
                    <a:pt x="11" y="141"/>
                    <a:pt x="11" y="141"/>
                    <a:pt x="11" y="141"/>
                  </a:cubicBezTo>
                  <a:cubicBezTo>
                    <a:pt x="11" y="38"/>
                    <a:pt x="11" y="38"/>
                    <a:pt x="11" y="38"/>
                  </a:cubicBezTo>
                  <a:cubicBezTo>
                    <a:pt x="160" y="38"/>
                    <a:pt x="160" y="38"/>
                    <a:pt x="160" y="38"/>
                  </a:cubicBezTo>
                  <a:lnTo>
                    <a:pt x="160" y="141"/>
                  </a:lnTo>
                  <a:close/>
                  <a:moveTo>
                    <a:pt x="153" y="26"/>
                  </a:moveTo>
                  <a:cubicBezTo>
                    <a:pt x="149" y="26"/>
                    <a:pt x="146" y="23"/>
                    <a:pt x="146" y="19"/>
                  </a:cubicBezTo>
                  <a:cubicBezTo>
                    <a:pt x="146" y="15"/>
                    <a:pt x="149" y="12"/>
                    <a:pt x="153" y="12"/>
                  </a:cubicBezTo>
                  <a:cubicBezTo>
                    <a:pt x="157" y="12"/>
                    <a:pt x="160" y="15"/>
                    <a:pt x="160" y="19"/>
                  </a:cubicBezTo>
                  <a:cubicBezTo>
                    <a:pt x="160" y="23"/>
                    <a:pt x="157" y="26"/>
                    <a:pt x="153"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fontAlgn="auto"/>
              <a:endParaRPr lang="zh-CN" altLang="en-US" sz="1015" noProof="1">
                <a:solidFill>
                  <a:srgbClr val="000000"/>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134" name="Rectangle 328"/>
            <p:cNvSpPr>
              <a:spLocks noChangeArrowheads="1"/>
            </p:cNvSpPr>
            <p:nvPr/>
          </p:nvSpPr>
          <p:spPr bwMode="auto">
            <a:xfrm>
              <a:off x="4953712" y="4417273"/>
              <a:ext cx="315527" cy="5963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fontAlgn="auto"/>
              <a:endParaRPr lang="zh-CN" altLang="en-US" sz="1015" noProof="1">
                <a:solidFill>
                  <a:srgbClr val="000000"/>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135" name="Rectangle 329"/>
            <p:cNvSpPr>
              <a:spLocks noChangeArrowheads="1"/>
            </p:cNvSpPr>
            <p:nvPr/>
          </p:nvSpPr>
          <p:spPr bwMode="auto">
            <a:xfrm>
              <a:off x="4953712" y="4501847"/>
              <a:ext cx="99754" cy="10517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fontAlgn="auto"/>
              <a:endParaRPr lang="zh-CN" altLang="en-US" sz="1015" noProof="1">
                <a:solidFill>
                  <a:srgbClr val="000000"/>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136" name="Rectangle 330"/>
            <p:cNvSpPr>
              <a:spLocks noChangeArrowheads="1"/>
            </p:cNvSpPr>
            <p:nvPr/>
          </p:nvSpPr>
          <p:spPr bwMode="auto">
            <a:xfrm>
              <a:off x="5071899" y="4505100"/>
              <a:ext cx="107344" cy="130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fontAlgn="auto"/>
              <a:endParaRPr lang="zh-CN" altLang="en-US" sz="1015" noProof="1">
                <a:solidFill>
                  <a:srgbClr val="000000"/>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137" name="Rectangle 331"/>
            <p:cNvSpPr>
              <a:spLocks noChangeArrowheads="1"/>
            </p:cNvSpPr>
            <p:nvPr/>
          </p:nvSpPr>
          <p:spPr bwMode="auto">
            <a:xfrm>
              <a:off x="5071899" y="4548471"/>
              <a:ext cx="107344" cy="130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fontAlgn="auto"/>
              <a:endParaRPr lang="zh-CN" altLang="en-US" sz="1015" noProof="1">
                <a:solidFill>
                  <a:srgbClr val="000000"/>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138" name="Rectangle 332"/>
            <p:cNvSpPr>
              <a:spLocks noChangeArrowheads="1"/>
            </p:cNvSpPr>
            <p:nvPr/>
          </p:nvSpPr>
          <p:spPr bwMode="auto">
            <a:xfrm>
              <a:off x="5071899" y="4589674"/>
              <a:ext cx="107344" cy="1518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fontAlgn="auto"/>
              <a:endParaRPr lang="zh-CN" altLang="en-US" sz="1015" noProof="1">
                <a:solidFill>
                  <a:srgbClr val="000000"/>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139" name="Freeform 333"/>
            <p:cNvSpPr/>
            <p:nvPr/>
          </p:nvSpPr>
          <p:spPr bwMode="auto">
            <a:xfrm>
              <a:off x="5225867" y="4569073"/>
              <a:ext cx="40119" cy="41203"/>
            </a:xfrm>
            <a:custGeom>
              <a:avLst/>
              <a:gdLst>
                <a:gd name="T0" fmla="*/ 11 w 37"/>
                <a:gd name="T1" fmla="*/ 0 h 38"/>
                <a:gd name="T2" fmla="*/ 11 w 37"/>
                <a:gd name="T3" fmla="*/ 2 h 38"/>
                <a:gd name="T4" fmla="*/ 0 w 37"/>
                <a:gd name="T5" fmla="*/ 38 h 38"/>
                <a:gd name="T6" fmla="*/ 35 w 37"/>
                <a:gd name="T7" fmla="*/ 26 h 38"/>
                <a:gd name="T8" fmla="*/ 37 w 37"/>
                <a:gd name="T9" fmla="*/ 26 h 38"/>
                <a:gd name="T10" fmla="*/ 11 w 37"/>
                <a:gd name="T11" fmla="*/ 0 h 38"/>
              </a:gdLst>
              <a:ahLst/>
              <a:cxnLst>
                <a:cxn ang="0">
                  <a:pos x="T0" y="T1"/>
                </a:cxn>
                <a:cxn ang="0">
                  <a:pos x="T2" y="T3"/>
                </a:cxn>
                <a:cxn ang="0">
                  <a:pos x="T4" y="T5"/>
                </a:cxn>
                <a:cxn ang="0">
                  <a:pos x="T6" y="T7"/>
                </a:cxn>
                <a:cxn ang="0">
                  <a:pos x="T8" y="T9"/>
                </a:cxn>
                <a:cxn ang="0">
                  <a:pos x="T10" y="T11"/>
                </a:cxn>
              </a:cxnLst>
              <a:rect l="0" t="0" r="r" b="b"/>
              <a:pathLst>
                <a:path w="37" h="38">
                  <a:moveTo>
                    <a:pt x="11" y="0"/>
                  </a:moveTo>
                  <a:lnTo>
                    <a:pt x="11" y="2"/>
                  </a:lnTo>
                  <a:lnTo>
                    <a:pt x="0" y="38"/>
                  </a:lnTo>
                  <a:lnTo>
                    <a:pt x="35" y="26"/>
                  </a:lnTo>
                  <a:lnTo>
                    <a:pt x="37" y="26"/>
                  </a:lnTo>
                  <a:lnTo>
                    <a:pt x="1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fontAlgn="auto"/>
              <a:endParaRPr lang="zh-CN" altLang="en-US" sz="1015" noProof="1">
                <a:solidFill>
                  <a:srgbClr val="000000"/>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140" name="Freeform 334"/>
            <p:cNvSpPr/>
            <p:nvPr/>
          </p:nvSpPr>
          <p:spPr bwMode="auto">
            <a:xfrm>
              <a:off x="5389594" y="4366311"/>
              <a:ext cx="76984" cy="79153"/>
            </a:xfrm>
            <a:custGeom>
              <a:avLst/>
              <a:gdLst>
                <a:gd name="T0" fmla="*/ 23 w 30"/>
                <a:gd name="T1" fmla="*/ 31 h 31"/>
                <a:gd name="T2" fmla="*/ 28 w 30"/>
                <a:gd name="T3" fmla="*/ 25 h 31"/>
                <a:gd name="T4" fmla="*/ 28 w 30"/>
                <a:gd name="T5" fmla="*/ 18 h 31"/>
                <a:gd name="T6" fmla="*/ 13 w 30"/>
                <a:gd name="T7" fmla="*/ 2 h 31"/>
                <a:gd name="T8" fmla="*/ 6 w 30"/>
                <a:gd name="T9" fmla="*/ 2 h 31"/>
                <a:gd name="T10" fmla="*/ 0 w 30"/>
                <a:gd name="T11" fmla="*/ 8 h 31"/>
                <a:gd name="T12" fmla="*/ 23 w 30"/>
                <a:gd name="T13" fmla="*/ 31 h 31"/>
              </a:gdLst>
              <a:ahLst/>
              <a:cxnLst>
                <a:cxn ang="0">
                  <a:pos x="T0" y="T1"/>
                </a:cxn>
                <a:cxn ang="0">
                  <a:pos x="T2" y="T3"/>
                </a:cxn>
                <a:cxn ang="0">
                  <a:pos x="T4" y="T5"/>
                </a:cxn>
                <a:cxn ang="0">
                  <a:pos x="T6" y="T7"/>
                </a:cxn>
                <a:cxn ang="0">
                  <a:pos x="T8" y="T9"/>
                </a:cxn>
                <a:cxn ang="0">
                  <a:pos x="T10" y="T11"/>
                </a:cxn>
                <a:cxn ang="0">
                  <a:pos x="T12" y="T13"/>
                </a:cxn>
              </a:cxnLst>
              <a:rect l="0" t="0" r="r" b="b"/>
              <a:pathLst>
                <a:path w="30" h="31">
                  <a:moveTo>
                    <a:pt x="23" y="31"/>
                  </a:moveTo>
                  <a:cubicBezTo>
                    <a:pt x="28" y="25"/>
                    <a:pt x="28" y="25"/>
                    <a:pt x="28" y="25"/>
                  </a:cubicBezTo>
                  <a:cubicBezTo>
                    <a:pt x="30" y="23"/>
                    <a:pt x="30" y="20"/>
                    <a:pt x="28" y="18"/>
                  </a:cubicBezTo>
                  <a:cubicBezTo>
                    <a:pt x="13" y="2"/>
                    <a:pt x="13" y="2"/>
                    <a:pt x="13" y="2"/>
                  </a:cubicBezTo>
                  <a:cubicBezTo>
                    <a:pt x="11" y="0"/>
                    <a:pt x="8" y="0"/>
                    <a:pt x="6" y="2"/>
                  </a:cubicBezTo>
                  <a:cubicBezTo>
                    <a:pt x="0" y="8"/>
                    <a:pt x="0" y="8"/>
                    <a:pt x="0" y="8"/>
                  </a:cubicBezTo>
                  <a:lnTo>
                    <a:pt x="23" y="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fontAlgn="auto"/>
              <a:endParaRPr lang="zh-CN" altLang="en-US" sz="1015" noProof="1">
                <a:solidFill>
                  <a:srgbClr val="000000"/>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141" name="Freeform 335"/>
            <p:cNvSpPr/>
            <p:nvPr/>
          </p:nvSpPr>
          <p:spPr bwMode="auto">
            <a:xfrm>
              <a:off x="5258396" y="4394503"/>
              <a:ext cx="182160" cy="182160"/>
            </a:xfrm>
            <a:custGeom>
              <a:avLst/>
              <a:gdLst>
                <a:gd name="T0" fmla="*/ 49 w 71"/>
                <a:gd name="T1" fmla="*/ 0 h 71"/>
                <a:gd name="T2" fmla="*/ 48 w 71"/>
                <a:gd name="T3" fmla="*/ 0 h 71"/>
                <a:gd name="T4" fmla="*/ 2 w 71"/>
                <a:gd name="T5" fmla="*/ 47 h 71"/>
                <a:gd name="T6" fmla="*/ 2 w 71"/>
                <a:gd name="T7" fmla="*/ 54 h 71"/>
                <a:gd name="T8" fmla="*/ 2 w 71"/>
                <a:gd name="T9" fmla="*/ 55 h 71"/>
                <a:gd name="T10" fmla="*/ 8 w 71"/>
                <a:gd name="T11" fmla="*/ 56 h 71"/>
                <a:gd name="T12" fmla="*/ 9 w 71"/>
                <a:gd name="T13" fmla="*/ 62 h 71"/>
                <a:gd name="T14" fmla="*/ 9 w 71"/>
                <a:gd name="T15" fmla="*/ 62 h 71"/>
                <a:gd name="T16" fmla="*/ 15 w 71"/>
                <a:gd name="T17" fmla="*/ 63 h 71"/>
                <a:gd name="T18" fmla="*/ 16 w 71"/>
                <a:gd name="T19" fmla="*/ 69 h 71"/>
                <a:gd name="T20" fmla="*/ 17 w 71"/>
                <a:gd name="T21" fmla="*/ 69 h 71"/>
                <a:gd name="T22" fmla="*/ 24 w 71"/>
                <a:gd name="T23" fmla="*/ 69 h 71"/>
                <a:gd name="T24" fmla="*/ 71 w 71"/>
                <a:gd name="T25" fmla="*/ 23 h 71"/>
                <a:gd name="T26" fmla="*/ 71 w 71"/>
                <a:gd name="T27" fmla="*/ 22 h 71"/>
                <a:gd name="T28" fmla="*/ 49 w 71"/>
                <a:gd name="T29"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 h="71">
                  <a:moveTo>
                    <a:pt x="49" y="0"/>
                  </a:moveTo>
                  <a:cubicBezTo>
                    <a:pt x="49" y="0"/>
                    <a:pt x="48" y="0"/>
                    <a:pt x="48" y="0"/>
                  </a:cubicBezTo>
                  <a:cubicBezTo>
                    <a:pt x="2" y="47"/>
                    <a:pt x="2" y="47"/>
                    <a:pt x="2" y="47"/>
                  </a:cubicBezTo>
                  <a:cubicBezTo>
                    <a:pt x="0" y="49"/>
                    <a:pt x="0" y="52"/>
                    <a:pt x="2" y="54"/>
                  </a:cubicBezTo>
                  <a:cubicBezTo>
                    <a:pt x="2" y="55"/>
                    <a:pt x="2" y="55"/>
                    <a:pt x="2" y="55"/>
                  </a:cubicBezTo>
                  <a:cubicBezTo>
                    <a:pt x="4" y="56"/>
                    <a:pt x="6" y="57"/>
                    <a:pt x="8" y="56"/>
                  </a:cubicBezTo>
                  <a:cubicBezTo>
                    <a:pt x="7" y="58"/>
                    <a:pt x="7" y="60"/>
                    <a:pt x="9" y="62"/>
                  </a:cubicBezTo>
                  <a:cubicBezTo>
                    <a:pt x="9" y="62"/>
                    <a:pt x="9" y="62"/>
                    <a:pt x="9" y="62"/>
                  </a:cubicBezTo>
                  <a:cubicBezTo>
                    <a:pt x="11" y="64"/>
                    <a:pt x="13" y="64"/>
                    <a:pt x="15" y="63"/>
                  </a:cubicBezTo>
                  <a:cubicBezTo>
                    <a:pt x="14" y="65"/>
                    <a:pt x="15" y="67"/>
                    <a:pt x="16" y="69"/>
                  </a:cubicBezTo>
                  <a:cubicBezTo>
                    <a:pt x="17" y="69"/>
                    <a:pt x="17" y="69"/>
                    <a:pt x="17" y="69"/>
                  </a:cubicBezTo>
                  <a:cubicBezTo>
                    <a:pt x="19" y="71"/>
                    <a:pt x="22" y="71"/>
                    <a:pt x="24" y="69"/>
                  </a:cubicBezTo>
                  <a:cubicBezTo>
                    <a:pt x="71" y="23"/>
                    <a:pt x="71" y="23"/>
                    <a:pt x="71" y="23"/>
                  </a:cubicBezTo>
                  <a:cubicBezTo>
                    <a:pt x="71" y="23"/>
                    <a:pt x="71" y="22"/>
                    <a:pt x="71" y="22"/>
                  </a:cubicBezTo>
                  <a:lnTo>
                    <a:pt x="4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fontAlgn="auto"/>
              <a:endParaRPr lang="zh-CN" altLang="en-US" sz="1015" noProof="1">
                <a:solidFill>
                  <a:srgbClr val="000000"/>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grpSp>
      <p:grpSp>
        <p:nvGrpSpPr>
          <p:cNvPr id="142" name="组合 141"/>
          <p:cNvGrpSpPr/>
          <p:nvPr/>
        </p:nvGrpSpPr>
        <p:grpSpPr>
          <a:xfrm>
            <a:off x="7512273" y="1624634"/>
            <a:ext cx="246836" cy="219341"/>
            <a:chOff x="6007636" y="4287159"/>
            <a:chExt cx="438051" cy="389258"/>
          </a:xfrm>
          <a:solidFill>
            <a:schemeClr val="bg1"/>
          </a:solidFill>
        </p:grpSpPr>
        <p:sp>
          <p:nvSpPr>
            <p:cNvPr id="143" name="Freeform 824"/>
            <p:cNvSpPr>
              <a:spLocks noEditPoints="1"/>
            </p:cNvSpPr>
            <p:nvPr/>
          </p:nvSpPr>
          <p:spPr bwMode="auto">
            <a:xfrm>
              <a:off x="6007636" y="4287159"/>
              <a:ext cx="438051" cy="389258"/>
            </a:xfrm>
            <a:custGeom>
              <a:avLst/>
              <a:gdLst>
                <a:gd name="T0" fmla="*/ 166 w 171"/>
                <a:gd name="T1" fmla="*/ 0 h 152"/>
                <a:gd name="T2" fmla="*/ 6 w 171"/>
                <a:gd name="T3" fmla="*/ 0 h 152"/>
                <a:gd name="T4" fmla="*/ 0 w 171"/>
                <a:gd name="T5" fmla="*/ 5 h 152"/>
                <a:gd name="T6" fmla="*/ 0 w 171"/>
                <a:gd name="T7" fmla="*/ 146 h 152"/>
                <a:gd name="T8" fmla="*/ 6 w 171"/>
                <a:gd name="T9" fmla="*/ 152 h 152"/>
                <a:gd name="T10" fmla="*/ 166 w 171"/>
                <a:gd name="T11" fmla="*/ 152 h 152"/>
                <a:gd name="T12" fmla="*/ 171 w 171"/>
                <a:gd name="T13" fmla="*/ 146 h 152"/>
                <a:gd name="T14" fmla="*/ 171 w 171"/>
                <a:gd name="T15" fmla="*/ 5 h 152"/>
                <a:gd name="T16" fmla="*/ 166 w 171"/>
                <a:gd name="T17" fmla="*/ 0 h 152"/>
                <a:gd name="T18" fmla="*/ 132 w 171"/>
                <a:gd name="T19" fmla="*/ 12 h 152"/>
                <a:gd name="T20" fmla="*/ 139 w 171"/>
                <a:gd name="T21" fmla="*/ 19 h 152"/>
                <a:gd name="T22" fmla="*/ 132 w 171"/>
                <a:gd name="T23" fmla="*/ 26 h 152"/>
                <a:gd name="T24" fmla="*/ 125 w 171"/>
                <a:gd name="T25" fmla="*/ 19 h 152"/>
                <a:gd name="T26" fmla="*/ 132 w 171"/>
                <a:gd name="T27" fmla="*/ 12 h 152"/>
                <a:gd name="T28" fmla="*/ 111 w 171"/>
                <a:gd name="T29" fmla="*/ 12 h 152"/>
                <a:gd name="T30" fmla="*/ 118 w 171"/>
                <a:gd name="T31" fmla="*/ 19 h 152"/>
                <a:gd name="T32" fmla="*/ 111 w 171"/>
                <a:gd name="T33" fmla="*/ 26 h 152"/>
                <a:gd name="T34" fmla="*/ 103 w 171"/>
                <a:gd name="T35" fmla="*/ 19 h 152"/>
                <a:gd name="T36" fmla="*/ 111 w 171"/>
                <a:gd name="T37" fmla="*/ 12 h 152"/>
                <a:gd name="T38" fmla="*/ 160 w 171"/>
                <a:gd name="T39" fmla="*/ 141 h 152"/>
                <a:gd name="T40" fmla="*/ 11 w 171"/>
                <a:gd name="T41" fmla="*/ 141 h 152"/>
                <a:gd name="T42" fmla="*/ 11 w 171"/>
                <a:gd name="T43" fmla="*/ 38 h 152"/>
                <a:gd name="T44" fmla="*/ 160 w 171"/>
                <a:gd name="T45" fmla="*/ 38 h 152"/>
                <a:gd name="T46" fmla="*/ 160 w 171"/>
                <a:gd name="T47" fmla="*/ 141 h 152"/>
                <a:gd name="T48" fmla="*/ 153 w 171"/>
                <a:gd name="T49" fmla="*/ 26 h 152"/>
                <a:gd name="T50" fmla="*/ 146 w 171"/>
                <a:gd name="T51" fmla="*/ 19 h 152"/>
                <a:gd name="T52" fmla="*/ 153 w 171"/>
                <a:gd name="T53" fmla="*/ 12 h 152"/>
                <a:gd name="T54" fmla="*/ 160 w 171"/>
                <a:gd name="T55" fmla="*/ 19 h 152"/>
                <a:gd name="T56" fmla="*/ 153 w 171"/>
                <a:gd name="T57" fmla="*/ 2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1" h="152">
                  <a:moveTo>
                    <a:pt x="166" y="0"/>
                  </a:moveTo>
                  <a:cubicBezTo>
                    <a:pt x="6" y="0"/>
                    <a:pt x="6" y="0"/>
                    <a:pt x="6" y="0"/>
                  </a:cubicBezTo>
                  <a:cubicBezTo>
                    <a:pt x="3" y="0"/>
                    <a:pt x="0" y="2"/>
                    <a:pt x="0" y="5"/>
                  </a:cubicBezTo>
                  <a:cubicBezTo>
                    <a:pt x="0" y="146"/>
                    <a:pt x="0" y="146"/>
                    <a:pt x="0" y="146"/>
                  </a:cubicBezTo>
                  <a:cubicBezTo>
                    <a:pt x="0" y="149"/>
                    <a:pt x="3" y="152"/>
                    <a:pt x="6" y="152"/>
                  </a:cubicBezTo>
                  <a:cubicBezTo>
                    <a:pt x="166" y="152"/>
                    <a:pt x="166" y="152"/>
                    <a:pt x="166" y="152"/>
                  </a:cubicBezTo>
                  <a:cubicBezTo>
                    <a:pt x="169" y="152"/>
                    <a:pt x="171" y="149"/>
                    <a:pt x="171" y="146"/>
                  </a:cubicBezTo>
                  <a:cubicBezTo>
                    <a:pt x="171" y="5"/>
                    <a:pt x="171" y="5"/>
                    <a:pt x="171" y="5"/>
                  </a:cubicBezTo>
                  <a:cubicBezTo>
                    <a:pt x="171" y="2"/>
                    <a:pt x="169" y="0"/>
                    <a:pt x="166" y="0"/>
                  </a:cubicBezTo>
                  <a:close/>
                  <a:moveTo>
                    <a:pt x="132" y="12"/>
                  </a:moveTo>
                  <a:cubicBezTo>
                    <a:pt x="136" y="12"/>
                    <a:pt x="139" y="15"/>
                    <a:pt x="139" y="19"/>
                  </a:cubicBezTo>
                  <a:cubicBezTo>
                    <a:pt x="139" y="23"/>
                    <a:pt x="136" y="26"/>
                    <a:pt x="132" y="26"/>
                  </a:cubicBezTo>
                  <a:cubicBezTo>
                    <a:pt x="128" y="26"/>
                    <a:pt x="125" y="23"/>
                    <a:pt x="125" y="19"/>
                  </a:cubicBezTo>
                  <a:cubicBezTo>
                    <a:pt x="125" y="15"/>
                    <a:pt x="128" y="12"/>
                    <a:pt x="132" y="12"/>
                  </a:cubicBezTo>
                  <a:close/>
                  <a:moveTo>
                    <a:pt x="111" y="12"/>
                  </a:moveTo>
                  <a:cubicBezTo>
                    <a:pt x="115" y="12"/>
                    <a:pt x="118" y="15"/>
                    <a:pt x="118" y="19"/>
                  </a:cubicBezTo>
                  <a:cubicBezTo>
                    <a:pt x="118" y="23"/>
                    <a:pt x="115" y="26"/>
                    <a:pt x="111" y="26"/>
                  </a:cubicBezTo>
                  <a:cubicBezTo>
                    <a:pt x="107" y="26"/>
                    <a:pt x="103" y="23"/>
                    <a:pt x="103" y="19"/>
                  </a:cubicBezTo>
                  <a:cubicBezTo>
                    <a:pt x="103" y="15"/>
                    <a:pt x="107" y="12"/>
                    <a:pt x="111" y="12"/>
                  </a:cubicBezTo>
                  <a:close/>
                  <a:moveTo>
                    <a:pt x="160" y="141"/>
                  </a:moveTo>
                  <a:cubicBezTo>
                    <a:pt x="11" y="141"/>
                    <a:pt x="11" y="141"/>
                    <a:pt x="11" y="141"/>
                  </a:cubicBezTo>
                  <a:cubicBezTo>
                    <a:pt x="11" y="38"/>
                    <a:pt x="11" y="38"/>
                    <a:pt x="11" y="38"/>
                  </a:cubicBezTo>
                  <a:cubicBezTo>
                    <a:pt x="160" y="38"/>
                    <a:pt x="160" y="38"/>
                    <a:pt x="160" y="38"/>
                  </a:cubicBezTo>
                  <a:lnTo>
                    <a:pt x="160" y="141"/>
                  </a:lnTo>
                  <a:close/>
                  <a:moveTo>
                    <a:pt x="153" y="26"/>
                  </a:moveTo>
                  <a:cubicBezTo>
                    <a:pt x="149" y="26"/>
                    <a:pt x="146" y="23"/>
                    <a:pt x="146" y="19"/>
                  </a:cubicBezTo>
                  <a:cubicBezTo>
                    <a:pt x="146" y="15"/>
                    <a:pt x="149" y="12"/>
                    <a:pt x="153" y="12"/>
                  </a:cubicBezTo>
                  <a:cubicBezTo>
                    <a:pt x="157" y="12"/>
                    <a:pt x="160" y="15"/>
                    <a:pt x="160" y="19"/>
                  </a:cubicBezTo>
                  <a:cubicBezTo>
                    <a:pt x="160" y="23"/>
                    <a:pt x="157" y="26"/>
                    <a:pt x="153"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fontAlgn="auto"/>
              <a:endParaRPr lang="zh-CN" altLang="en-US" sz="1015" noProof="1">
                <a:solidFill>
                  <a:srgbClr val="000000"/>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144" name="Freeform 825"/>
            <p:cNvSpPr/>
            <p:nvPr/>
          </p:nvSpPr>
          <p:spPr bwMode="auto">
            <a:xfrm>
              <a:off x="6287381" y="4404262"/>
              <a:ext cx="40119" cy="33613"/>
            </a:xfrm>
            <a:custGeom>
              <a:avLst/>
              <a:gdLst>
                <a:gd name="T0" fmla="*/ 16 w 16"/>
                <a:gd name="T1" fmla="*/ 11 h 13"/>
                <a:gd name="T2" fmla="*/ 13 w 16"/>
                <a:gd name="T3" fmla="*/ 13 h 13"/>
                <a:gd name="T4" fmla="*/ 2 w 16"/>
                <a:gd name="T5" fmla="*/ 13 h 13"/>
                <a:gd name="T6" fmla="*/ 0 w 16"/>
                <a:gd name="T7" fmla="*/ 11 h 13"/>
                <a:gd name="T8" fmla="*/ 0 w 16"/>
                <a:gd name="T9" fmla="*/ 2 h 13"/>
                <a:gd name="T10" fmla="*/ 2 w 16"/>
                <a:gd name="T11" fmla="*/ 0 h 13"/>
                <a:gd name="T12" fmla="*/ 13 w 16"/>
                <a:gd name="T13" fmla="*/ 0 h 13"/>
                <a:gd name="T14" fmla="*/ 16 w 16"/>
                <a:gd name="T15" fmla="*/ 2 h 13"/>
                <a:gd name="T16" fmla="*/ 16 w 16"/>
                <a:gd name="T17" fmla="*/ 1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3">
                  <a:moveTo>
                    <a:pt x="16" y="11"/>
                  </a:moveTo>
                  <a:cubicBezTo>
                    <a:pt x="16" y="12"/>
                    <a:pt x="15" y="13"/>
                    <a:pt x="13" y="13"/>
                  </a:cubicBezTo>
                  <a:cubicBezTo>
                    <a:pt x="2" y="13"/>
                    <a:pt x="2" y="13"/>
                    <a:pt x="2" y="13"/>
                  </a:cubicBezTo>
                  <a:cubicBezTo>
                    <a:pt x="1" y="13"/>
                    <a:pt x="0" y="12"/>
                    <a:pt x="0" y="11"/>
                  </a:cubicBezTo>
                  <a:cubicBezTo>
                    <a:pt x="0" y="2"/>
                    <a:pt x="0" y="2"/>
                    <a:pt x="0" y="2"/>
                  </a:cubicBezTo>
                  <a:cubicBezTo>
                    <a:pt x="0" y="1"/>
                    <a:pt x="1" y="0"/>
                    <a:pt x="2" y="0"/>
                  </a:cubicBezTo>
                  <a:cubicBezTo>
                    <a:pt x="13" y="0"/>
                    <a:pt x="13" y="0"/>
                    <a:pt x="13" y="0"/>
                  </a:cubicBezTo>
                  <a:cubicBezTo>
                    <a:pt x="15" y="0"/>
                    <a:pt x="16" y="1"/>
                    <a:pt x="16" y="2"/>
                  </a:cubicBezTo>
                  <a:lnTo>
                    <a:pt x="16"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fontAlgn="auto"/>
              <a:endParaRPr lang="zh-CN" altLang="en-US" sz="1015" noProof="1">
                <a:solidFill>
                  <a:srgbClr val="000000"/>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145" name="Freeform 826"/>
            <p:cNvSpPr/>
            <p:nvPr/>
          </p:nvSpPr>
          <p:spPr bwMode="auto">
            <a:xfrm>
              <a:off x="6222324" y="4435706"/>
              <a:ext cx="46625" cy="48793"/>
            </a:xfrm>
            <a:custGeom>
              <a:avLst/>
              <a:gdLst>
                <a:gd name="T0" fmla="*/ 17 w 18"/>
                <a:gd name="T1" fmla="*/ 4 h 19"/>
                <a:gd name="T2" fmla="*/ 18 w 18"/>
                <a:gd name="T3" fmla="*/ 8 h 19"/>
                <a:gd name="T4" fmla="*/ 12 w 18"/>
                <a:gd name="T5" fmla="*/ 17 h 19"/>
                <a:gd name="T6" fmla="*/ 9 w 18"/>
                <a:gd name="T7" fmla="*/ 18 h 19"/>
                <a:gd name="T8" fmla="*/ 1 w 18"/>
                <a:gd name="T9" fmla="*/ 14 h 19"/>
                <a:gd name="T10" fmla="*/ 0 w 18"/>
                <a:gd name="T11" fmla="*/ 11 h 19"/>
                <a:gd name="T12" fmla="*/ 6 w 18"/>
                <a:gd name="T13" fmla="*/ 1 h 19"/>
                <a:gd name="T14" fmla="*/ 9 w 18"/>
                <a:gd name="T15" fmla="*/ 0 h 19"/>
                <a:gd name="T16" fmla="*/ 17 w 18"/>
                <a:gd name="T17"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9">
                  <a:moveTo>
                    <a:pt x="17" y="4"/>
                  </a:moveTo>
                  <a:cubicBezTo>
                    <a:pt x="18" y="5"/>
                    <a:pt x="18" y="7"/>
                    <a:pt x="18" y="8"/>
                  </a:cubicBezTo>
                  <a:cubicBezTo>
                    <a:pt x="12" y="17"/>
                    <a:pt x="12" y="17"/>
                    <a:pt x="12" y="17"/>
                  </a:cubicBezTo>
                  <a:cubicBezTo>
                    <a:pt x="11" y="19"/>
                    <a:pt x="10" y="19"/>
                    <a:pt x="9" y="18"/>
                  </a:cubicBezTo>
                  <a:cubicBezTo>
                    <a:pt x="1" y="14"/>
                    <a:pt x="1" y="14"/>
                    <a:pt x="1" y="14"/>
                  </a:cubicBezTo>
                  <a:cubicBezTo>
                    <a:pt x="0" y="14"/>
                    <a:pt x="0" y="12"/>
                    <a:pt x="0" y="11"/>
                  </a:cubicBezTo>
                  <a:cubicBezTo>
                    <a:pt x="6" y="1"/>
                    <a:pt x="6" y="1"/>
                    <a:pt x="6" y="1"/>
                  </a:cubicBezTo>
                  <a:cubicBezTo>
                    <a:pt x="7" y="0"/>
                    <a:pt x="8" y="0"/>
                    <a:pt x="9" y="0"/>
                  </a:cubicBezTo>
                  <a:lnTo>
                    <a:pt x="17"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fontAlgn="auto"/>
              <a:endParaRPr lang="zh-CN" altLang="en-US" sz="1015" noProof="1">
                <a:solidFill>
                  <a:srgbClr val="000000"/>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146" name="Freeform 827"/>
            <p:cNvSpPr/>
            <p:nvPr/>
          </p:nvSpPr>
          <p:spPr bwMode="auto">
            <a:xfrm>
              <a:off x="6225577" y="4505100"/>
              <a:ext cx="45540" cy="50962"/>
            </a:xfrm>
            <a:custGeom>
              <a:avLst/>
              <a:gdLst>
                <a:gd name="T0" fmla="*/ 9 w 18"/>
                <a:gd name="T1" fmla="*/ 1 h 20"/>
                <a:gd name="T2" fmla="*/ 12 w 18"/>
                <a:gd name="T3" fmla="*/ 2 h 20"/>
                <a:gd name="T4" fmla="*/ 18 w 18"/>
                <a:gd name="T5" fmla="*/ 12 h 20"/>
                <a:gd name="T6" fmla="*/ 17 w 18"/>
                <a:gd name="T7" fmla="*/ 15 h 20"/>
                <a:gd name="T8" fmla="*/ 9 w 18"/>
                <a:gd name="T9" fmla="*/ 19 h 20"/>
                <a:gd name="T10" fmla="*/ 6 w 18"/>
                <a:gd name="T11" fmla="*/ 18 h 20"/>
                <a:gd name="T12" fmla="*/ 0 w 18"/>
                <a:gd name="T13" fmla="*/ 9 h 20"/>
                <a:gd name="T14" fmla="*/ 1 w 18"/>
                <a:gd name="T15" fmla="*/ 5 h 20"/>
                <a:gd name="T16" fmla="*/ 9 w 18"/>
                <a:gd name="T17"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20">
                  <a:moveTo>
                    <a:pt x="9" y="1"/>
                  </a:moveTo>
                  <a:cubicBezTo>
                    <a:pt x="10" y="0"/>
                    <a:pt x="11" y="1"/>
                    <a:pt x="12" y="2"/>
                  </a:cubicBezTo>
                  <a:cubicBezTo>
                    <a:pt x="18" y="12"/>
                    <a:pt x="18" y="12"/>
                    <a:pt x="18" y="12"/>
                  </a:cubicBezTo>
                  <a:cubicBezTo>
                    <a:pt x="18" y="13"/>
                    <a:pt x="18" y="14"/>
                    <a:pt x="17" y="15"/>
                  </a:cubicBezTo>
                  <a:cubicBezTo>
                    <a:pt x="9" y="19"/>
                    <a:pt x="9" y="19"/>
                    <a:pt x="9" y="19"/>
                  </a:cubicBezTo>
                  <a:cubicBezTo>
                    <a:pt x="8" y="20"/>
                    <a:pt x="7" y="20"/>
                    <a:pt x="6" y="18"/>
                  </a:cubicBezTo>
                  <a:cubicBezTo>
                    <a:pt x="0" y="9"/>
                    <a:pt x="0" y="9"/>
                    <a:pt x="0" y="9"/>
                  </a:cubicBezTo>
                  <a:cubicBezTo>
                    <a:pt x="0" y="8"/>
                    <a:pt x="0" y="6"/>
                    <a:pt x="1" y="5"/>
                  </a:cubicBezTo>
                  <a:lnTo>
                    <a:pt x="9"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fontAlgn="auto"/>
              <a:endParaRPr lang="zh-CN" altLang="en-US" sz="1015" noProof="1">
                <a:solidFill>
                  <a:srgbClr val="000000"/>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147" name="Freeform 828"/>
            <p:cNvSpPr/>
            <p:nvPr/>
          </p:nvSpPr>
          <p:spPr bwMode="auto">
            <a:xfrm>
              <a:off x="6291718" y="4548471"/>
              <a:ext cx="41203" cy="33613"/>
            </a:xfrm>
            <a:custGeom>
              <a:avLst/>
              <a:gdLst>
                <a:gd name="T0" fmla="*/ 0 w 16"/>
                <a:gd name="T1" fmla="*/ 2 h 13"/>
                <a:gd name="T2" fmla="*/ 2 w 16"/>
                <a:gd name="T3" fmla="*/ 0 h 13"/>
                <a:gd name="T4" fmla="*/ 13 w 16"/>
                <a:gd name="T5" fmla="*/ 0 h 13"/>
                <a:gd name="T6" fmla="*/ 16 w 16"/>
                <a:gd name="T7" fmla="*/ 2 h 13"/>
                <a:gd name="T8" fmla="*/ 16 w 16"/>
                <a:gd name="T9" fmla="*/ 10 h 13"/>
                <a:gd name="T10" fmla="*/ 13 w 16"/>
                <a:gd name="T11" fmla="*/ 13 h 13"/>
                <a:gd name="T12" fmla="*/ 2 w 16"/>
                <a:gd name="T13" fmla="*/ 13 h 13"/>
                <a:gd name="T14" fmla="*/ 0 w 16"/>
                <a:gd name="T15" fmla="*/ 10 h 13"/>
                <a:gd name="T16" fmla="*/ 0 w 16"/>
                <a:gd name="T17" fmla="*/ 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3">
                  <a:moveTo>
                    <a:pt x="0" y="2"/>
                  </a:moveTo>
                  <a:cubicBezTo>
                    <a:pt x="0" y="1"/>
                    <a:pt x="1" y="0"/>
                    <a:pt x="2" y="0"/>
                  </a:cubicBezTo>
                  <a:cubicBezTo>
                    <a:pt x="13" y="0"/>
                    <a:pt x="13" y="0"/>
                    <a:pt x="13" y="0"/>
                  </a:cubicBezTo>
                  <a:cubicBezTo>
                    <a:pt x="15" y="0"/>
                    <a:pt x="16" y="1"/>
                    <a:pt x="16" y="2"/>
                  </a:cubicBezTo>
                  <a:cubicBezTo>
                    <a:pt x="16" y="10"/>
                    <a:pt x="16" y="10"/>
                    <a:pt x="16" y="10"/>
                  </a:cubicBezTo>
                  <a:cubicBezTo>
                    <a:pt x="16" y="12"/>
                    <a:pt x="15" y="13"/>
                    <a:pt x="13" y="13"/>
                  </a:cubicBezTo>
                  <a:cubicBezTo>
                    <a:pt x="2" y="13"/>
                    <a:pt x="2" y="13"/>
                    <a:pt x="2" y="13"/>
                  </a:cubicBezTo>
                  <a:cubicBezTo>
                    <a:pt x="1" y="13"/>
                    <a:pt x="0" y="12"/>
                    <a:pt x="0" y="10"/>
                  </a:cubicBez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fontAlgn="auto"/>
              <a:endParaRPr lang="zh-CN" altLang="en-US" sz="1015" noProof="1">
                <a:solidFill>
                  <a:srgbClr val="000000"/>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148" name="Freeform 829"/>
            <p:cNvSpPr/>
            <p:nvPr/>
          </p:nvSpPr>
          <p:spPr bwMode="auto">
            <a:xfrm>
              <a:off x="6348101" y="4501847"/>
              <a:ext cx="48793" cy="48793"/>
            </a:xfrm>
            <a:custGeom>
              <a:avLst/>
              <a:gdLst>
                <a:gd name="T0" fmla="*/ 2 w 19"/>
                <a:gd name="T1" fmla="*/ 14 h 19"/>
                <a:gd name="T2" fmla="*/ 1 w 19"/>
                <a:gd name="T3" fmla="*/ 11 h 19"/>
                <a:gd name="T4" fmla="*/ 6 w 19"/>
                <a:gd name="T5" fmla="*/ 1 h 19"/>
                <a:gd name="T6" fmla="*/ 10 w 19"/>
                <a:gd name="T7" fmla="*/ 0 h 19"/>
                <a:gd name="T8" fmla="*/ 17 w 19"/>
                <a:gd name="T9" fmla="*/ 5 h 19"/>
                <a:gd name="T10" fmla="*/ 18 w 19"/>
                <a:gd name="T11" fmla="*/ 8 h 19"/>
                <a:gd name="T12" fmla="*/ 12 w 19"/>
                <a:gd name="T13" fmla="*/ 18 h 19"/>
                <a:gd name="T14" fmla="*/ 9 w 19"/>
                <a:gd name="T15" fmla="*/ 19 h 19"/>
                <a:gd name="T16" fmla="*/ 2 w 19"/>
                <a:gd name="T17"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9">
                  <a:moveTo>
                    <a:pt x="2" y="14"/>
                  </a:moveTo>
                  <a:cubicBezTo>
                    <a:pt x="1" y="14"/>
                    <a:pt x="0" y="12"/>
                    <a:pt x="1" y="11"/>
                  </a:cubicBezTo>
                  <a:cubicBezTo>
                    <a:pt x="6" y="1"/>
                    <a:pt x="6" y="1"/>
                    <a:pt x="6" y="1"/>
                  </a:cubicBezTo>
                  <a:cubicBezTo>
                    <a:pt x="7" y="0"/>
                    <a:pt x="9" y="0"/>
                    <a:pt x="10" y="0"/>
                  </a:cubicBezTo>
                  <a:cubicBezTo>
                    <a:pt x="17" y="5"/>
                    <a:pt x="17" y="5"/>
                    <a:pt x="17" y="5"/>
                  </a:cubicBezTo>
                  <a:cubicBezTo>
                    <a:pt x="18" y="5"/>
                    <a:pt x="19" y="7"/>
                    <a:pt x="18" y="8"/>
                  </a:cubicBezTo>
                  <a:cubicBezTo>
                    <a:pt x="12" y="18"/>
                    <a:pt x="12" y="18"/>
                    <a:pt x="12" y="18"/>
                  </a:cubicBezTo>
                  <a:cubicBezTo>
                    <a:pt x="12" y="19"/>
                    <a:pt x="10" y="19"/>
                    <a:pt x="9" y="19"/>
                  </a:cubicBezTo>
                  <a:lnTo>
                    <a:pt x="2"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fontAlgn="auto"/>
              <a:endParaRPr lang="zh-CN" altLang="en-US" sz="1015" noProof="1">
                <a:solidFill>
                  <a:srgbClr val="000000"/>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149" name="Freeform 830"/>
            <p:cNvSpPr/>
            <p:nvPr/>
          </p:nvSpPr>
          <p:spPr bwMode="auto">
            <a:xfrm>
              <a:off x="6345932" y="4430285"/>
              <a:ext cx="48793" cy="48793"/>
            </a:xfrm>
            <a:custGeom>
              <a:avLst/>
              <a:gdLst>
                <a:gd name="T0" fmla="*/ 10 w 19"/>
                <a:gd name="T1" fmla="*/ 19 h 19"/>
                <a:gd name="T2" fmla="*/ 6 w 19"/>
                <a:gd name="T3" fmla="*/ 18 h 19"/>
                <a:gd name="T4" fmla="*/ 1 w 19"/>
                <a:gd name="T5" fmla="*/ 8 h 19"/>
                <a:gd name="T6" fmla="*/ 2 w 19"/>
                <a:gd name="T7" fmla="*/ 5 h 19"/>
                <a:gd name="T8" fmla="*/ 9 w 19"/>
                <a:gd name="T9" fmla="*/ 1 h 19"/>
                <a:gd name="T10" fmla="*/ 12 w 19"/>
                <a:gd name="T11" fmla="*/ 2 h 19"/>
                <a:gd name="T12" fmla="*/ 18 w 19"/>
                <a:gd name="T13" fmla="*/ 11 h 19"/>
                <a:gd name="T14" fmla="*/ 17 w 19"/>
                <a:gd name="T15" fmla="*/ 14 h 19"/>
                <a:gd name="T16" fmla="*/ 10 w 19"/>
                <a:gd name="T17"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9">
                  <a:moveTo>
                    <a:pt x="10" y="19"/>
                  </a:moveTo>
                  <a:cubicBezTo>
                    <a:pt x="9" y="19"/>
                    <a:pt x="7" y="19"/>
                    <a:pt x="6" y="18"/>
                  </a:cubicBezTo>
                  <a:cubicBezTo>
                    <a:pt x="1" y="8"/>
                    <a:pt x="1" y="8"/>
                    <a:pt x="1" y="8"/>
                  </a:cubicBezTo>
                  <a:cubicBezTo>
                    <a:pt x="0" y="7"/>
                    <a:pt x="0" y="5"/>
                    <a:pt x="2" y="5"/>
                  </a:cubicBezTo>
                  <a:cubicBezTo>
                    <a:pt x="9" y="1"/>
                    <a:pt x="9" y="1"/>
                    <a:pt x="9" y="1"/>
                  </a:cubicBezTo>
                  <a:cubicBezTo>
                    <a:pt x="10" y="0"/>
                    <a:pt x="12" y="0"/>
                    <a:pt x="12" y="2"/>
                  </a:cubicBezTo>
                  <a:cubicBezTo>
                    <a:pt x="18" y="11"/>
                    <a:pt x="18" y="11"/>
                    <a:pt x="18" y="11"/>
                  </a:cubicBezTo>
                  <a:cubicBezTo>
                    <a:pt x="19" y="12"/>
                    <a:pt x="18" y="14"/>
                    <a:pt x="17" y="14"/>
                  </a:cubicBezTo>
                  <a:lnTo>
                    <a:pt x="10" y="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fontAlgn="auto"/>
              <a:endParaRPr lang="zh-CN" altLang="en-US" sz="1015" noProof="1">
                <a:solidFill>
                  <a:srgbClr val="000000"/>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150" name="Freeform 831"/>
            <p:cNvSpPr>
              <a:spLocks noEditPoints="1"/>
            </p:cNvSpPr>
            <p:nvPr/>
          </p:nvSpPr>
          <p:spPr bwMode="auto">
            <a:xfrm>
              <a:off x="6246178" y="4428116"/>
              <a:ext cx="127945" cy="127945"/>
            </a:xfrm>
            <a:custGeom>
              <a:avLst/>
              <a:gdLst>
                <a:gd name="T0" fmla="*/ 25 w 50"/>
                <a:gd name="T1" fmla="*/ 0 h 50"/>
                <a:gd name="T2" fmla="*/ 0 w 50"/>
                <a:gd name="T3" fmla="*/ 25 h 50"/>
                <a:gd name="T4" fmla="*/ 25 w 50"/>
                <a:gd name="T5" fmla="*/ 50 h 50"/>
                <a:gd name="T6" fmla="*/ 50 w 50"/>
                <a:gd name="T7" fmla="*/ 25 h 50"/>
                <a:gd name="T8" fmla="*/ 25 w 50"/>
                <a:gd name="T9" fmla="*/ 0 h 50"/>
                <a:gd name="T10" fmla="*/ 25 w 50"/>
                <a:gd name="T11" fmla="*/ 37 h 50"/>
                <a:gd name="T12" fmla="*/ 13 w 50"/>
                <a:gd name="T13" fmla="*/ 25 h 50"/>
                <a:gd name="T14" fmla="*/ 25 w 50"/>
                <a:gd name="T15" fmla="*/ 13 h 50"/>
                <a:gd name="T16" fmla="*/ 37 w 50"/>
                <a:gd name="T17" fmla="*/ 25 h 50"/>
                <a:gd name="T18" fmla="*/ 25 w 50"/>
                <a:gd name="T19" fmla="*/ 37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50">
                  <a:moveTo>
                    <a:pt x="25" y="0"/>
                  </a:moveTo>
                  <a:cubicBezTo>
                    <a:pt x="11" y="0"/>
                    <a:pt x="0" y="12"/>
                    <a:pt x="0" y="25"/>
                  </a:cubicBezTo>
                  <a:cubicBezTo>
                    <a:pt x="0" y="39"/>
                    <a:pt x="11" y="50"/>
                    <a:pt x="25" y="50"/>
                  </a:cubicBezTo>
                  <a:cubicBezTo>
                    <a:pt x="39" y="50"/>
                    <a:pt x="50" y="39"/>
                    <a:pt x="50" y="25"/>
                  </a:cubicBezTo>
                  <a:cubicBezTo>
                    <a:pt x="50" y="12"/>
                    <a:pt x="39" y="0"/>
                    <a:pt x="25" y="0"/>
                  </a:cubicBezTo>
                  <a:close/>
                  <a:moveTo>
                    <a:pt x="25" y="37"/>
                  </a:moveTo>
                  <a:cubicBezTo>
                    <a:pt x="18" y="37"/>
                    <a:pt x="13" y="32"/>
                    <a:pt x="13" y="25"/>
                  </a:cubicBezTo>
                  <a:cubicBezTo>
                    <a:pt x="13" y="19"/>
                    <a:pt x="18" y="13"/>
                    <a:pt x="25" y="13"/>
                  </a:cubicBezTo>
                  <a:cubicBezTo>
                    <a:pt x="31" y="13"/>
                    <a:pt x="37" y="19"/>
                    <a:pt x="37" y="25"/>
                  </a:cubicBezTo>
                  <a:cubicBezTo>
                    <a:pt x="37" y="32"/>
                    <a:pt x="31" y="37"/>
                    <a:pt x="25" y="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fontAlgn="auto"/>
              <a:endParaRPr lang="zh-CN" altLang="en-US" sz="1015" noProof="1">
                <a:solidFill>
                  <a:srgbClr val="000000"/>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151" name="Freeform 832"/>
            <p:cNvSpPr/>
            <p:nvPr/>
          </p:nvSpPr>
          <p:spPr bwMode="auto">
            <a:xfrm>
              <a:off x="6058597" y="4412936"/>
              <a:ext cx="161559" cy="201677"/>
            </a:xfrm>
            <a:custGeom>
              <a:avLst/>
              <a:gdLst>
                <a:gd name="T0" fmla="*/ 27 w 63"/>
                <a:gd name="T1" fmla="*/ 78 h 79"/>
                <a:gd name="T2" fmla="*/ 28 w 63"/>
                <a:gd name="T3" fmla="*/ 78 h 79"/>
                <a:gd name="T4" fmla="*/ 29 w 63"/>
                <a:gd name="T5" fmla="*/ 78 h 79"/>
                <a:gd name="T6" fmla="*/ 30 w 63"/>
                <a:gd name="T7" fmla="*/ 78 h 79"/>
                <a:gd name="T8" fmla="*/ 30 w 63"/>
                <a:gd name="T9" fmla="*/ 79 h 79"/>
                <a:gd name="T10" fmla="*/ 31 w 63"/>
                <a:gd name="T11" fmla="*/ 79 h 79"/>
                <a:gd name="T12" fmla="*/ 31 w 63"/>
                <a:gd name="T13" fmla="*/ 79 h 79"/>
                <a:gd name="T14" fmla="*/ 31 w 63"/>
                <a:gd name="T15" fmla="*/ 79 h 79"/>
                <a:gd name="T16" fmla="*/ 33 w 63"/>
                <a:gd name="T17" fmla="*/ 79 h 79"/>
                <a:gd name="T18" fmla="*/ 33 w 63"/>
                <a:gd name="T19" fmla="*/ 78 h 79"/>
                <a:gd name="T20" fmla="*/ 34 w 63"/>
                <a:gd name="T21" fmla="*/ 78 h 79"/>
                <a:gd name="T22" fmla="*/ 35 w 63"/>
                <a:gd name="T23" fmla="*/ 78 h 79"/>
                <a:gd name="T24" fmla="*/ 35 w 63"/>
                <a:gd name="T25" fmla="*/ 78 h 79"/>
                <a:gd name="T26" fmla="*/ 36 w 63"/>
                <a:gd name="T27" fmla="*/ 77 h 79"/>
                <a:gd name="T28" fmla="*/ 36 w 63"/>
                <a:gd name="T29" fmla="*/ 77 h 79"/>
                <a:gd name="T30" fmla="*/ 59 w 63"/>
                <a:gd name="T31" fmla="*/ 60 h 79"/>
                <a:gd name="T32" fmla="*/ 61 w 63"/>
                <a:gd name="T33" fmla="*/ 50 h 79"/>
                <a:gd name="T34" fmla="*/ 50 w 63"/>
                <a:gd name="T35" fmla="*/ 48 h 79"/>
                <a:gd name="T36" fmla="*/ 39 w 63"/>
                <a:gd name="T37" fmla="*/ 56 h 79"/>
                <a:gd name="T38" fmla="*/ 39 w 63"/>
                <a:gd name="T39" fmla="*/ 7 h 79"/>
                <a:gd name="T40" fmla="*/ 31 w 63"/>
                <a:gd name="T41" fmla="*/ 0 h 79"/>
                <a:gd name="T42" fmla="*/ 24 w 63"/>
                <a:gd name="T43" fmla="*/ 7 h 79"/>
                <a:gd name="T44" fmla="*/ 24 w 63"/>
                <a:gd name="T45" fmla="*/ 56 h 79"/>
                <a:gd name="T46" fmla="*/ 13 w 63"/>
                <a:gd name="T47" fmla="*/ 48 h 79"/>
                <a:gd name="T48" fmla="*/ 2 w 63"/>
                <a:gd name="T49" fmla="*/ 50 h 79"/>
                <a:gd name="T50" fmla="*/ 0 w 63"/>
                <a:gd name="T51" fmla="*/ 54 h 79"/>
                <a:gd name="T52" fmla="*/ 4 w 63"/>
                <a:gd name="T53" fmla="*/ 60 h 79"/>
                <a:gd name="T54" fmla="*/ 27 w 63"/>
                <a:gd name="T55" fmla="*/ 77 h 79"/>
                <a:gd name="T56" fmla="*/ 27 w 63"/>
                <a:gd name="T57" fmla="*/ 77 h 79"/>
                <a:gd name="T58" fmla="*/ 27 w 63"/>
                <a:gd name="T59" fmla="*/ 78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3" h="79">
                  <a:moveTo>
                    <a:pt x="27" y="78"/>
                  </a:moveTo>
                  <a:cubicBezTo>
                    <a:pt x="28" y="78"/>
                    <a:pt x="28" y="78"/>
                    <a:pt x="28" y="78"/>
                  </a:cubicBezTo>
                  <a:cubicBezTo>
                    <a:pt x="28" y="78"/>
                    <a:pt x="29" y="78"/>
                    <a:pt x="29" y="78"/>
                  </a:cubicBezTo>
                  <a:cubicBezTo>
                    <a:pt x="29" y="78"/>
                    <a:pt x="29" y="78"/>
                    <a:pt x="30" y="78"/>
                  </a:cubicBezTo>
                  <a:cubicBezTo>
                    <a:pt x="30" y="79"/>
                    <a:pt x="30" y="79"/>
                    <a:pt x="30" y="79"/>
                  </a:cubicBezTo>
                  <a:cubicBezTo>
                    <a:pt x="30" y="79"/>
                    <a:pt x="31" y="79"/>
                    <a:pt x="31" y="79"/>
                  </a:cubicBezTo>
                  <a:cubicBezTo>
                    <a:pt x="31" y="79"/>
                    <a:pt x="31" y="79"/>
                    <a:pt x="31" y="79"/>
                  </a:cubicBezTo>
                  <a:cubicBezTo>
                    <a:pt x="31" y="79"/>
                    <a:pt x="31" y="79"/>
                    <a:pt x="31" y="79"/>
                  </a:cubicBezTo>
                  <a:cubicBezTo>
                    <a:pt x="32" y="79"/>
                    <a:pt x="32" y="79"/>
                    <a:pt x="33" y="79"/>
                  </a:cubicBezTo>
                  <a:cubicBezTo>
                    <a:pt x="33" y="79"/>
                    <a:pt x="33" y="79"/>
                    <a:pt x="33" y="78"/>
                  </a:cubicBezTo>
                  <a:cubicBezTo>
                    <a:pt x="34" y="78"/>
                    <a:pt x="34" y="78"/>
                    <a:pt x="34" y="78"/>
                  </a:cubicBezTo>
                  <a:cubicBezTo>
                    <a:pt x="34" y="78"/>
                    <a:pt x="34" y="78"/>
                    <a:pt x="35" y="78"/>
                  </a:cubicBezTo>
                  <a:cubicBezTo>
                    <a:pt x="35" y="78"/>
                    <a:pt x="35" y="78"/>
                    <a:pt x="35" y="78"/>
                  </a:cubicBezTo>
                  <a:cubicBezTo>
                    <a:pt x="36" y="78"/>
                    <a:pt x="36" y="77"/>
                    <a:pt x="36" y="77"/>
                  </a:cubicBezTo>
                  <a:cubicBezTo>
                    <a:pt x="36" y="77"/>
                    <a:pt x="36" y="77"/>
                    <a:pt x="36" y="77"/>
                  </a:cubicBezTo>
                  <a:cubicBezTo>
                    <a:pt x="59" y="60"/>
                    <a:pt x="59" y="60"/>
                    <a:pt x="59" y="60"/>
                  </a:cubicBezTo>
                  <a:cubicBezTo>
                    <a:pt x="63" y="58"/>
                    <a:pt x="63" y="53"/>
                    <a:pt x="61" y="50"/>
                  </a:cubicBezTo>
                  <a:cubicBezTo>
                    <a:pt x="59" y="46"/>
                    <a:pt x="54" y="45"/>
                    <a:pt x="50" y="48"/>
                  </a:cubicBezTo>
                  <a:cubicBezTo>
                    <a:pt x="39" y="56"/>
                    <a:pt x="39" y="56"/>
                    <a:pt x="39" y="56"/>
                  </a:cubicBezTo>
                  <a:cubicBezTo>
                    <a:pt x="39" y="7"/>
                    <a:pt x="39" y="7"/>
                    <a:pt x="39" y="7"/>
                  </a:cubicBezTo>
                  <a:cubicBezTo>
                    <a:pt x="39" y="3"/>
                    <a:pt x="36" y="0"/>
                    <a:pt x="31" y="0"/>
                  </a:cubicBezTo>
                  <a:cubicBezTo>
                    <a:pt x="27" y="0"/>
                    <a:pt x="24" y="3"/>
                    <a:pt x="24" y="7"/>
                  </a:cubicBezTo>
                  <a:cubicBezTo>
                    <a:pt x="24" y="56"/>
                    <a:pt x="24" y="56"/>
                    <a:pt x="24" y="56"/>
                  </a:cubicBezTo>
                  <a:cubicBezTo>
                    <a:pt x="13" y="48"/>
                    <a:pt x="13" y="48"/>
                    <a:pt x="13" y="48"/>
                  </a:cubicBezTo>
                  <a:cubicBezTo>
                    <a:pt x="9" y="45"/>
                    <a:pt x="4" y="46"/>
                    <a:pt x="2" y="50"/>
                  </a:cubicBezTo>
                  <a:cubicBezTo>
                    <a:pt x="1" y="51"/>
                    <a:pt x="0" y="53"/>
                    <a:pt x="0" y="54"/>
                  </a:cubicBezTo>
                  <a:cubicBezTo>
                    <a:pt x="0" y="56"/>
                    <a:pt x="1" y="59"/>
                    <a:pt x="4" y="60"/>
                  </a:cubicBezTo>
                  <a:cubicBezTo>
                    <a:pt x="27" y="77"/>
                    <a:pt x="27" y="77"/>
                    <a:pt x="27" y="77"/>
                  </a:cubicBezTo>
                  <a:cubicBezTo>
                    <a:pt x="27" y="77"/>
                    <a:pt x="27" y="77"/>
                    <a:pt x="27" y="77"/>
                  </a:cubicBezTo>
                  <a:cubicBezTo>
                    <a:pt x="27" y="77"/>
                    <a:pt x="27" y="78"/>
                    <a:pt x="27" y="7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fontAlgn="auto"/>
              <a:endParaRPr lang="zh-CN" altLang="en-US" sz="1015" noProof="1">
                <a:solidFill>
                  <a:srgbClr val="000000"/>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grpSp>
      <p:sp>
        <p:nvSpPr>
          <p:cNvPr id="152" name="矩形 151"/>
          <p:cNvSpPr/>
          <p:nvPr/>
        </p:nvSpPr>
        <p:spPr>
          <a:xfrm>
            <a:off x="3411536" y="316047"/>
            <a:ext cx="2320925" cy="460375"/>
          </a:xfrm>
          <a:prstGeom prst="rect">
            <a:avLst/>
          </a:prstGeom>
        </p:spPr>
        <p:txBody>
          <a:bodyPr wrap="none">
            <a:spAutoFit/>
          </a:bodyPr>
          <a:lstStyle/>
          <a:p>
            <a:pPr algn="ctr"/>
            <a:r>
              <a:rPr lang="zh-CN" altLang="zh-CN" sz="2400" b="1" dirty="0">
                <a:latin typeface="思源黑体 CN Medium" panose="020B0600000000000000" pitchFamily="34" charset="-122"/>
                <a:ea typeface="思源黑体 CN Medium" panose="020B0600000000000000" pitchFamily="34" charset="-122"/>
                <a:cs typeface="微软雅黑" panose="020B0503020204020204" charset="-122"/>
                <a:sym typeface="思源黑体 CN Normal" panose="020B0400000000000000" pitchFamily="34" charset="-122"/>
              </a:rPr>
              <a:t>请输入标题文字</a:t>
            </a:r>
            <a:endParaRPr lang="zh-CN" altLang="en-US" sz="2400" b="1" dirty="0">
              <a:latin typeface="思源黑体 CN Medium" panose="020B0600000000000000" pitchFamily="34" charset="-122"/>
              <a:ea typeface="思源黑体 CN Medium" panose="020B0600000000000000" pitchFamily="34" charset="-122"/>
              <a:cs typeface="微软雅黑" panose="020B0503020204020204" charset="-122"/>
              <a:sym typeface="思源黑体 CN Normal" panose="020B04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3000"/>
    </mc:Choice>
    <mc:Fallback>
      <p:transition spd="slow" advTm="300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2917371" cy="5143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0" y="1853601"/>
            <a:ext cx="5715000" cy="1034143"/>
          </a:xfrm>
          <a:prstGeom prst="rect">
            <a:avLst/>
          </a:prstGeom>
          <a:gradFill>
            <a:gsLst>
              <a:gs pos="0">
                <a:srgbClr val="0246A0"/>
              </a:gs>
              <a:gs pos="100000">
                <a:srgbClr val="046EEE"/>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9054000" y="355799"/>
            <a:ext cx="90000" cy="2531946"/>
          </a:xfrm>
          <a:prstGeom prst="rect">
            <a:avLst/>
          </a:prstGeom>
          <a:gradFill>
            <a:gsLst>
              <a:gs pos="0">
                <a:srgbClr val="0185C9"/>
              </a:gs>
              <a:gs pos="100000">
                <a:srgbClr val="0246A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9054000" y="2887745"/>
            <a:ext cx="90000" cy="189995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5791200" y="775916"/>
            <a:ext cx="3124200" cy="2111829"/>
          </a:xfrm>
          <a:prstGeom prst="rect">
            <a:avLst/>
          </a:prstGeom>
          <a:blipFill rotWithShape="1">
            <a:blip r:embed="rId1"/>
            <a:stretch>
              <a:fillRect l="-7124" r="-706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3886200" y="775916"/>
            <a:ext cx="1828800" cy="1001486"/>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PA_矩形 77"/>
          <p:cNvSpPr/>
          <p:nvPr>
            <p:custDataLst>
              <p:tags r:id="rId3"/>
            </p:custDataLst>
          </p:nvPr>
        </p:nvSpPr>
        <p:spPr>
          <a:xfrm>
            <a:off x="1149350" y="3286125"/>
            <a:ext cx="5648960" cy="645160"/>
          </a:xfrm>
          <a:prstGeom prst="rect">
            <a:avLst/>
          </a:prstGeom>
        </p:spPr>
        <p:txBody>
          <a:bodyPr wrap="square">
            <a:spAutoFit/>
          </a:bodyPr>
          <a:lstStyle/>
          <a:p>
            <a:pPr marL="0" marR="0" lvl="0" indent="0" defTabSz="457200" rtl="0" eaLnBrk="1" fontAlgn="auto" latinLnBrk="0" hangingPunct="1">
              <a:lnSpc>
                <a:spcPct val="100000"/>
              </a:lnSpc>
              <a:spcBef>
                <a:spcPts val="0"/>
              </a:spcBef>
              <a:spcAft>
                <a:spcPts val="0"/>
              </a:spcAft>
              <a:buClrTx/>
              <a:buSzTx/>
              <a:buFontTx/>
              <a:buNone/>
              <a:defRPr/>
            </a:pPr>
            <a:r>
              <a:rPr kumimoji="0" lang="zh-CN" sz="3600" b="1" i="0" u="none" strike="noStrike" kern="1200" cap="none" spc="0" normalizeH="0" baseline="0" noProof="0" dirty="0">
                <a:ln>
                  <a:noFill/>
                </a:ln>
                <a:gradFill>
                  <a:gsLst>
                    <a:gs pos="0">
                      <a:srgbClr val="0246A0"/>
                    </a:gs>
                    <a:gs pos="100000">
                      <a:srgbClr val="046EEE"/>
                    </a:gs>
                  </a:gsLst>
                  <a:lin ang="2700000" scaled="1"/>
                </a:gradFill>
                <a:effectLst/>
                <a:uLnTx/>
                <a:uFillTx/>
                <a:latin typeface="Arial" panose="020B0604020202020204" pitchFamily="34" charset="0"/>
                <a:ea typeface="思源黑体 CN Bold" panose="020B0800000000000000" pitchFamily="34" charset="-122"/>
                <a:cs typeface="Arial" panose="020B0604020202020204" pitchFamily="34" charset="0"/>
                <a:sym typeface="思源黑体 CN Normal" panose="020B0400000000000000" pitchFamily="34" charset="-122"/>
              </a:rPr>
              <a:t>感谢您的观看！</a:t>
            </a:r>
            <a:endParaRPr kumimoji="0" lang="zh-CN" sz="3600" b="1" i="0" u="none" strike="noStrike" kern="1200" cap="none" spc="0" normalizeH="0" baseline="0" noProof="0" dirty="0">
              <a:ln>
                <a:noFill/>
              </a:ln>
              <a:gradFill>
                <a:gsLst>
                  <a:gs pos="0">
                    <a:srgbClr val="0246A0"/>
                  </a:gs>
                  <a:gs pos="100000">
                    <a:srgbClr val="046EEE"/>
                  </a:gs>
                </a:gsLst>
                <a:lin ang="2700000" scaled="1"/>
              </a:gradFill>
              <a:effectLst/>
              <a:uLnTx/>
              <a:uFillTx/>
              <a:latin typeface="Arial" panose="020B0604020202020204" pitchFamily="34" charset="0"/>
              <a:ea typeface="思源黑体 CN Bold" panose="020B0800000000000000" pitchFamily="34" charset="-122"/>
              <a:cs typeface="Arial" panose="020B0604020202020204" pitchFamily="34" charset="0"/>
              <a:sym typeface="思源黑体 CN Normal" panose="020B0400000000000000" pitchFamily="34" charset="-122"/>
            </a:endParaRPr>
          </a:p>
        </p:txBody>
      </p:sp>
      <p:sp>
        <p:nvSpPr>
          <p:cNvPr id="13" name="Rectangle 44"/>
          <p:cNvSpPr/>
          <p:nvPr/>
        </p:nvSpPr>
        <p:spPr>
          <a:xfrm>
            <a:off x="1171575" y="3932555"/>
            <a:ext cx="6349365" cy="496570"/>
          </a:xfrm>
          <a:prstGeom prst="rect">
            <a:avLst/>
          </a:prstGeom>
          <a:ln>
            <a:noFill/>
          </a:ln>
        </p:spPr>
        <p:txBody>
          <a:bodyPr wrap="square">
            <a:spAutoFit/>
          </a:bodyPr>
          <a:lstStyle/>
          <a:p>
            <a:pPr>
              <a:lnSpc>
                <a:spcPct val="120000"/>
              </a:lnSpc>
            </a:pPr>
            <a:r>
              <a:rPr lang="en-US" sz="1100" i="1" dirty="0">
                <a:solidFill>
                  <a:schemeClr val="bg1">
                    <a:lumMod val="50000"/>
                  </a:schemeClr>
                </a:solidFill>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rPr>
              <a:t>A wonderful serenity has taken possession of my entire soul, like these sweet mornings of spring which I enjoy with my whole heart. </a:t>
            </a:r>
            <a:endParaRPr lang="en-US" sz="1100" i="1" dirty="0">
              <a:solidFill>
                <a:schemeClr val="bg1">
                  <a:lumMod val="50000"/>
                </a:schemeClr>
              </a:solidFill>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cxnSp>
        <p:nvCxnSpPr>
          <p:cNvPr id="14" name="直接连接符 13"/>
          <p:cNvCxnSpPr/>
          <p:nvPr/>
        </p:nvCxnSpPr>
        <p:spPr>
          <a:xfrm>
            <a:off x="1008619" y="3353649"/>
            <a:ext cx="0" cy="996279"/>
          </a:xfrm>
          <a:prstGeom prst="line">
            <a:avLst/>
          </a:prstGeom>
          <a:ln w="76200">
            <a:gradFill flip="none" rotWithShape="1">
              <a:gsLst>
                <a:gs pos="0">
                  <a:srgbClr val="0185C9"/>
                </a:gs>
                <a:gs pos="100000">
                  <a:srgbClr val="0246A0"/>
                </a:gs>
              </a:gsLst>
              <a:lin ang="2700000" scaled="1"/>
              <a:tileRect/>
            </a:gradFill>
          </a:ln>
        </p:spPr>
        <p:style>
          <a:lnRef idx="1">
            <a:schemeClr val="accent1"/>
          </a:lnRef>
          <a:fillRef idx="0">
            <a:schemeClr val="accent1"/>
          </a:fillRef>
          <a:effectRef idx="0">
            <a:schemeClr val="accent1"/>
          </a:effectRef>
          <a:fontRef idx="minor">
            <a:schemeClr val="tx1"/>
          </a:fontRef>
        </p:style>
      </p:cxnSp>
      <p:grpSp>
        <p:nvGrpSpPr>
          <p:cNvPr id="15" name="组合 14"/>
          <p:cNvGrpSpPr/>
          <p:nvPr/>
        </p:nvGrpSpPr>
        <p:grpSpPr>
          <a:xfrm>
            <a:off x="2571207" y="1862841"/>
            <a:ext cx="3076197" cy="1014730"/>
            <a:chOff x="2571207" y="1862841"/>
            <a:chExt cx="3076197" cy="1014730"/>
          </a:xfrm>
        </p:grpSpPr>
        <p:sp>
          <p:nvSpPr>
            <p:cNvPr id="16" name="文本框 15"/>
            <p:cNvSpPr txBox="1"/>
            <p:nvPr/>
          </p:nvSpPr>
          <p:spPr>
            <a:xfrm>
              <a:off x="2571207" y="1862841"/>
              <a:ext cx="1645920" cy="1014730"/>
            </a:xfrm>
            <a:prstGeom prst="rect">
              <a:avLst/>
            </a:prstGeom>
            <a:noFill/>
          </p:spPr>
          <p:txBody>
            <a:bodyPr wrap="none" rtlCol="0">
              <a:spAutoFit/>
            </a:bodyPr>
            <a:lstStyle/>
            <a:p>
              <a:r>
                <a:rPr lang="en-US" altLang="zh-CN" sz="6000" dirty="0">
                  <a:solidFill>
                    <a:schemeClr val="bg1"/>
                  </a:solidFill>
                  <a:latin typeface="Impact" panose="020B0806030902050204" pitchFamily="34" charset="0"/>
                </a:rPr>
                <a:t>202</a:t>
              </a:r>
              <a:r>
                <a:rPr lang="en-US" sz="6000" dirty="0">
                  <a:solidFill>
                    <a:schemeClr val="bg1"/>
                  </a:solidFill>
                  <a:latin typeface="Impact" panose="020B0806030902050204" pitchFamily="34" charset="0"/>
                </a:rPr>
                <a:t>1</a:t>
              </a:r>
              <a:endParaRPr lang="en-US" sz="6000" dirty="0">
                <a:solidFill>
                  <a:schemeClr val="bg1"/>
                </a:solidFill>
                <a:latin typeface="Impact" panose="020B0806030902050204" pitchFamily="34" charset="0"/>
              </a:endParaRPr>
            </a:p>
          </p:txBody>
        </p:sp>
        <p:sp>
          <p:nvSpPr>
            <p:cNvPr id="17" name="文本框 16"/>
            <p:cNvSpPr txBox="1"/>
            <p:nvPr/>
          </p:nvSpPr>
          <p:spPr>
            <a:xfrm>
              <a:off x="4282928" y="1984348"/>
              <a:ext cx="1364476" cy="800219"/>
            </a:xfrm>
            <a:prstGeom prst="rect">
              <a:avLst/>
            </a:prstGeom>
            <a:noFill/>
          </p:spPr>
          <p:txBody>
            <a:bodyPr wrap="none" rtlCol="0">
              <a:spAutoFit/>
            </a:bodyPr>
            <a:lstStyle/>
            <a:p>
              <a:pPr algn="ctr"/>
              <a:r>
                <a:rPr lang="zh-CN" altLang="en-US" sz="2300" dirty="0">
                  <a:solidFill>
                    <a:schemeClr val="bg1"/>
                  </a:solidFill>
                  <a:latin typeface="思源黑体 CN Medium" panose="020B0600000000000000" pitchFamily="34" charset="-122"/>
                  <a:ea typeface="思源黑体 CN Medium" panose="020B0600000000000000" pitchFamily="34" charset="-122"/>
                </a:rPr>
                <a:t>合作共赢</a:t>
              </a:r>
              <a:endParaRPr lang="en-US" altLang="zh-CN" sz="2300" dirty="0">
                <a:solidFill>
                  <a:schemeClr val="bg1"/>
                </a:solidFill>
                <a:latin typeface="思源黑体 CN Medium" panose="020B0600000000000000" pitchFamily="34" charset="-122"/>
                <a:ea typeface="思源黑体 CN Medium" panose="020B0600000000000000" pitchFamily="34" charset="-122"/>
              </a:endParaRPr>
            </a:p>
            <a:p>
              <a:pPr algn="ctr"/>
              <a:r>
                <a:rPr lang="zh-CN" altLang="en-US" sz="2300" dirty="0">
                  <a:solidFill>
                    <a:schemeClr val="bg1"/>
                  </a:solidFill>
                  <a:latin typeface="思源黑体 CN Medium" panose="020B0600000000000000" pitchFamily="34" charset="-122"/>
                  <a:ea typeface="思源黑体 CN Medium" panose="020B0600000000000000" pitchFamily="34" charset="-122"/>
                </a:rPr>
                <a:t>共创未来</a:t>
              </a:r>
              <a:endParaRPr lang="zh-CN" altLang="en-US" sz="2300" dirty="0">
                <a:solidFill>
                  <a:schemeClr val="bg1"/>
                </a:solidFill>
                <a:latin typeface="思源黑体 CN Medium" panose="020B0600000000000000" pitchFamily="34" charset="-122"/>
                <a:ea typeface="思源黑体 CN Medium" panose="020B0600000000000000" pitchFamily="34" charset="-122"/>
              </a:endParaRPr>
            </a:p>
          </p:txBody>
        </p:sp>
      </p:grpSp>
      <p:sp>
        <p:nvSpPr>
          <p:cNvPr id="18" name="矩形 17"/>
          <p:cNvSpPr/>
          <p:nvPr/>
        </p:nvSpPr>
        <p:spPr>
          <a:xfrm>
            <a:off x="636668" y="1230411"/>
            <a:ext cx="3275191" cy="707886"/>
          </a:xfrm>
          <a:prstGeom prst="rect">
            <a:avLst/>
          </a:prstGeom>
        </p:spPr>
        <p:txBody>
          <a:bodyPr wrap="none">
            <a:spAutoFit/>
          </a:bodyPr>
          <a:lstStyle/>
          <a:p>
            <a:pPr algn="r"/>
            <a:r>
              <a:rPr lang="zh-CN" altLang="en-US" sz="4000" dirty="0">
                <a:solidFill>
                  <a:schemeClr val="bg1">
                    <a:lumMod val="75000"/>
                  </a:schemeClr>
                </a:solidFill>
                <a:latin typeface="Impact" panose="020B0806030902050204" pitchFamily="34" charset="0"/>
              </a:rPr>
              <a:t>BUSINESS PLAN</a:t>
            </a:r>
            <a:endParaRPr lang="zh-CN" altLang="en-US" sz="4000" dirty="0">
              <a:solidFill>
                <a:schemeClr val="bg1">
                  <a:lumMod val="75000"/>
                </a:schemeClr>
              </a:solidFill>
              <a:latin typeface="Impact" panose="020B0806030902050204" pitchFamily="34" charset="0"/>
            </a:endParaRPr>
          </a:p>
        </p:txBody>
      </p:sp>
      <p:sp>
        <p:nvSpPr>
          <p:cNvPr id="19" name="PA_矩形 89"/>
          <p:cNvSpPr/>
          <p:nvPr>
            <p:custDataLst>
              <p:tags r:id="rId4"/>
            </p:custDataLst>
          </p:nvPr>
        </p:nvSpPr>
        <p:spPr>
          <a:xfrm>
            <a:off x="7684241" y="4558530"/>
            <a:ext cx="1195070" cy="306705"/>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lumMod val="50000"/>
                    <a:lumOff val="50000"/>
                  </a:prstClr>
                </a:solidFill>
                <a:effectLst/>
                <a:uLnTx/>
                <a:uFillTx/>
                <a:latin typeface="思源黑体 CN Normal" panose="020B0400000000000000" pitchFamily="34" charset="-122"/>
                <a:ea typeface="思源黑体 CN Normal" panose="020B0400000000000000" pitchFamily="34" charset="-122"/>
                <a:cs typeface="Arial" panose="020B0604020202020204" pitchFamily="34" charset="0"/>
                <a:sym typeface="思源黑体 CN Normal" panose="020B0400000000000000" pitchFamily="34" charset="-122"/>
              </a:rPr>
              <a:t>汇报人：</a:t>
            </a:r>
            <a:r>
              <a:rPr kumimoji="0" lang="en-US" sz="1400" b="0" i="0" u="none" strike="noStrike" kern="1200" cap="none" spc="0" normalizeH="0" baseline="0" noProof="0" dirty="0">
                <a:ln>
                  <a:noFill/>
                </a:ln>
                <a:solidFill>
                  <a:prstClr val="black">
                    <a:lumMod val="50000"/>
                    <a:lumOff val="50000"/>
                  </a:prstClr>
                </a:solidFill>
                <a:effectLst/>
                <a:uLnTx/>
                <a:uFillTx/>
                <a:latin typeface="思源黑体 CN Normal" panose="020B0400000000000000" pitchFamily="34" charset="-122"/>
                <a:ea typeface="思源黑体 CN Normal" panose="020B0400000000000000" pitchFamily="34" charset="-122"/>
                <a:cs typeface="Arial" panose="020B0604020202020204" pitchFamily="34" charset="0"/>
                <a:sym typeface="思源黑体 CN Normal" panose="020B0400000000000000" pitchFamily="34" charset="-122"/>
              </a:rPr>
              <a:t>XXX</a:t>
            </a:r>
            <a:endParaRPr kumimoji="0" lang="en-US" sz="1400" b="0" i="0" u="none" strike="noStrike" kern="1200" cap="none" spc="0" normalizeH="0" baseline="0" noProof="0" dirty="0">
              <a:ln>
                <a:noFill/>
              </a:ln>
              <a:solidFill>
                <a:prstClr val="black">
                  <a:lumMod val="50000"/>
                  <a:lumOff val="50000"/>
                </a:prstClr>
              </a:solidFill>
              <a:effectLst/>
              <a:uLnTx/>
              <a:uFillTx/>
              <a:latin typeface="思源黑体 CN Normal" panose="020B0400000000000000" pitchFamily="34" charset="-122"/>
              <a:ea typeface="思源黑体 CN Normal" panose="020B0400000000000000" pitchFamily="34" charset="-122"/>
              <a:cs typeface="Arial" panose="020B0604020202020204" pitchFamily="34" charset="0"/>
              <a:sym typeface="思源黑体 CN Normal" panose="020B04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3000"/>
    </mc:Choice>
    <mc:Fallback>
      <p:transition spd="slow" advTm="3000"/>
    </mc:Fallback>
  </mc:AlternateContent>
  <p:timing>
    <p:tnLst>
      <p:par>
        <p:cTn id="1" dur="indefinite" restart="never" nodeType="tmRoot"/>
      </p:par>
    </p:tnLst>
    <p:bldLst>
      <p:bldP spid="2" grpId="0" bldLvl="0" animBg="1"/>
      <p:bldP spid="3" grpId="0" bldLvl="0" animBg="1"/>
      <p:bldP spid="4" grpId="0" bldLvl="0" animBg="1"/>
      <p:bldP spid="5" grpId="0" bldLvl="0" animBg="1"/>
      <p:bldP spid="6" grpId="0" bldLvl="0" animBg="1"/>
      <p:bldP spid="7" grpId="0" bldLvl="0" animBg="1"/>
      <p:bldP spid="11" grpId="0"/>
      <p:bldP spid="13" grpId="0"/>
      <p:bldP spid="18" grpId="0"/>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descr="C:\Users\Administrator\Desktop\微信截图_20210730152633.png微信截图_20210730152633"/>
          <p:cNvPicPr>
            <a:picLocks noChangeAspect="1"/>
          </p:cNvPicPr>
          <p:nvPr/>
        </p:nvPicPr>
        <p:blipFill rotWithShape="1">
          <a:blip r:embed="rId1"/>
          <a:srcRect/>
          <a:stretch>
            <a:fillRect/>
          </a:stretch>
        </p:blipFill>
        <p:spPr>
          <a:xfrm>
            <a:off x="-36195" y="874395"/>
            <a:ext cx="9217025" cy="3395345"/>
          </a:xfrm>
          <a:custGeom>
            <a:avLst/>
            <a:gdLst>
              <a:gd name="connsiteX0" fmla="*/ 0 w 9144000"/>
              <a:gd name="connsiteY0" fmla="*/ 0 h 3735116"/>
              <a:gd name="connsiteX1" fmla="*/ 9144000 w 9144000"/>
              <a:gd name="connsiteY1" fmla="*/ 0 h 3735116"/>
              <a:gd name="connsiteX2" fmla="*/ 9144000 w 9144000"/>
              <a:gd name="connsiteY2" fmla="*/ 3735116 h 3735116"/>
              <a:gd name="connsiteX3" fmla="*/ 0 w 9144000"/>
              <a:gd name="connsiteY3" fmla="*/ 3735116 h 3735116"/>
            </a:gdLst>
            <a:ahLst/>
            <a:cxnLst>
              <a:cxn ang="0">
                <a:pos x="connsiteX0" y="connsiteY0"/>
              </a:cxn>
              <a:cxn ang="0">
                <a:pos x="connsiteX1" y="connsiteY1"/>
              </a:cxn>
              <a:cxn ang="0">
                <a:pos x="connsiteX2" y="connsiteY2"/>
              </a:cxn>
              <a:cxn ang="0">
                <a:pos x="connsiteX3" y="connsiteY3"/>
              </a:cxn>
            </a:cxnLst>
            <a:rect l="l" t="t" r="r" b="b"/>
            <a:pathLst>
              <a:path w="9144000" h="3735116">
                <a:moveTo>
                  <a:pt x="0" y="0"/>
                </a:moveTo>
                <a:lnTo>
                  <a:pt x="9144000" y="0"/>
                </a:lnTo>
                <a:lnTo>
                  <a:pt x="9144000" y="3735116"/>
                </a:lnTo>
                <a:lnTo>
                  <a:pt x="0" y="3735116"/>
                </a:lnTo>
                <a:close/>
              </a:path>
            </a:pathLst>
          </a:custGeom>
        </p:spPr>
      </p:pic>
      <p:sp>
        <p:nvSpPr>
          <p:cNvPr id="21" name="矩形 20"/>
          <p:cNvSpPr/>
          <p:nvPr/>
        </p:nvSpPr>
        <p:spPr>
          <a:xfrm>
            <a:off x="2701159" y="0"/>
            <a:ext cx="3741682" cy="2900855"/>
          </a:xfrm>
          <a:prstGeom prst="rect">
            <a:avLst/>
          </a:prstGeom>
          <a:gradFill>
            <a:gsLst>
              <a:gs pos="0">
                <a:srgbClr val="0246A0"/>
              </a:gs>
              <a:gs pos="100000">
                <a:srgbClr val="046EEE"/>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4204138" y="305603"/>
            <a:ext cx="735724" cy="7357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gradFill>
                  <a:gsLst>
                    <a:gs pos="0">
                      <a:srgbClr val="0246A0"/>
                    </a:gs>
                    <a:gs pos="100000">
                      <a:srgbClr val="046EEE"/>
                    </a:gs>
                  </a:gsLst>
                  <a:lin ang="0" scaled="1"/>
                </a:gradFill>
                <a:latin typeface="Arial" panose="020B0604020202020204" pitchFamily="34" charset="0"/>
                <a:cs typeface="Arial" panose="020B0604020202020204" pitchFamily="34" charset="0"/>
              </a:rPr>
              <a:t>01</a:t>
            </a:r>
            <a:endParaRPr lang="zh-CN" altLang="en-US" sz="3200" b="1" dirty="0">
              <a:gradFill>
                <a:gsLst>
                  <a:gs pos="0">
                    <a:srgbClr val="0246A0"/>
                  </a:gs>
                  <a:gs pos="100000">
                    <a:srgbClr val="046EEE"/>
                  </a:gs>
                </a:gsLst>
                <a:lin ang="0" scaled="1"/>
              </a:gradFill>
              <a:latin typeface="Arial" panose="020B0604020202020204" pitchFamily="34" charset="0"/>
              <a:cs typeface="Arial" panose="020B0604020202020204" pitchFamily="34" charset="0"/>
            </a:endParaRPr>
          </a:p>
        </p:txBody>
      </p:sp>
      <p:sp>
        <p:nvSpPr>
          <p:cNvPr id="6" name="矩形 5"/>
          <p:cNvSpPr/>
          <p:nvPr/>
        </p:nvSpPr>
        <p:spPr>
          <a:xfrm>
            <a:off x="3335973" y="1346930"/>
            <a:ext cx="2472055" cy="645160"/>
          </a:xfrm>
          <a:prstGeom prst="rect">
            <a:avLst/>
          </a:prstGeom>
        </p:spPr>
        <p:txBody>
          <a:bodyPr wrap="none">
            <a:spAutoFit/>
          </a:bodyPr>
          <a:lstStyle/>
          <a:p>
            <a:pPr algn="ctr"/>
            <a:r>
              <a:rPr lang="zh-CN" altLang="en-US" sz="3600" b="1" dirty="0">
                <a:solidFill>
                  <a:schemeClr val="bg1"/>
                </a:solidFill>
                <a:latin typeface="思源黑体 CN Medium" panose="020B0600000000000000" pitchFamily="34" charset="-122"/>
                <a:ea typeface="思源黑体 CN Medium" panose="020B0600000000000000" pitchFamily="34" charset="-122"/>
                <a:cs typeface="微软雅黑" panose="020B0503020204020204" charset="-122"/>
                <a:sym typeface="思源黑体 CN Normal" panose="020B0400000000000000" pitchFamily="34" charset="-122"/>
              </a:rPr>
              <a:t>请输入标题</a:t>
            </a:r>
            <a:endParaRPr lang="zh-CN" altLang="en-US" sz="3600" b="1" dirty="0">
              <a:solidFill>
                <a:schemeClr val="bg1"/>
              </a:solidFill>
              <a:latin typeface="思源黑体 CN Medium" panose="020B0600000000000000" pitchFamily="34" charset="-122"/>
              <a:ea typeface="思源黑体 CN Medium" panose="020B0600000000000000" pitchFamily="34" charset="-122"/>
              <a:cs typeface="微软雅黑" panose="020B0503020204020204" charset="-122"/>
              <a:sym typeface="思源黑体 CN Normal" panose="020B0400000000000000" pitchFamily="34" charset="-122"/>
            </a:endParaRPr>
          </a:p>
        </p:txBody>
      </p:sp>
      <p:sp>
        <p:nvSpPr>
          <p:cNvPr id="7" name="矩形 6"/>
          <p:cNvSpPr/>
          <p:nvPr/>
        </p:nvSpPr>
        <p:spPr>
          <a:xfrm>
            <a:off x="3268717" y="2092186"/>
            <a:ext cx="2606566" cy="496570"/>
          </a:xfrm>
          <a:prstGeom prst="rect">
            <a:avLst/>
          </a:prstGeom>
        </p:spPr>
        <p:txBody>
          <a:bodyPr wrap="square">
            <a:spAutoFit/>
          </a:bodyPr>
          <a:lstStyle/>
          <a:p>
            <a:pPr algn="ctr">
              <a:lnSpc>
                <a:spcPct val="120000"/>
              </a:lnSpc>
            </a:pPr>
            <a:r>
              <a:rPr lang="zh-CN" altLang="en-US" sz="1100" dirty="0">
                <a:solidFill>
                  <a:schemeClr val="bg1"/>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在此编辑文本内容在此编辑文本内容在此编辑文本内容</a:t>
            </a:r>
            <a:endParaRPr lang="zh-CN" altLang="en-US" sz="1100" dirty="0">
              <a:solidFill>
                <a:schemeClr val="bg1"/>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3000"/>
    </mc:Choice>
    <mc:Fallback>
      <p:transition spd="slow" advTm="3000"/>
    </mc:Fallback>
  </mc:AlternateContent>
  <p:timing>
    <p:tnLst>
      <p:par>
        <p:cTn id="1" dur="indefinite" restart="never" nodeType="tmRoot"/>
      </p:par>
    </p:tnLst>
    <p:bldLst>
      <p:bldP spid="21" grpId="0" animBg="1"/>
      <p:bldP spid="5" grpId="0" animBg="1"/>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p:nvPr/>
        </p:nvSpPr>
        <p:spPr>
          <a:xfrm>
            <a:off x="4490298" y="971261"/>
            <a:ext cx="3662363" cy="1750219"/>
          </a:xfrm>
          <a:prstGeom prst="rect">
            <a:avLst/>
          </a:prstGeom>
          <a:blipFill dpi="0" rotWithShape="1">
            <a:blip r:embed="rId1"/>
            <a:srcRect/>
            <a:stretch>
              <a:fillRect/>
            </a:stretch>
          </a:blipFill>
          <a:ln w="9525">
            <a:noFill/>
          </a:ln>
        </p:spPr>
        <p:txBody>
          <a:bodyPr anchor="ctr"/>
          <a:lstStyle/>
          <a:p>
            <a:pPr lvl="0" algn="ctr">
              <a:buFont typeface="Arial" panose="020B0604020202020204" pitchFamily="34" charset="0"/>
              <a:buNone/>
            </a:pPr>
            <a:endParaRPr lang="zh-CN" altLang="zh-CN" sz="1015">
              <a:solidFill>
                <a:srgbClr val="FFFFFF"/>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10" name="Rectangle 3"/>
          <p:cNvSpPr/>
          <p:nvPr/>
        </p:nvSpPr>
        <p:spPr>
          <a:xfrm>
            <a:off x="832697" y="971260"/>
            <a:ext cx="3657600" cy="1752600"/>
          </a:xfrm>
          <a:prstGeom prst="rect">
            <a:avLst/>
          </a:prstGeom>
          <a:gradFill flip="none" rotWithShape="1">
            <a:gsLst>
              <a:gs pos="0">
                <a:srgbClr val="0246A0"/>
              </a:gs>
              <a:gs pos="100000">
                <a:srgbClr val="046EEE"/>
              </a:gs>
            </a:gsLst>
            <a:lin ang="16200000" scaled="1"/>
            <a:tileRect/>
          </a:gradFill>
          <a:ln w="9525">
            <a:noFill/>
          </a:ln>
        </p:spPr>
        <p:txBody>
          <a:bodyPr anchor="ctr"/>
          <a:lstStyle/>
          <a:p>
            <a:pPr lvl="0" algn="ctr">
              <a:buFont typeface="Arial" panose="020B0604020202020204" pitchFamily="34" charset="0"/>
              <a:buNone/>
            </a:pPr>
            <a:endParaRPr lang="zh-CN" altLang="zh-CN" sz="2400">
              <a:solidFill>
                <a:srgbClr val="FFFFFF"/>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11" name="Oval 4"/>
          <p:cNvSpPr/>
          <p:nvPr/>
        </p:nvSpPr>
        <p:spPr>
          <a:xfrm>
            <a:off x="1177980" y="2856020"/>
            <a:ext cx="716756" cy="720329"/>
          </a:xfrm>
          <a:prstGeom prst="ellipse">
            <a:avLst/>
          </a:prstGeom>
          <a:gradFill flip="none" rotWithShape="1">
            <a:gsLst>
              <a:gs pos="0">
                <a:srgbClr val="0246A0"/>
              </a:gs>
              <a:gs pos="100000">
                <a:srgbClr val="046EEE"/>
              </a:gs>
            </a:gsLst>
            <a:lin ang="16200000" scaled="1"/>
            <a:tileRect/>
          </a:gradFill>
          <a:ln w="9525">
            <a:noFill/>
          </a:ln>
        </p:spPr>
        <p:txBody>
          <a:bodyPr anchor="ctr"/>
          <a:lstStyle/>
          <a:p>
            <a:pPr lvl="0" algn="ctr">
              <a:buFont typeface="Arial" panose="020B0604020202020204" pitchFamily="34" charset="0"/>
              <a:buNone/>
            </a:pPr>
            <a:endParaRPr lang="zh-CN" altLang="zh-CN" sz="2400">
              <a:solidFill>
                <a:srgbClr val="FFFFFF"/>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12" name="Oval 12"/>
          <p:cNvSpPr/>
          <p:nvPr/>
        </p:nvSpPr>
        <p:spPr>
          <a:xfrm>
            <a:off x="3157989" y="2856020"/>
            <a:ext cx="717947" cy="720329"/>
          </a:xfrm>
          <a:prstGeom prst="ellipse">
            <a:avLst/>
          </a:prstGeom>
          <a:gradFill flip="none" rotWithShape="1">
            <a:gsLst>
              <a:gs pos="0">
                <a:srgbClr val="0246A0"/>
              </a:gs>
              <a:gs pos="100000">
                <a:srgbClr val="046EEE"/>
              </a:gs>
            </a:gsLst>
            <a:lin ang="16200000" scaled="1"/>
            <a:tileRect/>
          </a:gradFill>
          <a:ln w="9525">
            <a:noFill/>
          </a:ln>
        </p:spPr>
        <p:txBody>
          <a:bodyPr anchor="ctr"/>
          <a:lstStyle/>
          <a:p>
            <a:pPr lvl="0" algn="ctr">
              <a:buFont typeface="Arial" panose="020B0604020202020204" pitchFamily="34" charset="0"/>
              <a:buNone/>
            </a:pPr>
            <a:endParaRPr lang="zh-CN" altLang="zh-CN" sz="2400">
              <a:solidFill>
                <a:srgbClr val="FFFFFF"/>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13" name="Oval 14"/>
          <p:cNvSpPr/>
          <p:nvPr/>
        </p:nvSpPr>
        <p:spPr>
          <a:xfrm>
            <a:off x="5137999" y="2856020"/>
            <a:ext cx="716756" cy="720329"/>
          </a:xfrm>
          <a:prstGeom prst="ellipse">
            <a:avLst/>
          </a:prstGeom>
          <a:gradFill flip="none" rotWithShape="1">
            <a:gsLst>
              <a:gs pos="0">
                <a:srgbClr val="0246A0"/>
              </a:gs>
              <a:gs pos="100000">
                <a:srgbClr val="046EEE"/>
              </a:gs>
            </a:gsLst>
            <a:lin ang="16200000" scaled="1"/>
            <a:tileRect/>
          </a:gradFill>
          <a:ln w="9525">
            <a:noFill/>
          </a:ln>
        </p:spPr>
        <p:txBody>
          <a:bodyPr anchor="ctr"/>
          <a:lstStyle/>
          <a:p>
            <a:pPr lvl="0" algn="ctr">
              <a:buFont typeface="Arial" panose="020B0604020202020204" pitchFamily="34" charset="0"/>
              <a:buNone/>
            </a:pPr>
            <a:endParaRPr lang="zh-CN" altLang="zh-CN" sz="2400">
              <a:solidFill>
                <a:srgbClr val="FFFFFF"/>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14" name="Oval 16"/>
          <p:cNvSpPr/>
          <p:nvPr/>
        </p:nvSpPr>
        <p:spPr>
          <a:xfrm>
            <a:off x="7116818" y="2856020"/>
            <a:ext cx="715565" cy="720329"/>
          </a:xfrm>
          <a:prstGeom prst="ellipse">
            <a:avLst/>
          </a:prstGeom>
          <a:gradFill flip="none" rotWithShape="1">
            <a:gsLst>
              <a:gs pos="0">
                <a:srgbClr val="0246A0"/>
              </a:gs>
              <a:gs pos="100000">
                <a:srgbClr val="046EEE"/>
              </a:gs>
            </a:gsLst>
            <a:lin ang="16200000" scaled="1"/>
            <a:tileRect/>
          </a:gradFill>
          <a:ln w="9525">
            <a:noFill/>
          </a:ln>
        </p:spPr>
        <p:txBody>
          <a:bodyPr anchor="ctr"/>
          <a:lstStyle/>
          <a:p>
            <a:pPr lvl="0" algn="ctr">
              <a:buFont typeface="Arial" panose="020B0604020202020204" pitchFamily="34" charset="0"/>
              <a:buNone/>
            </a:pPr>
            <a:endParaRPr lang="zh-CN" altLang="zh-CN" sz="2400">
              <a:solidFill>
                <a:srgbClr val="FFFFFF"/>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grpSp>
        <p:nvGrpSpPr>
          <p:cNvPr id="15" name="Group 20"/>
          <p:cNvGrpSpPr/>
          <p:nvPr/>
        </p:nvGrpSpPr>
        <p:grpSpPr>
          <a:xfrm>
            <a:off x="1345856" y="3011992"/>
            <a:ext cx="401241" cy="404813"/>
            <a:chOff x="0" y="0"/>
            <a:chExt cx="401822" cy="404317"/>
          </a:xfrm>
        </p:grpSpPr>
        <p:sp>
          <p:nvSpPr>
            <p:cNvPr id="28687" name="Freeform 42"/>
            <p:cNvSpPr>
              <a:spLocks noEditPoints="1"/>
            </p:cNvSpPr>
            <p:nvPr/>
          </p:nvSpPr>
          <p:spPr>
            <a:xfrm>
              <a:off x="0" y="0"/>
              <a:ext cx="401822" cy="404317"/>
            </a:xfrm>
            <a:custGeom>
              <a:avLst/>
              <a:gdLst/>
              <a:ahLst/>
              <a:cxnLst>
                <a:cxn ang="0">
                  <a:pos x="661681283" y="0"/>
                </a:cxn>
                <a:cxn ang="0">
                  <a:pos x="0" y="681087023"/>
                </a:cxn>
                <a:cxn ang="0">
                  <a:pos x="661681283" y="1351010218"/>
                </a:cxn>
                <a:cxn ang="0">
                  <a:pos x="1334387765" y="681087023"/>
                </a:cxn>
                <a:cxn ang="0">
                  <a:pos x="661681283" y="0"/>
                </a:cxn>
                <a:cxn ang="0">
                  <a:pos x="661681283" y="1239355239"/>
                </a:cxn>
                <a:cxn ang="0">
                  <a:pos x="110278553" y="681087023"/>
                </a:cxn>
                <a:cxn ang="0">
                  <a:pos x="661681283" y="111654979"/>
                </a:cxn>
                <a:cxn ang="0">
                  <a:pos x="1224109212" y="681087023"/>
                </a:cxn>
                <a:cxn ang="0">
                  <a:pos x="661681283" y="1239355239"/>
                </a:cxn>
              </a:cxnLst>
              <a:rect l="0" t="0" r="0" b="0"/>
              <a:pathLst>
                <a:path w="121" h="121">
                  <a:moveTo>
                    <a:pt x="60" y="0"/>
                  </a:moveTo>
                  <a:cubicBezTo>
                    <a:pt x="27" y="0"/>
                    <a:pt x="0" y="27"/>
                    <a:pt x="0" y="61"/>
                  </a:cubicBezTo>
                  <a:cubicBezTo>
                    <a:pt x="0" y="94"/>
                    <a:pt x="27" y="121"/>
                    <a:pt x="60" y="121"/>
                  </a:cubicBezTo>
                  <a:cubicBezTo>
                    <a:pt x="94" y="121"/>
                    <a:pt x="121" y="94"/>
                    <a:pt x="121" y="61"/>
                  </a:cubicBezTo>
                  <a:cubicBezTo>
                    <a:pt x="121" y="27"/>
                    <a:pt x="94" y="0"/>
                    <a:pt x="60" y="0"/>
                  </a:cubicBezTo>
                  <a:close/>
                  <a:moveTo>
                    <a:pt x="60" y="111"/>
                  </a:moveTo>
                  <a:cubicBezTo>
                    <a:pt x="32" y="111"/>
                    <a:pt x="10" y="89"/>
                    <a:pt x="10" y="61"/>
                  </a:cubicBezTo>
                  <a:cubicBezTo>
                    <a:pt x="10" y="33"/>
                    <a:pt x="32" y="10"/>
                    <a:pt x="60" y="10"/>
                  </a:cubicBezTo>
                  <a:cubicBezTo>
                    <a:pt x="88" y="10"/>
                    <a:pt x="111" y="33"/>
                    <a:pt x="111" y="61"/>
                  </a:cubicBezTo>
                  <a:cubicBezTo>
                    <a:pt x="111" y="89"/>
                    <a:pt x="88" y="111"/>
                    <a:pt x="60" y="111"/>
                  </a:cubicBezTo>
                  <a:close/>
                </a:path>
              </a:pathLst>
            </a:custGeom>
            <a:solidFill>
              <a:schemeClr val="bg1"/>
            </a:solidFill>
            <a:ln w="9525">
              <a:noFill/>
            </a:ln>
          </p:spPr>
          <p:txBody>
            <a:bodyPr/>
            <a:lstStyle/>
            <a:p>
              <a:endParaRPr lang="zh-CN" altLang="en-US" sz="1015">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28688" name="Freeform 43"/>
            <p:cNvSpPr/>
            <p:nvPr/>
          </p:nvSpPr>
          <p:spPr>
            <a:xfrm>
              <a:off x="107320" y="97336"/>
              <a:ext cx="139764" cy="199662"/>
            </a:xfrm>
            <a:custGeom>
              <a:avLst/>
              <a:gdLst/>
              <a:ahLst/>
              <a:cxnLst>
                <a:cxn ang="0">
                  <a:pos x="465094659" y="664415237"/>
                </a:cxn>
                <a:cxn ang="0">
                  <a:pos x="465094659" y="0"/>
                </a:cxn>
                <a:cxn ang="0">
                  <a:pos x="0" y="465089335"/>
                </a:cxn>
                <a:cxn ang="0">
                  <a:pos x="465094659" y="664415237"/>
                </a:cxn>
              </a:cxnLst>
              <a:rect l="0" t="0" r="0" b="0"/>
              <a:pathLst>
                <a:path w="42" h="60">
                  <a:moveTo>
                    <a:pt x="42" y="60"/>
                  </a:moveTo>
                  <a:cubicBezTo>
                    <a:pt x="42" y="0"/>
                    <a:pt x="42" y="0"/>
                    <a:pt x="42" y="0"/>
                  </a:cubicBezTo>
                  <a:cubicBezTo>
                    <a:pt x="0" y="42"/>
                    <a:pt x="0" y="42"/>
                    <a:pt x="0" y="42"/>
                  </a:cubicBezTo>
                  <a:cubicBezTo>
                    <a:pt x="29" y="42"/>
                    <a:pt x="42" y="60"/>
                    <a:pt x="42" y="60"/>
                  </a:cubicBezTo>
                  <a:close/>
                </a:path>
              </a:pathLst>
            </a:custGeom>
            <a:solidFill>
              <a:schemeClr val="bg1"/>
            </a:solidFill>
            <a:ln w="9525">
              <a:noFill/>
            </a:ln>
          </p:spPr>
          <p:txBody>
            <a:bodyPr/>
            <a:lstStyle/>
            <a:p>
              <a:endParaRPr lang="zh-CN" altLang="en-US" sz="1015">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grpSp>
      <p:grpSp>
        <p:nvGrpSpPr>
          <p:cNvPr id="18" name="Group 23"/>
          <p:cNvGrpSpPr/>
          <p:nvPr/>
        </p:nvGrpSpPr>
        <p:grpSpPr>
          <a:xfrm>
            <a:off x="3355633" y="3056045"/>
            <a:ext cx="389335" cy="339329"/>
            <a:chOff x="0" y="0"/>
            <a:chExt cx="389342" cy="339426"/>
          </a:xfrm>
        </p:grpSpPr>
        <p:sp>
          <p:nvSpPr>
            <p:cNvPr id="28690" name="Freeform 110"/>
            <p:cNvSpPr/>
            <p:nvPr/>
          </p:nvSpPr>
          <p:spPr>
            <a:xfrm>
              <a:off x="259561" y="102327"/>
              <a:ext cx="102328" cy="102328"/>
            </a:xfrm>
            <a:custGeom>
              <a:avLst/>
              <a:gdLst/>
              <a:ahLst/>
              <a:cxnLst>
                <a:cxn ang="0">
                  <a:pos x="0" y="242931663"/>
                </a:cxn>
                <a:cxn ang="0">
                  <a:pos x="18686091" y="255390721"/>
                </a:cxn>
                <a:cxn ang="0">
                  <a:pos x="255390721" y="18686091"/>
                </a:cxn>
                <a:cxn ang="0">
                  <a:pos x="242931663" y="0"/>
                </a:cxn>
                <a:cxn ang="0">
                  <a:pos x="0" y="242931663"/>
                </a:cxn>
              </a:cxnLst>
              <a:rect l="0" t="0" r="0" b="0"/>
              <a:pathLst>
                <a:path w="41" h="41">
                  <a:moveTo>
                    <a:pt x="0" y="39"/>
                  </a:moveTo>
                  <a:lnTo>
                    <a:pt x="3" y="41"/>
                  </a:lnTo>
                  <a:lnTo>
                    <a:pt x="41" y="3"/>
                  </a:lnTo>
                  <a:lnTo>
                    <a:pt x="39" y="0"/>
                  </a:lnTo>
                  <a:lnTo>
                    <a:pt x="0" y="39"/>
                  </a:lnTo>
                  <a:close/>
                </a:path>
              </a:pathLst>
            </a:custGeom>
            <a:solidFill>
              <a:schemeClr val="bg1"/>
            </a:solidFill>
            <a:ln w="9525">
              <a:noFill/>
            </a:ln>
          </p:spPr>
          <p:txBody>
            <a:bodyPr/>
            <a:lstStyle/>
            <a:p>
              <a:endParaRPr lang="zh-CN" altLang="en-US" sz="1015">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28691" name="Freeform 111"/>
            <p:cNvSpPr/>
            <p:nvPr/>
          </p:nvSpPr>
          <p:spPr>
            <a:xfrm>
              <a:off x="237098" y="74873"/>
              <a:ext cx="109814" cy="114806"/>
            </a:xfrm>
            <a:custGeom>
              <a:avLst/>
              <a:gdLst/>
              <a:ahLst/>
              <a:cxnLst>
                <a:cxn ang="0">
                  <a:pos x="230469636" y="0"/>
                </a:cxn>
                <a:cxn ang="0">
                  <a:pos x="0" y="242929496"/>
                </a:cxn>
                <a:cxn ang="0">
                  <a:pos x="37374196" y="286530818"/>
                </a:cxn>
                <a:cxn ang="0">
                  <a:pos x="274070786" y="49830795"/>
                </a:cxn>
                <a:cxn ang="0">
                  <a:pos x="230469636" y="0"/>
                </a:cxn>
              </a:cxnLst>
              <a:rect l="0" t="0" r="0" b="0"/>
              <a:pathLst>
                <a:path w="44" h="46">
                  <a:moveTo>
                    <a:pt x="37" y="0"/>
                  </a:moveTo>
                  <a:lnTo>
                    <a:pt x="0" y="39"/>
                  </a:lnTo>
                  <a:lnTo>
                    <a:pt x="6" y="46"/>
                  </a:lnTo>
                  <a:lnTo>
                    <a:pt x="44" y="8"/>
                  </a:lnTo>
                  <a:lnTo>
                    <a:pt x="37" y="0"/>
                  </a:lnTo>
                  <a:close/>
                </a:path>
              </a:pathLst>
            </a:custGeom>
            <a:solidFill>
              <a:schemeClr val="bg1"/>
            </a:solidFill>
            <a:ln w="9525">
              <a:noFill/>
            </a:ln>
          </p:spPr>
          <p:txBody>
            <a:bodyPr/>
            <a:lstStyle/>
            <a:p>
              <a:endParaRPr lang="zh-CN" altLang="en-US" sz="1015">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28692" name="Freeform 112"/>
            <p:cNvSpPr/>
            <p:nvPr/>
          </p:nvSpPr>
          <p:spPr>
            <a:xfrm>
              <a:off x="217132" y="59898"/>
              <a:ext cx="104823" cy="104823"/>
            </a:xfrm>
            <a:custGeom>
              <a:avLst/>
              <a:gdLst/>
              <a:ahLst/>
              <a:cxnLst>
                <a:cxn ang="0">
                  <a:pos x="0" y="236700317"/>
                </a:cxn>
                <a:cxn ang="0">
                  <a:pos x="24915428" y="261615745"/>
                </a:cxn>
                <a:cxn ang="0">
                  <a:pos x="261615745" y="24915428"/>
                </a:cxn>
                <a:cxn ang="0">
                  <a:pos x="236700317" y="0"/>
                </a:cxn>
                <a:cxn ang="0">
                  <a:pos x="0" y="236700317"/>
                </a:cxn>
              </a:cxnLst>
              <a:rect l="0" t="0" r="0" b="0"/>
              <a:pathLst>
                <a:path w="42" h="42">
                  <a:moveTo>
                    <a:pt x="0" y="38"/>
                  </a:moveTo>
                  <a:lnTo>
                    <a:pt x="4" y="42"/>
                  </a:lnTo>
                  <a:lnTo>
                    <a:pt x="42" y="4"/>
                  </a:lnTo>
                  <a:lnTo>
                    <a:pt x="38" y="0"/>
                  </a:lnTo>
                  <a:lnTo>
                    <a:pt x="0" y="38"/>
                  </a:lnTo>
                  <a:close/>
                </a:path>
              </a:pathLst>
            </a:custGeom>
            <a:solidFill>
              <a:schemeClr val="bg1"/>
            </a:solidFill>
            <a:ln w="9525">
              <a:noFill/>
            </a:ln>
          </p:spPr>
          <p:txBody>
            <a:bodyPr/>
            <a:lstStyle/>
            <a:p>
              <a:endParaRPr lang="zh-CN" altLang="en-US" sz="1015">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28693" name="Freeform 113"/>
            <p:cNvSpPr/>
            <p:nvPr/>
          </p:nvSpPr>
          <p:spPr>
            <a:xfrm>
              <a:off x="189679" y="162226"/>
              <a:ext cx="69882" cy="69882"/>
            </a:xfrm>
            <a:custGeom>
              <a:avLst/>
              <a:gdLst/>
              <a:ahLst/>
              <a:cxnLst>
                <a:cxn ang="0">
                  <a:pos x="174410497" y="124579639"/>
                </a:cxn>
                <a:cxn ang="0">
                  <a:pos x="49830857" y="0"/>
                </a:cxn>
                <a:cxn ang="0">
                  <a:pos x="0" y="124579639"/>
                </a:cxn>
                <a:cxn ang="0">
                  <a:pos x="56060338" y="174410497"/>
                </a:cxn>
                <a:cxn ang="0">
                  <a:pos x="174410497" y="124579639"/>
                </a:cxn>
              </a:cxnLst>
              <a:rect l="0" t="0" r="0" b="0"/>
              <a:pathLst>
                <a:path w="28" h="28">
                  <a:moveTo>
                    <a:pt x="28" y="20"/>
                  </a:moveTo>
                  <a:lnTo>
                    <a:pt x="8" y="0"/>
                  </a:lnTo>
                  <a:lnTo>
                    <a:pt x="0" y="20"/>
                  </a:lnTo>
                  <a:lnTo>
                    <a:pt x="9" y="28"/>
                  </a:lnTo>
                  <a:lnTo>
                    <a:pt x="28" y="20"/>
                  </a:lnTo>
                  <a:close/>
                </a:path>
              </a:pathLst>
            </a:custGeom>
            <a:solidFill>
              <a:schemeClr val="bg1"/>
            </a:solidFill>
            <a:ln w="9525">
              <a:noFill/>
            </a:ln>
          </p:spPr>
          <p:txBody>
            <a:bodyPr/>
            <a:lstStyle/>
            <a:p>
              <a:endParaRPr lang="zh-CN" altLang="en-US" sz="1015">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28694" name="Freeform 114"/>
            <p:cNvSpPr/>
            <p:nvPr/>
          </p:nvSpPr>
          <p:spPr>
            <a:xfrm>
              <a:off x="172208" y="219628"/>
              <a:ext cx="34941" cy="32446"/>
            </a:xfrm>
            <a:custGeom>
              <a:avLst/>
              <a:gdLst/>
              <a:ahLst/>
              <a:cxnLst>
                <a:cxn ang="0">
                  <a:pos x="0" y="80980224"/>
                </a:cxn>
                <a:cxn ang="0">
                  <a:pos x="87205248" y="37375296"/>
                </a:cxn>
                <a:cxn ang="0">
                  <a:pos x="37374391" y="0"/>
                </a:cxn>
                <a:cxn ang="0">
                  <a:pos x="0" y="80980224"/>
                </a:cxn>
              </a:cxnLst>
              <a:rect l="0" t="0" r="0" b="0"/>
              <a:pathLst>
                <a:path w="14" h="13">
                  <a:moveTo>
                    <a:pt x="0" y="13"/>
                  </a:moveTo>
                  <a:lnTo>
                    <a:pt x="14" y="6"/>
                  </a:lnTo>
                  <a:lnTo>
                    <a:pt x="6" y="0"/>
                  </a:lnTo>
                  <a:lnTo>
                    <a:pt x="0" y="13"/>
                  </a:lnTo>
                  <a:close/>
                </a:path>
              </a:pathLst>
            </a:custGeom>
            <a:solidFill>
              <a:schemeClr val="bg1"/>
            </a:solidFill>
            <a:ln w="9525">
              <a:noFill/>
            </a:ln>
          </p:spPr>
          <p:txBody>
            <a:bodyPr/>
            <a:lstStyle/>
            <a:p>
              <a:endParaRPr lang="zh-CN" altLang="en-US" sz="1015">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28695" name="Freeform 115"/>
            <p:cNvSpPr/>
            <p:nvPr/>
          </p:nvSpPr>
          <p:spPr>
            <a:xfrm>
              <a:off x="319460" y="34941"/>
              <a:ext cx="69882" cy="69882"/>
            </a:xfrm>
            <a:custGeom>
              <a:avLst/>
              <a:gdLst/>
              <a:ahLst/>
              <a:cxnLst>
                <a:cxn ang="0">
                  <a:pos x="43603872" y="0"/>
                </a:cxn>
                <a:cxn ang="0">
                  <a:pos x="0" y="49830857"/>
                </a:cxn>
                <a:cxn ang="0">
                  <a:pos x="124579639" y="174410497"/>
                </a:cxn>
                <a:cxn ang="0">
                  <a:pos x="174410497" y="124579639"/>
                </a:cxn>
                <a:cxn ang="0">
                  <a:pos x="43603872" y="0"/>
                </a:cxn>
              </a:cxnLst>
              <a:rect l="0" t="0" r="0" b="0"/>
              <a:pathLst>
                <a:path w="28" h="28">
                  <a:moveTo>
                    <a:pt x="7" y="0"/>
                  </a:moveTo>
                  <a:lnTo>
                    <a:pt x="0" y="8"/>
                  </a:lnTo>
                  <a:lnTo>
                    <a:pt x="20" y="28"/>
                  </a:lnTo>
                  <a:lnTo>
                    <a:pt x="28" y="20"/>
                  </a:lnTo>
                  <a:lnTo>
                    <a:pt x="7" y="0"/>
                  </a:lnTo>
                  <a:close/>
                </a:path>
              </a:pathLst>
            </a:custGeom>
            <a:solidFill>
              <a:schemeClr val="bg1"/>
            </a:solidFill>
            <a:ln w="9525">
              <a:noFill/>
            </a:ln>
          </p:spPr>
          <p:txBody>
            <a:bodyPr/>
            <a:lstStyle/>
            <a:p>
              <a:endParaRPr lang="zh-CN" altLang="en-US" sz="1015">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28696" name="Freeform 116"/>
            <p:cNvSpPr/>
            <p:nvPr/>
          </p:nvSpPr>
          <p:spPr>
            <a:xfrm>
              <a:off x="0" y="0"/>
              <a:ext cx="279527" cy="339426"/>
            </a:xfrm>
            <a:custGeom>
              <a:avLst/>
              <a:gdLst/>
              <a:ahLst/>
              <a:cxnLst>
                <a:cxn ang="0">
                  <a:pos x="647806318" y="629121099"/>
                </a:cxn>
                <a:cxn ang="0">
                  <a:pos x="516997665" y="629121099"/>
                </a:cxn>
                <a:cxn ang="0">
                  <a:pos x="516997665" y="803531156"/>
                </a:cxn>
                <a:cxn ang="0">
                  <a:pos x="43601220" y="803531156"/>
                </a:cxn>
                <a:cxn ang="0">
                  <a:pos x="43601220" y="199325422"/>
                </a:cxn>
                <a:cxn ang="0">
                  <a:pos x="647806318" y="199325422"/>
                </a:cxn>
                <a:cxn ang="0">
                  <a:pos x="647806318" y="249156154"/>
                </a:cxn>
                <a:cxn ang="0">
                  <a:pos x="697636997" y="199325422"/>
                </a:cxn>
                <a:cxn ang="0">
                  <a:pos x="697636997" y="37374296"/>
                </a:cxn>
                <a:cxn ang="0">
                  <a:pos x="604202602" y="37374296"/>
                </a:cxn>
                <a:cxn ang="0">
                  <a:pos x="604202602" y="124579325"/>
                </a:cxn>
                <a:cxn ang="0">
                  <a:pos x="591746180" y="124579325"/>
                </a:cxn>
                <a:cxn ang="0">
                  <a:pos x="591746180" y="0"/>
                </a:cxn>
                <a:cxn ang="0">
                  <a:pos x="554371922" y="0"/>
                </a:cxn>
                <a:cxn ang="0">
                  <a:pos x="554371922" y="124579325"/>
                </a:cxn>
                <a:cxn ang="0">
                  <a:pos x="541915500" y="124579325"/>
                </a:cxn>
                <a:cxn ang="0">
                  <a:pos x="541915500" y="37374296"/>
                </a:cxn>
                <a:cxn ang="0">
                  <a:pos x="492082325" y="37374296"/>
                </a:cxn>
                <a:cxn ang="0">
                  <a:pos x="492082325" y="124579325"/>
                </a:cxn>
                <a:cxn ang="0">
                  <a:pos x="473396444" y="124579325"/>
                </a:cxn>
                <a:cxn ang="0">
                  <a:pos x="473396444" y="0"/>
                </a:cxn>
                <a:cxn ang="0">
                  <a:pos x="448481105" y="0"/>
                </a:cxn>
                <a:cxn ang="0">
                  <a:pos x="448481105" y="124579325"/>
                </a:cxn>
                <a:cxn ang="0">
                  <a:pos x="423565765" y="124579325"/>
                </a:cxn>
                <a:cxn ang="0">
                  <a:pos x="423565765" y="37374296"/>
                </a:cxn>
                <a:cxn ang="0">
                  <a:pos x="373735086" y="37374296"/>
                </a:cxn>
                <a:cxn ang="0">
                  <a:pos x="373735086" y="124579325"/>
                </a:cxn>
                <a:cxn ang="0">
                  <a:pos x="355046709" y="124579325"/>
                </a:cxn>
                <a:cxn ang="0">
                  <a:pos x="355046709" y="0"/>
                </a:cxn>
                <a:cxn ang="0">
                  <a:pos x="330131370" y="0"/>
                </a:cxn>
                <a:cxn ang="0">
                  <a:pos x="330131370" y="124579325"/>
                </a:cxn>
                <a:cxn ang="0">
                  <a:pos x="317674948" y="124579325"/>
                </a:cxn>
                <a:cxn ang="0">
                  <a:pos x="317674948" y="37374296"/>
                </a:cxn>
                <a:cxn ang="0">
                  <a:pos x="267841773" y="37374296"/>
                </a:cxn>
                <a:cxn ang="0">
                  <a:pos x="267841773" y="124579325"/>
                </a:cxn>
                <a:cxn ang="0">
                  <a:pos x="249155892" y="124579325"/>
                </a:cxn>
                <a:cxn ang="0">
                  <a:pos x="249155892" y="0"/>
                </a:cxn>
                <a:cxn ang="0">
                  <a:pos x="218011093" y="0"/>
                </a:cxn>
                <a:cxn ang="0">
                  <a:pos x="218011093" y="124579325"/>
                </a:cxn>
                <a:cxn ang="0">
                  <a:pos x="199325212" y="124579325"/>
                </a:cxn>
                <a:cxn ang="0">
                  <a:pos x="199325212" y="37374296"/>
                </a:cxn>
                <a:cxn ang="0">
                  <a:pos x="155721496" y="37374296"/>
                </a:cxn>
                <a:cxn ang="0">
                  <a:pos x="155721496" y="124579325"/>
                </a:cxn>
                <a:cxn ang="0">
                  <a:pos x="143265074" y="124579325"/>
                </a:cxn>
                <a:cxn ang="0">
                  <a:pos x="143265074" y="0"/>
                </a:cxn>
                <a:cxn ang="0">
                  <a:pos x="105890817" y="0"/>
                </a:cxn>
                <a:cxn ang="0">
                  <a:pos x="105890817" y="124579325"/>
                </a:cxn>
                <a:cxn ang="0">
                  <a:pos x="93434395" y="124579325"/>
                </a:cxn>
                <a:cxn ang="0">
                  <a:pos x="93434395" y="37374296"/>
                </a:cxn>
                <a:cxn ang="0">
                  <a:pos x="0" y="37374296"/>
                </a:cxn>
                <a:cxn ang="0">
                  <a:pos x="0" y="149494690"/>
                </a:cxn>
                <a:cxn ang="0">
                  <a:pos x="0" y="174410056"/>
                </a:cxn>
                <a:cxn ang="0">
                  <a:pos x="0" y="847132422"/>
                </a:cxn>
                <a:cxn ang="0">
                  <a:pos x="554371922" y="847132422"/>
                </a:cxn>
                <a:cxn ang="0">
                  <a:pos x="697636997" y="685181296"/>
                </a:cxn>
                <a:cxn ang="0">
                  <a:pos x="697636997" y="523227674"/>
                </a:cxn>
                <a:cxn ang="0">
                  <a:pos x="647806318" y="573060902"/>
                </a:cxn>
                <a:cxn ang="0">
                  <a:pos x="647806318" y="629121099"/>
                </a:cxn>
              </a:cxnLst>
              <a:rect l="0" t="0" r="0" b="0"/>
              <a:pathLst>
                <a:path w="112" h="136">
                  <a:moveTo>
                    <a:pt x="104" y="101"/>
                  </a:moveTo>
                  <a:lnTo>
                    <a:pt x="83" y="101"/>
                  </a:lnTo>
                  <a:lnTo>
                    <a:pt x="83" y="129"/>
                  </a:lnTo>
                  <a:lnTo>
                    <a:pt x="7" y="129"/>
                  </a:lnTo>
                  <a:lnTo>
                    <a:pt x="7" y="32"/>
                  </a:lnTo>
                  <a:lnTo>
                    <a:pt x="104" y="32"/>
                  </a:lnTo>
                  <a:lnTo>
                    <a:pt x="104" y="40"/>
                  </a:lnTo>
                  <a:lnTo>
                    <a:pt x="112" y="32"/>
                  </a:lnTo>
                  <a:lnTo>
                    <a:pt x="112" y="6"/>
                  </a:lnTo>
                  <a:lnTo>
                    <a:pt x="97" y="6"/>
                  </a:lnTo>
                  <a:lnTo>
                    <a:pt x="97" y="20"/>
                  </a:lnTo>
                  <a:lnTo>
                    <a:pt x="95" y="20"/>
                  </a:lnTo>
                  <a:lnTo>
                    <a:pt x="95" y="0"/>
                  </a:lnTo>
                  <a:lnTo>
                    <a:pt x="89" y="0"/>
                  </a:lnTo>
                  <a:lnTo>
                    <a:pt x="89" y="20"/>
                  </a:lnTo>
                  <a:lnTo>
                    <a:pt x="87" y="20"/>
                  </a:lnTo>
                  <a:lnTo>
                    <a:pt x="87" y="6"/>
                  </a:lnTo>
                  <a:lnTo>
                    <a:pt x="79" y="6"/>
                  </a:lnTo>
                  <a:lnTo>
                    <a:pt x="79" y="20"/>
                  </a:lnTo>
                  <a:lnTo>
                    <a:pt x="76" y="20"/>
                  </a:lnTo>
                  <a:lnTo>
                    <a:pt x="76" y="0"/>
                  </a:lnTo>
                  <a:lnTo>
                    <a:pt x="72" y="0"/>
                  </a:lnTo>
                  <a:lnTo>
                    <a:pt x="72" y="20"/>
                  </a:lnTo>
                  <a:lnTo>
                    <a:pt x="68" y="20"/>
                  </a:lnTo>
                  <a:lnTo>
                    <a:pt x="68" y="6"/>
                  </a:lnTo>
                  <a:lnTo>
                    <a:pt x="60" y="6"/>
                  </a:lnTo>
                  <a:lnTo>
                    <a:pt x="60" y="20"/>
                  </a:lnTo>
                  <a:lnTo>
                    <a:pt x="57" y="20"/>
                  </a:lnTo>
                  <a:lnTo>
                    <a:pt x="57" y="0"/>
                  </a:lnTo>
                  <a:lnTo>
                    <a:pt x="53" y="0"/>
                  </a:lnTo>
                  <a:lnTo>
                    <a:pt x="53" y="20"/>
                  </a:lnTo>
                  <a:lnTo>
                    <a:pt x="51" y="20"/>
                  </a:lnTo>
                  <a:lnTo>
                    <a:pt x="51" y="6"/>
                  </a:lnTo>
                  <a:lnTo>
                    <a:pt x="43" y="6"/>
                  </a:lnTo>
                  <a:lnTo>
                    <a:pt x="43" y="20"/>
                  </a:lnTo>
                  <a:lnTo>
                    <a:pt x="40" y="20"/>
                  </a:lnTo>
                  <a:lnTo>
                    <a:pt x="40" y="0"/>
                  </a:lnTo>
                  <a:lnTo>
                    <a:pt x="35" y="0"/>
                  </a:lnTo>
                  <a:lnTo>
                    <a:pt x="35" y="20"/>
                  </a:lnTo>
                  <a:lnTo>
                    <a:pt x="32" y="20"/>
                  </a:lnTo>
                  <a:lnTo>
                    <a:pt x="32" y="6"/>
                  </a:lnTo>
                  <a:lnTo>
                    <a:pt x="25" y="6"/>
                  </a:lnTo>
                  <a:lnTo>
                    <a:pt x="25" y="20"/>
                  </a:lnTo>
                  <a:lnTo>
                    <a:pt x="23" y="20"/>
                  </a:lnTo>
                  <a:lnTo>
                    <a:pt x="23" y="0"/>
                  </a:lnTo>
                  <a:lnTo>
                    <a:pt x="17" y="0"/>
                  </a:lnTo>
                  <a:lnTo>
                    <a:pt x="17" y="20"/>
                  </a:lnTo>
                  <a:lnTo>
                    <a:pt x="15" y="20"/>
                  </a:lnTo>
                  <a:lnTo>
                    <a:pt x="15" y="6"/>
                  </a:lnTo>
                  <a:lnTo>
                    <a:pt x="0" y="6"/>
                  </a:lnTo>
                  <a:lnTo>
                    <a:pt x="0" y="24"/>
                  </a:lnTo>
                  <a:lnTo>
                    <a:pt x="0" y="28"/>
                  </a:lnTo>
                  <a:lnTo>
                    <a:pt x="0" y="136"/>
                  </a:lnTo>
                  <a:lnTo>
                    <a:pt x="89" y="136"/>
                  </a:lnTo>
                  <a:lnTo>
                    <a:pt x="112" y="110"/>
                  </a:lnTo>
                  <a:lnTo>
                    <a:pt x="112" y="84"/>
                  </a:lnTo>
                  <a:lnTo>
                    <a:pt x="104" y="92"/>
                  </a:lnTo>
                  <a:lnTo>
                    <a:pt x="104" y="101"/>
                  </a:lnTo>
                  <a:close/>
                </a:path>
              </a:pathLst>
            </a:custGeom>
            <a:solidFill>
              <a:schemeClr val="bg1"/>
            </a:solidFill>
            <a:ln w="9525">
              <a:noFill/>
            </a:ln>
          </p:spPr>
          <p:txBody>
            <a:bodyPr/>
            <a:lstStyle/>
            <a:p>
              <a:endParaRPr lang="zh-CN" altLang="en-US" sz="1015">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28697" name="Rectangle 117"/>
            <p:cNvSpPr/>
            <p:nvPr/>
          </p:nvSpPr>
          <p:spPr>
            <a:xfrm>
              <a:off x="49916" y="114806"/>
              <a:ext cx="109814" cy="17471"/>
            </a:xfrm>
            <a:prstGeom prst="rect">
              <a:avLst/>
            </a:prstGeom>
            <a:solidFill>
              <a:schemeClr val="bg1"/>
            </a:solidFill>
            <a:ln w="9525">
              <a:noFill/>
            </a:ln>
          </p:spPr>
          <p:txBody>
            <a:bodyPr anchor="t"/>
            <a:lstStyle/>
            <a:p>
              <a:pPr lvl="0">
                <a:buFont typeface="Arial" panose="020B0604020202020204" pitchFamily="34" charset="0"/>
                <a:buNone/>
              </a:pPr>
              <a:endParaRPr lang="zh-CN" altLang="zh-CN" sz="1015">
                <a:solidFill>
                  <a:srgbClr val="000000"/>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28698" name="Rectangle 118"/>
            <p:cNvSpPr/>
            <p:nvPr/>
          </p:nvSpPr>
          <p:spPr>
            <a:xfrm>
              <a:off x="49916" y="154738"/>
              <a:ext cx="109814" cy="17471"/>
            </a:xfrm>
            <a:prstGeom prst="rect">
              <a:avLst/>
            </a:prstGeom>
            <a:solidFill>
              <a:schemeClr val="bg1"/>
            </a:solidFill>
            <a:ln w="9525">
              <a:noFill/>
            </a:ln>
          </p:spPr>
          <p:txBody>
            <a:bodyPr anchor="t"/>
            <a:lstStyle/>
            <a:p>
              <a:pPr lvl="0">
                <a:buFont typeface="Arial" panose="020B0604020202020204" pitchFamily="34" charset="0"/>
                <a:buNone/>
              </a:pPr>
              <a:endParaRPr lang="zh-CN" altLang="zh-CN" sz="1015">
                <a:solidFill>
                  <a:srgbClr val="000000"/>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28699" name="Rectangle 119"/>
            <p:cNvSpPr/>
            <p:nvPr/>
          </p:nvSpPr>
          <p:spPr>
            <a:xfrm>
              <a:off x="49916" y="199662"/>
              <a:ext cx="109814" cy="14975"/>
            </a:xfrm>
            <a:prstGeom prst="rect">
              <a:avLst/>
            </a:prstGeom>
            <a:solidFill>
              <a:schemeClr val="bg1"/>
            </a:solidFill>
            <a:ln w="9525">
              <a:noFill/>
            </a:ln>
          </p:spPr>
          <p:txBody>
            <a:bodyPr anchor="t"/>
            <a:lstStyle/>
            <a:p>
              <a:pPr lvl="0">
                <a:buFont typeface="Arial" panose="020B0604020202020204" pitchFamily="34" charset="0"/>
                <a:buNone/>
              </a:pPr>
              <a:endParaRPr lang="zh-CN" altLang="zh-CN" sz="1015">
                <a:solidFill>
                  <a:srgbClr val="000000"/>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28700" name="Rectangle 120"/>
            <p:cNvSpPr/>
            <p:nvPr/>
          </p:nvSpPr>
          <p:spPr>
            <a:xfrm>
              <a:off x="49916" y="242091"/>
              <a:ext cx="109814" cy="17471"/>
            </a:xfrm>
            <a:prstGeom prst="rect">
              <a:avLst/>
            </a:prstGeom>
            <a:solidFill>
              <a:schemeClr val="bg1"/>
            </a:solidFill>
            <a:ln w="9525">
              <a:noFill/>
            </a:ln>
          </p:spPr>
          <p:txBody>
            <a:bodyPr anchor="t"/>
            <a:lstStyle/>
            <a:p>
              <a:pPr lvl="0">
                <a:buFont typeface="Arial" panose="020B0604020202020204" pitchFamily="34" charset="0"/>
                <a:buNone/>
              </a:pPr>
              <a:endParaRPr lang="zh-CN" altLang="zh-CN" sz="1015">
                <a:solidFill>
                  <a:srgbClr val="000000"/>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grpSp>
      <p:grpSp>
        <p:nvGrpSpPr>
          <p:cNvPr id="30" name="Group 35"/>
          <p:cNvGrpSpPr/>
          <p:nvPr/>
        </p:nvGrpSpPr>
        <p:grpSpPr>
          <a:xfrm>
            <a:off x="7284695" y="3021517"/>
            <a:ext cx="379810" cy="376238"/>
            <a:chOff x="0" y="0"/>
            <a:chExt cx="379359" cy="376864"/>
          </a:xfrm>
        </p:grpSpPr>
        <p:sp>
          <p:nvSpPr>
            <p:cNvPr id="28702" name="Freeform 150"/>
            <p:cNvSpPr>
              <a:spLocks noEditPoints="1"/>
            </p:cNvSpPr>
            <p:nvPr/>
          </p:nvSpPr>
          <p:spPr>
            <a:xfrm>
              <a:off x="0" y="0"/>
              <a:ext cx="379359" cy="376864"/>
            </a:xfrm>
            <a:custGeom>
              <a:avLst/>
              <a:gdLst/>
              <a:ahLst/>
              <a:cxnLst>
                <a:cxn ang="0">
                  <a:pos x="631200132" y="0"/>
                </a:cxn>
                <a:cxn ang="0">
                  <a:pos x="0" y="622923133"/>
                </a:cxn>
                <a:cxn ang="0">
                  <a:pos x="631200132" y="1245846267"/>
                </a:cxn>
                <a:cxn ang="0">
                  <a:pos x="1262396937" y="622923133"/>
                </a:cxn>
                <a:cxn ang="0">
                  <a:pos x="631200132" y="0"/>
                </a:cxn>
                <a:cxn ang="0">
                  <a:pos x="631200132" y="1180275237"/>
                </a:cxn>
                <a:cxn ang="0">
                  <a:pos x="66441068" y="622923133"/>
                </a:cxn>
                <a:cxn ang="0">
                  <a:pos x="631200132" y="65571030"/>
                </a:cxn>
                <a:cxn ang="0">
                  <a:pos x="1195955869" y="622923133"/>
                </a:cxn>
                <a:cxn ang="0">
                  <a:pos x="631200132" y="1180275237"/>
                </a:cxn>
              </a:cxnLst>
              <a:rect l="0" t="0" r="0" b="0"/>
              <a:pathLst>
                <a:path w="114" h="114">
                  <a:moveTo>
                    <a:pt x="57" y="0"/>
                  </a:moveTo>
                  <a:cubicBezTo>
                    <a:pt x="25" y="0"/>
                    <a:pt x="0" y="25"/>
                    <a:pt x="0" y="57"/>
                  </a:cubicBezTo>
                  <a:cubicBezTo>
                    <a:pt x="0" y="89"/>
                    <a:pt x="25" y="114"/>
                    <a:pt x="57" y="114"/>
                  </a:cubicBezTo>
                  <a:cubicBezTo>
                    <a:pt x="89" y="114"/>
                    <a:pt x="114" y="89"/>
                    <a:pt x="114" y="57"/>
                  </a:cubicBezTo>
                  <a:cubicBezTo>
                    <a:pt x="114" y="25"/>
                    <a:pt x="89" y="0"/>
                    <a:pt x="57" y="0"/>
                  </a:cubicBezTo>
                  <a:close/>
                  <a:moveTo>
                    <a:pt x="57" y="108"/>
                  </a:moveTo>
                  <a:cubicBezTo>
                    <a:pt x="29" y="108"/>
                    <a:pt x="6" y="85"/>
                    <a:pt x="6" y="57"/>
                  </a:cubicBezTo>
                  <a:cubicBezTo>
                    <a:pt x="6" y="29"/>
                    <a:pt x="29" y="6"/>
                    <a:pt x="57" y="6"/>
                  </a:cubicBezTo>
                  <a:cubicBezTo>
                    <a:pt x="85" y="6"/>
                    <a:pt x="108" y="29"/>
                    <a:pt x="108" y="57"/>
                  </a:cubicBezTo>
                  <a:cubicBezTo>
                    <a:pt x="108" y="85"/>
                    <a:pt x="85" y="108"/>
                    <a:pt x="57" y="108"/>
                  </a:cubicBezTo>
                  <a:close/>
                </a:path>
              </a:pathLst>
            </a:custGeom>
            <a:solidFill>
              <a:schemeClr val="bg1"/>
            </a:solidFill>
            <a:ln w="9525">
              <a:noFill/>
            </a:ln>
          </p:spPr>
          <p:txBody>
            <a:bodyPr/>
            <a:lstStyle/>
            <a:p>
              <a:endParaRPr lang="zh-CN" altLang="en-US" sz="1015">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28703" name="Rectangle 151"/>
            <p:cNvSpPr/>
            <p:nvPr/>
          </p:nvSpPr>
          <p:spPr>
            <a:xfrm>
              <a:off x="144756" y="272040"/>
              <a:ext cx="22463" cy="42429"/>
            </a:xfrm>
            <a:prstGeom prst="rect">
              <a:avLst/>
            </a:prstGeom>
            <a:solidFill>
              <a:schemeClr val="bg1"/>
            </a:solidFill>
            <a:ln w="9525">
              <a:noFill/>
            </a:ln>
          </p:spPr>
          <p:txBody>
            <a:bodyPr anchor="t"/>
            <a:lstStyle/>
            <a:p>
              <a:pPr lvl="0">
                <a:buFont typeface="Arial" panose="020B0604020202020204" pitchFamily="34" charset="0"/>
                <a:buNone/>
              </a:pPr>
              <a:endParaRPr lang="zh-CN" altLang="zh-CN" sz="1015">
                <a:solidFill>
                  <a:srgbClr val="000000"/>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28704" name="Rectangle 152"/>
            <p:cNvSpPr/>
            <p:nvPr/>
          </p:nvSpPr>
          <p:spPr>
            <a:xfrm>
              <a:off x="179697" y="272040"/>
              <a:ext cx="19966" cy="42429"/>
            </a:xfrm>
            <a:prstGeom prst="rect">
              <a:avLst/>
            </a:prstGeom>
            <a:solidFill>
              <a:schemeClr val="bg1"/>
            </a:solidFill>
            <a:ln w="9525">
              <a:noFill/>
            </a:ln>
          </p:spPr>
          <p:txBody>
            <a:bodyPr anchor="t"/>
            <a:lstStyle/>
            <a:p>
              <a:pPr lvl="0">
                <a:buFont typeface="Arial" panose="020B0604020202020204" pitchFamily="34" charset="0"/>
                <a:buNone/>
              </a:pPr>
              <a:endParaRPr lang="zh-CN" altLang="zh-CN" sz="1015">
                <a:solidFill>
                  <a:srgbClr val="000000"/>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28705" name="Rectangle 153"/>
            <p:cNvSpPr/>
            <p:nvPr/>
          </p:nvSpPr>
          <p:spPr>
            <a:xfrm>
              <a:off x="214638" y="272040"/>
              <a:ext cx="19966" cy="42429"/>
            </a:xfrm>
            <a:prstGeom prst="rect">
              <a:avLst/>
            </a:prstGeom>
            <a:solidFill>
              <a:schemeClr val="bg1"/>
            </a:solidFill>
            <a:ln w="9525">
              <a:noFill/>
            </a:ln>
          </p:spPr>
          <p:txBody>
            <a:bodyPr anchor="t"/>
            <a:lstStyle/>
            <a:p>
              <a:pPr lvl="0">
                <a:buFont typeface="Arial" panose="020B0604020202020204" pitchFamily="34" charset="0"/>
                <a:buNone/>
              </a:pPr>
              <a:endParaRPr lang="zh-CN" altLang="zh-CN" sz="1015">
                <a:solidFill>
                  <a:srgbClr val="000000"/>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28706" name="Freeform 154"/>
            <p:cNvSpPr/>
            <p:nvPr/>
          </p:nvSpPr>
          <p:spPr>
            <a:xfrm>
              <a:off x="117303" y="107318"/>
              <a:ext cx="82362" cy="84857"/>
            </a:xfrm>
            <a:custGeom>
              <a:avLst/>
              <a:gdLst/>
              <a:ahLst/>
              <a:cxnLst>
                <a:cxn ang="0">
                  <a:pos x="206217975" y="253464464"/>
                </a:cxn>
                <a:cxn ang="0">
                  <a:pos x="238780615" y="288028417"/>
                </a:cxn>
                <a:cxn ang="0">
                  <a:pos x="271339961" y="253464464"/>
                </a:cxn>
                <a:cxn ang="0">
                  <a:pos x="238780615" y="218900511"/>
                </a:cxn>
                <a:cxn ang="0">
                  <a:pos x="227925304" y="218900511"/>
                </a:cxn>
                <a:cxn ang="0">
                  <a:pos x="0" y="0"/>
                </a:cxn>
                <a:cxn ang="0">
                  <a:pos x="206217975" y="253464464"/>
                </a:cxn>
                <a:cxn ang="0">
                  <a:pos x="206217975" y="253464464"/>
                </a:cxn>
              </a:cxnLst>
              <a:rect l="0" t="0" r="0" b="0"/>
              <a:pathLst>
                <a:path w="25" h="25">
                  <a:moveTo>
                    <a:pt x="19" y="22"/>
                  </a:moveTo>
                  <a:cubicBezTo>
                    <a:pt x="19" y="24"/>
                    <a:pt x="20" y="25"/>
                    <a:pt x="22" y="25"/>
                  </a:cubicBezTo>
                  <a:cubicBezTo>
                    <a:pt x="24" y="25"/>
                    <a:pt x="25" y="24"/>
                    <a:pt x="25" y="22"/>
                  </a:cubicBezTo>
                  <a:cubicBezTo>
                    <a:pt x="25" y="21"/>
                    <a:pt x="24" y="19"/>
                    <a:pt x="22" y="19"/>
                  </a:cubicBezTo>
                  <a:cubicBezTo>
                    <a:pt x="22" y="19"/>
                    <a:pt x="22" y="19"/>
                    <a:pt x="21" y="19"/>
                  </a:cubicBezTo>
                  <a:cubicBezTo>
                    <a:pt x="0" y="0"/>
                    <a:pt x="0" y="0"/>
                    <a:pt x="0" y="0"/>
                  </a:cubicBezTo>
                  <a:cubicBezTo>
                    <a:pt x="19" y="22"/>
                    <a:pt x="19" y="22"/>
                    <a:pt x="19" y="22"/>
                  </a:cubicBezTo>
                  <a:cubicBezTo>
                    <a:pt x="19" y="22"/>
                    <a:pt x="19" y="22"/>
                    <a:pt x="19" y="22"/>
                  </a:cubicBezTo>
                  <a:close/>
                </a:path>
              </a:pathLst>
            </a:custGeom>
            <a:solidFill>
              <a:schemeClr val="bg1"/>
            </a:solidFill>
            <a:ln w="9525">
              <a:noFill/>
            </a:ln>
          </p:spPr>
          <p:txBody>
            <a:bodyPr/>
            <a:lstStyle/>
            <a:p>
              <a:endParaRPr lang="zh-CN" altLang="en-US" sz="1015">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28707" name="Freeform 155"/>
            <p:cNvSpPr/>
            <p:nvPr/>
          </p:nvSpPr>
          <p:spPr>
            <a:xfrm>
              <a:off x="67387" y="272040"/>
              <a:ext cx="22463" cy="19966"/>
            </a:xfrm>
            <a:custGeom>
              <a:avLst/>
              <a:gdLst/>
              <a:ahLst/>
              <a:cxnLst>
                <a:cxn ang="0">
                  <a:pos x="0" y="37373856"/>
                </a:cxn>
                <a:cxn ang="0">
                  <a:pos x="18689216" y="49830144"/>
                </a:cxn>
                <a:cxn ang="0">
                  <a:pos x="56065152" y="6229392"/>
                </a:cxn>
                <a:cxn ang="0">
                  <a:pos x="43605674" y="0"/>
                </a:cxn>
                <a:cxn ang="0">
                  <a:pos x="0" y="37373856"/>
                </a:cxn>
              </a:cxnLst>
              <a:rect l="0" t="0" r="0" b="0"/>
              <a:pathLst>
                <a:path w="9" h="8">
                  <a:moveTo>
                    <a:pt x="0" y="6"/>
                  </a:moveTo>
                  <a:lnTo>
                    <a:pt x="3" y="8"/>
                  </a:lnTo>
                  <a:lnTo>
                    <a:pt x="9" y="1"/>
                  </a:lnTo>
                  <a:lnTo>
                    <a:pt x="7" y="0"/>
                  </a:lnTo>
                  <a:lnTo>
                    <a:pt x="0" y="6"/>
                  </a:lnTo>
                  <a:close/>
                </a:path>
              </a:pathLst>
            </a:custGeom>
            <a:solidFill>
              <a:schemeClr val="bg1"/>
            </a:solidFill>
            <a:ln w="9525">
              <a:noFill/>
            </a:ln>
          </p:spPr>
          <p:txBody>
            <a:bodyPr/>
            <a:lstStyle/>
            <a:p>
              <a:endParaRPr lang="zh-CN" altLang="en-US" sz="1015">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28708" name="Freeform 156"/>
            <p:cNvSpPr/>
            <p:nvPr/>
          </p:nvSpPr>
          <p:spPr>
            <a:xfrm>
              <a:off x="47421" y="227116"/>
              <a:ext cx="27454" cy="14975"/>
            </a:xfrm>
            <a:custGeom>
              <a:avLst/>
              <a:gdLst/>
              <a:ahLst/>
              <a:cxnLst>
                <a:cxn ang="0">
                  <a:pos x="56061068" y="0"/>
                </a:cxn>
                <a:cxn ang="0">
                  <a:pos x="0" y="18688800"/>
                </a:cxn>
                <a:cxn ang="0">
                  <a:pos x="6229562" y="37375104"/>
                </a:cxn>
                <a:cxn ang="0">
                  <a:pos x="68520192" y="18688800"/>
                </a:cxn>
                <a:cxn ang="0">
                  <a:pos x="56061068" y="0"/>
                </a:cxn>
              </a:cxnLst>
              <a:rect l="0" t="0" r="0" b="0"/>
              <a:pathLst>
                <a:path w="11" h="6">
                  <a:moveTo>
                    <a:pt x="9" y="0"/>
                  </a:moveTo>
                  <a:lnTo>
                    <a:pt x="0" y="3"/>
                  </a:lnTo>
                  <a:lnTo>
                    <a:pt x="1" y="6"/>
                  </a:lnTo>
                  <a:lnTo>
                    <a:pt x="11" y="3"/>
                  </a:lnTo>
                  <a:lnTo>
                    <a:pt x="9" y="0"/>
                  </a:lnTo>
                  <a:close/>
                </a:path>
              </a:pathLst>
            </a:custGeom>
            <a:solidFill>
              <a:schemeClr val="bg1"/>
            </a:solidFill>
            <a:ln w="9525">
              <a:noFill/>
            </a:ln>
          </p:spPr>
          <p:txBody>
            <a:bodyPr/>
            <a:lstStyle/>
            <a:p>
              <a:endParaRPr lang="zh-CN" altLang="en-US" sz="1015">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28709" name="Freeform 157"/>
            <p:cNvSpPr/>
            <p:nvPr/>
          </p:nvSpPr>
          <p:spPr>
            <a:xfrm>
              <a:off x="79865" y="74874"/>
              <a:ext cx="19966" cy="22463"/>
            </a:xfrm>
            <a:custGeom>
              <a:avLst/>
              <a:gdLst/>
              <a:ahLst/>
              <a:cxnLst>
                <a:cxn ang="0">
                  <a:pos x="0" y="18689216"/>
                </a:cxn>
                <a:cxn ang="0">
                  <a:pos x="43600752" y="56065152"/>
                </a:cxn>
                <a:cxn ang="0">
                  <a:pos x="49830144" y="43605674"/>
                </a:cxn>
                <a:cxn ang="0">
                  <a:pos x="12458784" y="0"/>
                </a:cxn>
                <a:cxn ang="0">
                  <a:pos x="0" y="18689216"/>
                </a:cxn>
              </a:cxnLst>
              <a:rect l="0" t="0" r="0" b="0"/>
              <a:pathLst>
                <a:path w="8" h="9">
                  <a:moveTo>
                    <a:pt x="0" y="3"/>
                  </a:moveTo>
                  <a:lnTo>
                    <a:pt x="7" y="9"/>
                  </a:lnTo>
                  <a:lnTo>
                    <a:pt x="8" y="7"/>
                  </a:lnTo>
                  <a:lnTo>
                    <a:pt x="2" y="0"/>
                  </a:lnTo>
                  <a:lnTo>
                    <a:pt x="0" y="3"/>
                  </a:lnTo>
                  <a:close/>
                </a:path>
              </a:pathLst>
            </a:custGeom>
            <a:solidFill>
              <a:schemeClr val="bg1"/>
            </a:solidFill>
            <a:ln w="9525">
              <a:noFill/>
            </a:ln>
          </p:spPr>
          <p:txBody>
            <a:bodyPr/>
            <a:lstStyle/>
            <a:p>
              <a:endParaRPr lang="zh-CN" altLang="en-US" sz="1015">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28710" name="Freeform 158"/>
            <p:cNvSpPr/>
            <p:nvPr/>
          </p:nvSpPr>
          <p:spPr>
            <a:xfrm>
              <a:off x="49916" y="124789"/>
              <a:ext cx="27454" cy="12480"/>
            </a:xfrm>
            <a:custGeom>
              <a:avLst/>
              <a:gdLst/>
              <a:ahLst/>
              <a:cxnLst>
                <a:cxn ang="0">
                  <a:pos x="68520192" y="18690048"/>
                </a:cxn>
                <a:cxn ang="0">
                  <a:pos x="12459124" y="0"/>
                </a:cxn>
                <a:cxn ang="0">
                  <a:pos x="0" y="18690048"/>
                </a:cxn>
                <a:cxn ang="0">
                  <a:pos x="62290630" y="31150080"/>
                </a:cxn>
                <a:cxn ang="0">
                  <a:pos x="68520192" y="18690048"/>
                </a:cxn>
              </a:cxnLst>
              <a:rect l="0" t="0" r="0" b="0"/>
              <a:pathLst>
                <a:path w="11" h="5">
                  <a:moveTo>
                    <a:pt x="11" y="3"/>
                  </a:moveTo>
                  <a:lnTo>
                    <a:pt x="2" y="0"/>
                  </a:lnTo>
                  <a:lnTo>
                    <a:pt x="0" y="3"/>
                  </a:lnTo>
                  <a:lnTo>
                    <a:pt x="10" y="5"/>
                  </a:lnTo>
                  <a:lnTo>
                    <a:pt x="11" y="3"/>
                  </a:lnTo>
                  <a:close/>
                </a:path>
              </a:pathLst>
            </a:custGeom>
            <a:solidFill>
              <a:schemeClr val="bg1"/>
            </a:solidFill>
            <a:ln w="9525">
              <a:noFill/>
            </a:ln>
          </p:spPr>
          <p:txBody>
            <a:bodyPr/>
            <a:lstStyle/>
            <a:p>
              <a:endParaRPr lang="zh-CN" altLang="en-US" sz="1015">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28711" name="Rectangle 159"/>
            <p:cNvSpPr/>
            <p:nvPr/>
          </p:nvSpPr>
          <p:spPr>
            <a:xfrm>
              <a:off x="187185" y="34941"/>
              <a:ext cx="7488" cy="22463"/>
            </a:xfrm>
            <a:prstGeom prst="rect">
              <a:avLst/>
            </a:prstGeom>
            <a:solidFill>
              <a:schemeClr val="bg1"/>
            </a:solidFill>
            <a:ln w="9525">
              <a:noFill/>
            </a:ln>
          </p:spPr>
          <p:txBody>
            <a:bodyPr anchor="t"/>
            <a:lstStyle/>
            <a:p>
              <a:pPr lvl="0">
                <a:buFont typeface="Arial" panose="020B0604020202020204" pitchFamily="34" charset="0"/>
                <a:buNone/>
              </a:pPr>
              <a:endParaRPr lang="zh-CN" altLang="zh-CN" sz="1015">
                <a:solidFill>
                  <a:srgbClr val="000000"/>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28712" name="Freeform 160"/>
            <p:cNvSpPr/>
            <p:nvPr/>
          </p:nvSpPr>
          <p:spPr>
            <a:xfrm>
              <a:off x="119798" y="44924"/>
              <a:ext cx="17471" cy="22463"/>
            </a:xfrm>
            <a:custGeom>
              <a:avLst/>
              <a:gdLst/>
              <a:ahLst/>
              <a:cxnLst>
                <a:cxn ang="0">
                  <a:pos x="43605120" y="49835413"/>
                </a:cxn>
                <a:cxn ang="0">
                  <a:pos x="18688978" y="0"/>
                </a:cxn>
                <a:cxn ang="0">
                  <a:pos x="0" y="12459477"/>
                </a:cxn>
                <a:cxn ang="0">
                  <a:pos x="24916141" y="56065152"/>
                </a:cxn>
                <a:cxn ang="0">
                  <a:pos x="43605120" y="49835413"/>
                </a:cxn>
              </a:cxnLst>
              <a:rect l="0" t="0" r="0" b="0"/>
              <a:pathLst>
                <a:path w="7" h="9">
                  <a:moveTo>
                    <a:pt x="7" y="8"/>
                  </a:moveTo>
                  <a:lnTo>
                    <a:pt x="3" y="0"/>
                  </a:lnTo>
                  <a:lnTo>
                    <a:pt x="0" y="2"/>
                  </a:lnTo>
                  <a:lnTo>
                    <a:pt x="4" y="9"/>
                  </a:lnTo>
                  <a:lnTo>
                    <a:pt x="7" y="8"/>
                  </a:lnTo>
                  <a:close/>
                </a:path>
              </a:pathLst>
            </a:custGeom>
            <a:solidFill>
              <a:schemeClr val="bg1"/>
            </a:solidFill>
            <a:ln w="9525">
              <a:noFill/>
            </a:ln>
          </p:spPr>
          <p:txBody>
            <a:bodyPr/>
            <a:lstStyle/>
            <a:p>
              <a:endParaRPr lang="zh-CN" altLang="en-US" sz="1015">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28713" name="Freeform 161"/>
            <p:cNvSpPr/>
            <p:nvPr/>
          </p:nvSpPr>
          <p:spPr>
            <a:xfrm>
              <a:off x="234604" y="44924"/>
              <a:ext cx="12480" cy="27454"/>
            </a:xfrm>
            <a:custGeom>
              <a:avLst/>
              <a:gdLst/>
              <a:ahLst/>
              <a:cxnLst>
                <a:cxn ang="0">
                  <a:pos x="0" y="56061068"/>
                </a:cxn>
                <a:cxn ang="0">
                  <a:pos x="12460032" y="68520192"/>
                </a:cxn>
                <a:cxn ang="0">
                  <a:pos x="31150080" y="12459124"/>
                </a:cxn>
                <a:cxn ang="0">
                  <a:pos x="12460032" y="0"/>
                </a:cxn>
                <a:cxn ang="0">
                  <a:pos x="0" y="56061068"/>
                </a:cxn>
              </a:cxnLst>
              <a:rect l="0" t="0" r="0" b="0"/>
              <a:pathLst>
                <a:path w="5" h="11">
                  <a:moveTo>
                    <a:pt x="0" y="9"/>
                  </a:moveTo>
                  <a:lnTo>
                    <a:pt x="2" y="11"/>
                  </a:lnTo>
                  <a:lnTo>
                    <a:pt x="5" y="2"/>
                  </a:lnTo>
                  <a:lnTo>
                    <a:pt x="2" y="0"/>
                  </a:lnTo>
                  <a:lnTo>
                    <a:pt x="0" y="9"/>
                  </a:lnTo>
                  <a:close/>
                </a:path>
              </a:pathLst>
            </a:custGeom>
            <a:solidFill>
              <a:schemeClr val="bg1"/>
            </a:solidFill>
            <a:ln w="9525">
              <a:noFill/>
            </a:ln>
          </p:spPr>
          <p:txBody>
            <a:bodyPr/>
            <a:lstStyle/>
            <a:p>
              <a:endParaRPr lang="zh-CN" altLang="en-US" sz="1015">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28714" name="Freeform 162"/>
            <p:cNvSpPr/>
            <p:nvPr/>
          </p:nvSpPr>
          <p:spPr>
            <a:xfrm>
              <a:off x="277033" y="272040"/>
              <a:ext cx="22463" cy="19966"/>
            </a:xfrm>
            <a:custGeom>
              <a:avLst/>
              <a:gdLst/>
              <a:ahLst/>
              <a:cxnLst>
                <a:cxn ang="0">
                  <a:pos x="0" y="6229392"/>
                </a:cxn>
                <a:cxn ang="0">
                  <a:pos x="49835413" y="49830144"/>
                </a:cxn>
                <a:cxn ang="0">
                  <a:pos x="56065152" y="37373856"/>
                </a:cxn>
                <a:cxn ang="0">
                  <a:pos x="18689216" y="0"/>
                </a:cxn>
                <a:cxn ang="0">
                  <a:pos x="0" y="6229392"/>
                </a:cxn>
              </a:cxnLst>
              <a:rect l="0" t="0" r="0" b="0"/>
              <a:pathLst>
                <a:path w="9" h="8">
                  <a:moveTo>
                    <a:pt x="0" y="1"/>
                  </a:moveTo>
                  <a:lnTo>
                    <a:pt x="8" y="8"/>
                  </a:lnTo>
                  <a:lnTo>
                    <a:pt x="9" y="6"/>
                  </a:lnTo>
                  <a:lnTo>
                    <a:pt x="3" y="0"/>
                  </a:lnTo>
                  <a:lnTo>
                    <a:pt x="0" y="1"/>
                  </a:lnTo>
                  <a:close/>
                </a:path>
              </a:pathLst>
            </a:custGeom>
            <a:solidFill>
              <a:schemeClr val="bg1"/>
            </a:solidFill>
            <a:ln w="9525">
              <a:noFill/>
            </a:ln>
          </p:spPr>
          <p:txBody>
            <a:bodyPr/>
            <a:lstStyle/>
            <a:p>
              <a:endParaRPr lang="zh-CN" altLang="en-US" sz="1015">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28715" name="Freeform 163"/>
            <p:cNvSpPr/>
            <p:nvPr/>
          </p:nvSpPr>
          <p:spPr>
            <a:xfrm>
              <a:off x="304486" y="227116"/>
              <a:ext cx="24958" cy="14975"/>
            </a:xfrm>
            <a:custGeom>
              <a:avLst/>
              <a:gdLst/>
              <a:ahLst/>
              <a:cxnLst>
                <a:cxn ang="0">
                  <a:pos x="0" y="18688800"/>
                </a:cxn>
                <a:cxn ang="0">
                  <a:pos x="56060659" y="37375104"/>
                </a:cxn>
                <a:cxn ang="0">
                  <a:pos x="62290176" y="18688800"/>
                </a:cxn>
                <a:cxn ang="0">
                  <a:pos x="6229516" y="0"/>
                </a:cxn>
                <a:cxn ang="0">
                  <a:pos x="0" y="18688800"/>
                </a:cxn>
              </a:cxnLst>
              <a:rect l="0" t="0" r="0" b="0"/>
              <a:pathLst>
                <a:path w="10" h="6">
                  <a:moveTo>
                    <a:pt x="0" y="3"/>
                  </a:moveTo>
                  <a:lnTo>
                    <a:pt x="9" y="6"/>
                  </a:lnTo>
                  <a:lnTo>
                    <a:pt x="10" y="3"/>
                  </a:lnTo>
                  <a:lnTo>
                    <a:pt x="1" y="0"/>
                  </a:lnTo>
                  <a:lnTo>
                    <a:pt x="0" y="3"/>
                  </a:lnTo>
                  <a:close/>
                </a:path>
              </a:pathLst>
            </a:custGeom>
            <a:solidFill>
              <a:schemeClr val="bg1"/>
            </a:solidFill>
            <a:ln w="9525">
              <a:noFill/>
            </a:ln>
          </p:spPr>
          <p:txBody>
            <a:bodyPr/>
            <a:lstStyle/>
            <a:p>
              <a:endParaRPr lang="zh-CN" altLang="en-US" sz="1015">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28716" name="Freeform 164"/>
            <p:cNvSpPr/>
            <p:nvPr/>
          </p:nvSpPr>
          <p:spPr>
            <a:xfrm>
              <a:off x="274536" y="74874"/>
              <a:ext cx="22463" cy="22463"/>
            </a:xfrm>
            <a:custGeom>
              <a:avLst/>
              <a:gdLst/>
              <a:ahLst/>
              <a:cxnLst>
                <a:cxn ang="0">
                  <a:pos x="56065152" y="18689216"/>
                </a:cxn>
                <a:cxn ang="0">
                  <a:pos x="49835413" y="0"/>
                </a:cxn>
                <a:cxn ang="0">
                  <a:pos x="0" y="43605674"/>
                </a:cxn>
                <a:cxn ang="0">
                  <a:pos x="12459477" y="56065152"/>
                </a:cxn>
                <a:cxn ang="0">
                  <a:pos x="56065152" y="18689216"/>
                </a:cxn>
              </a:cxnLst>
              <a:rect l="0" t="0" r="0" b="0"/>
              <a:pathLst>
                <a:path w="9" h="9">
                  <a:moveTo>
                    <a:pt x="9" y="3"/>
                  </a:moveTo>
                  <a:lnTo>
                    <a:pt x="8" y="0"/>
                  </a:lnTo>
                  <a:lnTo>
                    <a:pt x="0" y="7"/>
                  </a:lnTo>
                  <a:lnTo>
                    <a:pt x="2" y="9"/>
                  </a:lnTo>
                  <a:lnTo>
                    <a:pt x="9" y="3"/>
                  </a:lnTo>
                  <a:close/>
                </a:path>
              </a:pathLst>
            </a:custGeom>
            <a:solidFill>
              <a:schemeClr val="bg1"/>
            </a:solidFill>
            <a:ln w="9525">
              <a:noFill/>
            </a:ln>
          </p:spPr>
          <p:txBody>
            <a:bodyPr/>
            <a:lstStyle/>
            <a:p>
              <a:endParaRPr lang="zh-CN" altLang="en-US" sz="1015">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28717" name="Freeform 165"/>
            <p:cNvSpPr/>
            <p:nvPr/>
          </p:nvSpPr>
          <p:spPr>
            <a:xfrm>
              <a:off x="299494" y="124789"/>
              <a:ext cx="27454" cy="12480"/>
            </a:xfrm>
            <a:custGeom>
              <a:avLst/>
              <a:gdLst/>
              <a:ahLst/>
              <a:cxnLst>
                <a:cxn ang="0">
                  <a:pos x="62290630" y="0"/>
                </a:cxn>
                <a:cxn ang="0">
                  <a:pos x="0" y="18690048"/>
                </a:cxn>
                <a:cxn ang="0">
                  <a:pos x="12459124" y="31150080"/>
                </a:cxn>
                <a:cxn ang="0">
                  <a:pos x="68520192" y="18690048"/>
                </a:cxn>
                <a:cxn ang="0">
                  <a:pos x="62290630" y="0"/>
                </a:cxn>
              </a:cxnLst>
              <a:rect l="0" t="0" r="0" b="0"/>
              <a:pathLst>
                <a:path w="11" h="5">
                  <a:moveTo>
                    <a:pt x="10" y="0"/>
                  </a:moveTo>
                  <a:lnTo>
                    <a:pt x="0" y="3"/>
                  </a:lnTo>
                  <a:lnTo>
                    <a:pt x="2" y="5"/>
                  </a:lnTo>
                  <a:lnTo>
                    <a:pt x="11" y="3"/>
                  </a:lnTo>
                  <a:lnTo>
                    <a:pt x="10" y="0"/>
                  </a:lnTo>
                  <a:close/>
                </a:path>
              </a:pathLst>
            </a:custGeom>
            <a:solidFill>
              <a:schemeClr val="bg1"/>
            </a:solidFill>
            <a:ln w="9525">
              <a:noFill/>
            </a:ln>
          </p:spPr>
          <p:txBody>
            <a:bodyPr/>
            <a:lstStyle/>
            <a:p>
              <a:endParaRPr lang="zh-CN" altLang="en-US" sz="1015">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28718" name="Rectangle 166"/>
            <p:cNvSpPr/>
            <p:nvPr/>
          </p:nvSpPr>
          <p:spPr>
            <a:xfrm>
              <a:off x="39933" y="174705"/>
              <a:ext cx="24958" cy="7488"/>
            </a:xfrm>
            <a:prstGeom prst="rect">
              <a:avLst/>
            </a:prstGeom>
            <a:solidFill>
              <a:schemeClr val="bg1"/>
            </a:solidFill>
            <a:ln w="9525">
              <a:noFill/>
            </a:ln>
          </p:spPr>
          <p:txBody>
            <a:bodyPr anchor="t"/>
            <a:lstStyle/>
            <a:p>
              <a:pPr lvl="0">
                <a:buFont typeface="Arial" panose="020B0604020202020204" pitchFamily="34" charset="0"/>
                <a:buNone/>
              </a:pPr>
              <a:endParaRPr lang="zh-CN" altLang="zh-CN" sz="1015">
                <a:solidFill>
                  <a:srgbClr val="000000"/>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28719" name="Rectangle 167"/>
            <p:cNvSpPr/>
            <p:nvPr/>
          </p:nvSpPr>
          <p:spPr>
            <a:xfrm>
              <a:off x="316965" y="177200"/>
              <a:ext cx="27454" cy="7488"/>
            </a:xfrm>
            <a:prstGeom prst="rect">
              <a:avLst/>
            </a:prstGeom>
            <a:solidFill>
              <a:schemeClr val="bg1"/>
            </a:solidFill>
            <a:ln w="9525">
              <a:noFill/>
            </a:ln>
          </p:spPr>
          <p:txBody>
            <a:bodyPr anchor="t"/>
            <a:lstStyle/>
            <a:p>
              <a:pPr lvl="0">
                <a:buFont typeface="Arial" panose="020B0604020202020204" pitchFamily="34" charset="0"/>
                <a:buNone/>
              </a:pPr>
              <a:endParaRPr lang="zh-CN" altLang="zh-CN" sz="1015">
                <a:solidFill>
                  <a:srgbClr val="000000"/>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grpSp>
      <p:grpSp>
        <p:nvGrpSpPr>
          <p:cNvPr id="49" name="Group 54"/>
          <p:cNvGrpSpPr/>
          <p:nvPr/>
        </p:nvGrpSpPr>
        <p:grpSpPr>
          <a:xfrm>
            <a:off x="5349928" y="3057235"/>
            <a:ext cx="300038" cy="389334"/>
            <a:chOff x="0" y="0"/>
            <a:chExt cx="299494" cy="389342"/>
          </a:xfrm>
        </p:grpSpPr>
        <p:sp>
          <p:nvSpPr>
            <p:cNvPr id="28721" name="Freeform 170"/>
            <p:cNvSpPr/>
            <p:nvPr/>
          </p:nvSpPr>
          <p:spPr>
            <a:xfrm>
              <a:off x="0" y="112310"/>
              <a:ext cx="299494" cy="277032"/>
            </a:xfrm>
            <a:custGeom>
              <a:avLst/>
              <a:gdLst/>
              <a:ahLst/>
              <a:cxnLst>
                <a:cxn ang="0">
                  <a:pos x="498314755" y="924659385"/>
                </a:cxn>
                <a:cxn ang="0">
                  <a:pos x="996629511" y="0"/>
                </a:cxn>
                <a:cxn ang="0">
                  <a:pos x="0" y="0"/>
                </a:cxn>
                <a:cxn ang="0">
                  <a:pos x="498314755" y="924659385"/>
                </a:cxn>
              </a:cxnLst>
              <a:rect l="0" t="0" r="0" b="0"/>
              <a:pathLst>
                <a:path w="90" h="83">
                  <a:moveTo>
                    <a:pt x="45" y="83"/>
                  </a:moveTo>
                  <a:cubicBezTo>
                    <a:pt x="90" y="59"/>
                    <a:pt x="90" y="0"/>
                    <a:pt x="90" y="0"/>
                  </a:cubicBezTo>
                  <a:cubicBezTo>
                    <a:pt x="0" y="0"/>
                    <a:pt x="0" y="0"/>
                    <a:pt x="0" y="0"/>
                  </a:cubicBezTo>
                  <a:cubicBezTo>
                    <a:pt x="0" y="0"/>
                    <a:pt x="0" y="59"/>
                    <a:pt x="45" y="83"/>
                  </a:cubicBezTo>
                  <a:close/>
                </a:path>
              </a:pathLst>
            </a:custGeom>
            <a:solidFill>
              <a:schemeClr val="bg1"/>
            </a:solidFill>
            <a:ln w="9525">
              <a:noFill/>
            </a:ln>
          </p:spPr>
          <p:txBody>
            <a:bodyPr/>
            <a:lstStyle/>
            <a:p>
              <a:endParaRPr lang="zh-CN" altLang="en-US" sz="1015">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28722" name="Freeform 171"/>
            <p:cNvSpPr/>
            <p:nvPr/>
          </p:nvSpPr>
          <p:spPr>
            <a:xfrm>
              <a:off x="0" y="0"/>
              <a:ext cx="299494" cy="94840"/>
            </a:xfrm>
            <a:custGeom>
              <a:avLst/>
              <a:gdLst/>
              <a:ahLst/>
              <a:cxnLst>
                <a:cxn ang="0">
                  <a:pos x="930188431" y="0"/>
                </a:cxn>
                <a:cxn ang="0">
                  <a:pos x="753007781" y="171124063"/>
                </a:cxn>
                <a:cxn ang="0">
                  <a:pos x="575830458" y="0"/>
                </a:cxn>
                <a:cxn ang="0">
                  <a:pos x="431873675" y="0"/>
                </a:cxn>
                <a:cxn ang="0">
                  <a:pos x="254693025" y="171124063"/>
                </a:cxn>
                <a:cxn ang="0">
                  <a:pos x="77515702" y="0"/>
                </a:cxn>
                <a:cxn ang="0">
                  <a:pos x="0" y="0"/>
                </a:cxn>
                <a:cxn ang="0">
                  <a:pos x="0" y="310159503"/>
                </a:cxn>
                <a:cxn ang="0">
                  <a:pos x="996629511" y="310159503"/>
                </a:cxn>
                <a:cxn ang="0">
                  <a:pos x="996629511" y="0"/>
                </a:cxn>
                <a:cxn ang="0">
                  <a:pos x="930188431" y="0"/>
                </a:cxn>
              </a:cxnLst>
              <a:rect l="0" t="0" r="0" b="0"/>
              <a:pathLst>
                <a:path w="90" h="29">
                  <a:moveTo>
                    <a:pt x="84" y="0"/>
                  </a:moveTo>
                  <a:cubicBezTo>
                    <a:pt x="84" y="9"/>
                    <a:pt x="77" y="16"/>
                    <a:pt x="68" y="16"/>
                  </a:cubicBezTo>
                  <a:cubicBezTo>
                    <a:pt x="59" y="16"/>
                    <a:pt x="52" y="9"/>
                    <a:pt x="52" y="0"/>
                  </a:cubicBezTo>
                  <a:cubicBezTo>
                    <a:pt x="39" y="0"/>
                    <a:pt x="39" y="0"/>
                    <a:pt x="39" y="0"/>
                  </a:cubicBezTo>
                  <a:cubicBezTo>
                    <a:pt x="39" y="9"/>
                    <a:pt x="32" y="16"/>
                    <a:pt x="23" y="16"/>
                  </a:cubicBezTo>
                  <a:cubicBezTo>
                    <a:pt x="14" y="16"/>
                    <a:pt x="7" y="9"/>
                    <a:pt x="7" y="0"/>
                  </a:cubicBezTo>
                  <a:cubicBezTo>
                    <a:pt x="0" y="0"/>
                    <a:pt x="0" y="0"/>
                    <a:pt x="0" y="0"/>
                  </a:cubicBezTo>
                  <a:cubicBezTo>
                    <a:pt x="0" y="29"/>
                    <a:pt x="0" y="29"/>
                    <a:pt x="0" y="29"/>
                  </a:cubicBezTo>
                  <a:cubicBezTo>
                    <a:pt x="90" y="29"/>
                    <a:pt x="90" y="29"/>
                    <a:pt x="90" y="29"/>
                  </a:cubicBezTo>
                  <a:cubicBezTo>
                    <a:pt x="90" y="0"/>
                    <a:pt x="90" y="0"/>
                    <a:pt x="90" y="0"/>
                  </a:cubicBezTo>
                  <a:lnTo>
                    <a:pt x="84" y="0"/>
                  </a:lnTo>
                  <a:close/>
                </a:path>
              </a:pathLst>
            </a:custGeom>
            <a:solidFill>
              <a:schemeClr val="bg1"/>
            </a:solidFill>
            <a:ln w="9525">
              <a:noFill/>
            </a:ln>
          </p:spPr>
          <p:txBody>
            <a:bodyPr/>
            <a:lstStyle/>
            <a:p>
              <a:endParaRPr lang="zh-CN" altLang="en-US" sz="1015">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grpSp>
      <p:sp>
        <p:nvSpPr>
          <p:cNvPr id="52" name="矩形 104"/>
          <p:cNvSpPr/>
          <p:nvPr/>
        </p:nvSpPr>
        <p:spPr>
          <a:xfrm>
            <a:off x="3228558" y="1258200"/>
            <a:ext cx="1010519" cy="323159"/>
          </a:xfrm>
          <a:prstGeom prst="rect">
            <a:avLst/>
          </a:prstGeom>
          <a:noFill/>
          <a:ln w="9525">
            <a:noFill/>
          </a:ln>
        </p:spPr>
        <p:txBody>
          <a:bodyPr wrap="none" lIns="68573" tIns="34287" rIns="68573" bIns="34287" anchor="t">
            <a:spAutoFit/>
          </a:bodyPr>
          <a:lstStyle/>
          <a:p>
            <a:pPr lvl="0" algn="r">
              <a:buFont typeface="Arial" panose="020B0604020202020204" pitchFamily="34" charset="0"/>
              <a:buNone/>
            </a:pPr>
            <a:r>
              <a:rPr lang="zh-CN" altLang="en-US" sz="1650" b="1" dirty="0">
                <a:solidFill>
                  <a:schemeClr val="bg1"/>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添加标题</a:t>
            </a:r>
            <a:endParaRPr lang="en-US" altLang="zh-CN" sz="1650" b="1" dirty="0">
              <a:solidFill>
                <a:schemeClr val="bg1"/>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53" name="矩形 47"/>
          <p:cNvSpPr/>
          <p:nvPr/>
        </p:nvSpPr>
        <p:spPr>
          <a:xfrm>
            <a:off x="1092253" y="1597531"/>
            <a:ext cx="3146822" cy="841375"/>
          </a:xfrm>
          <a:prstGeom prst="rect">
            <a:avLst/>
          </a:prstGeom>
          <a:noFill/>
          <a:ln w="9525">
            <a:noFill/>
          </a:ln>
        </p:spPr>
        <p:txBody>
          <a:bodyPr lIns="68573" tIns="34287" rIns="68573" bIns="34287" anchor="t">
            <a:spAutoFit/>
          </a:bodyPr>
          <a:lstStyle/>
          <a:p>
            <a:pPr lvl="0" algn="r">
              <a:lnSpc>
                <a:spcPct val="120000"/>
              </a:lnSpc>
              <a:spcBef>
                <a:spcPct val="0"/>
              </a:spcBef>
              <a:buFont typeface="Arial" panose="020B0604020202020204" pitchFamily="34" charset="0"/>
              <a:buNone/>
            </a:pPr>
            <a:r>
              <a:rPr lang="zh-CN" altLang="en-US" sz="1050">
                <a:solidFill>
                  <a:schemeClr val="bg1"/>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在此编辑文本内容在此编辑文本在此编辑文本内容在此编辑文本在此编辑文本内在此编辑文本内容在此编辑文本在此编辑文本内容在此编辑文本在此编辑文本内</a:t>
            </a:r>
            <a:endParaRPr lang="zh-CN" altLang="en-US" sz="1050">
              <a:solidFill>
                <a:schemeClr val="bg1"/>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54" name="矩形 106"/>
          <p:cNvSpPr/>
          <p:nvPr/>
        </p:nvSpPr>
        <p:spPr>
          <a:xfrm>
            <a:off x="954143" y="3662073"/>
            <a:ext cx="1164431" cy="323159"/>
          </a:xfrm>
          <a:prstGeom prst="rect">
            <a:avLst/>
          </a:prstGeom>
          <a:noFill/>
          <a:ln w="9525">
            <a:noFill/>
          </a:ln>
        </p:spPr>
        <p:txBody>
          <a:bodyPr lIns="68573" tIns="34287" rIns="68573" bIns="34287" anchor="t">
            <a:spAutoFit/>
          </a:bodyPr>
          <a:lstStyle/>
          <a:p>
            <a:pPr lvl="0" algn="ctr">
              <a:buFont typeface="Arial" panose="020B0604020202020204" pitchFamily="34" charset="0"/>
              <a:buNone/>
            </a:pPr>
            <a:r>
              <a:rPr lang="zh-CN" altLang="en-US" sz="1650" b="1" dirty="0">
                <a:latin typeface="思源黑体 CN Normal" panose="020B0400000000000000" pitchFamily="34" charset="-122"/>
                <a:ea typeface="思源黑体 CN Normal" panose="020B0400000000000000" pitchFamily="34" charset="-122"/>
                <a:sym typeface="思源黑体 CN Normal" panose="020B0400000000000000" pitchFamily="34" charset="-122"/>
              </a:rPr>
              <a:t>添加标题</a:t>
            </a:r>
            <a:endParaRPr lang="en-US" altLang="zh-CN" sz="1650" b="1" dirty="0">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55" name="矩形 47"/>
          <p:cNvSpPr/>
          <p:nvPr/>
        </p:nvSpPr>
        <p:spPr>
          <a:xfrm>
            <a:off x="731495" y="3994257"/>
            <a:ext cx="1708547" cy="731520"/>
          </a:xfrm>
          <a:prstGeom prst="rect">
            <a:avLst/>
          </a:prstGeom>
          <a:noFill/>
          <a:ln w="9525">
            <a:noFill/>
          </a:ln>
        </p:spPr>
        <p:txBody>
          <a:bodyPr wrap="square" lIns="68573" tIns="34287" rIns="68573" bIns="34287" anchor="t">
            <a:spAutoFit/>
          </a:bodyPr>
          <a:lstStyle/>
          <a:p>
            <a:pPr lvl="0" algn="ctr">
              <a:lnSpc>
                <a:spcPct val="120000"/>
              </a:lnSpc>
              <a:spcBef>
                <a:spcPct val="0"/>
              </a:spcBef>
              <a:buFont typeface="Arial" panose="020B0604020202020204" pitchFamily="34" charset="0"/>
              <a:buNone/>
            </a:pPr>
            <a:r>
              <a:rPr lang="zh-CN" altLang="en-US" sz="900" dirty="0">
                <a:solidFill>
                  <a:srgbClr val="404040"/>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在此编辑文本内容在此编辑文本在此编辑文本内容在此编辑文本在此编辑文本内在此编辑文本内容在此编辑文</a:t>
            </a:r>
            <a:endParaRPr lang="zh-CN" altLang="en-US" sz="900" dirty="0">
              <a:solidFill>
                <a:srgbClr val="404040"/>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56" name="矩形 108"/>
          <p:cNvSpPr/>
          <p:nvPr/>
        </p:nvSpPr>
        <p:spPr>
          <a:xfrm>
            <a:off x="2934151" y="3662073"/>
            <a:ext cx="1163241" cy="323159"/>
          </a:xfrm>
          <a:prstGeom prst="rect">
            <a:avLst/>
          </a:prstGeom>
          <a:noFill/>
          <a:ln w="9525">
            <a:noFill/>
          </a:ln>
        </p:spPr>
        <p:txBody>
          <a:bodyPr lIns="68573" tIns="34287" rIns="68573" bIns="34287" anchor="t">
            <a:spAutoFit/>
          </a:bodyPr>
          <a:lstStyle/>
          <a:p>
            <a:pPr lvl="0" algn="ctr">
              <a:buFont typeface="Arial" panose="020B0604020202020204" pitchFamily="34" charset="0"/>
              <a:buNone/>
            </a:pPr>
            <a:r>
              <a:rPr lang="zh-CN" altLang="en-US" sz="1650" b="1">
                <a:latin typeface="思源黑体 CN Normal" panose="020B0400000000000000" pitchFamily="34" charset="-122"/>
                <a:ea typeface="思源黑体 CN Normal" panose="020B0400000000000000" pitchFamily="34" charset="-122"/>
                <a:sym typeface="思源黑体 CN Normal" panose="020B0400000000000000" pitchFamily="34" charset="-122"/>
              </a:rPr>
              <a:t>添加标题</a:t>
            </a:r>
            <a:endParaRPr lang="en-US" altLang="zh-CN" sz="1650" b="1">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57" name="矩形 47"/>
          <p:cNvSpPr/>
          <p:nvPr/>
        </p:nvSpPr>
        <p:spPr>
          <a:xfrm>
            <a:off x="2711504" y="3994257"/>
            <a:ext cx="1708547" cy="731520"/>
          </a:xfrm>
          <a:prstGeom prst="rect">
            <a:avLst/>
          </a:prstGeom>
          <a:noFill/>
          <a:ln w="9525">
            <a:noFill/>
          </a:ln>
        </p:spPr>
        <p:txBody>
          <a:bodyPr wrap="square" lIns="68573" tIns="34287" rIns="68573" bIns="34287" anchor="t">
            <a:spAutoFit/>
          </a:bodyPr>
          <a:lstStyle/>
          <a:p>
            <a:pPr lvl="0" algn="ctr">
              <a:lnSpc>
                <a:spcPct val="120000"/>
              </a:lnSpc>
              <a:spcBef>
                <a:spcPct val="0"/>
              </a:spcBef>
              <a:buFont typeface="Arial" panose="020B0604020202020204" pitchFamily="34" charset="0"/>
              <a:buNone/>
            </a:pPr>
            <a:r>
              <a:rPr lang="zh-CN" altLang="en-US" sz="900">
                <a:solidFill>
                  <a:srgbClr val="404040"/>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在此编辑文本内容在此编辑文本在此编辑文本内容在此编辑文本在此编辑文本内在此编辑文本内容在此编辑</a:t>
            </a:r>
            <a:endParaRPr lang="zh-CN" altLang="en-US" sz="900">
              <a:solidFill>
                <a:srgbClr val="404040"/>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58" name="矩形 110"/>
          <p:cNvSpPr/>
          <p:nvPr/>
        </p:nvSpPr>
        <p:spPr>
          <a:xfrm>
            <a:off x="6892980" y="3662073"/>
            <a:ext cx="1164431" cy="323159"/>
          </a:xfrm>
          <a:prstGeom prst="rect">
            <a:avLst/>
          </a:prstGeom>
          <a:noFill/>
          <a:ln w="9525">
            <a:noFill/>
          </a:ln>
        </p:spPr>
        <p:txBody>
          <a:bodyPr lIns="68573" tIns="34287" rIns="68573" bIns="34287" anchor="t">
            <a:spAutoFit/>
          </a:bodyPr>
          <a:lstStyle/>
          <a:p>
            <a:pPr lvl="0" algn="ctr">
              <a:buFont typeface="Arial" panose="020B0604020202020204" pitchFamily="34" charset="0"/>
              <a:buNone/>
            </a:pPr>
            <a:r>
              <a:rPr lang="zh-CN" altLang="en-US" sz="1650" b="1" dirty="0">
                <a:latin typeface="思源黑体 CN Normal" panose="020B0400000000000000" pitchFamily="34" charset="-122"/>
                <a:ea typeface="思源黑体 CN Normal" panose="020B0400000000000000" pitchFamily="34" charset="-122"/>
                <a:sym typeface="思源黑体 CN Normal" panose="020B0400000000000000" pitchFamily="34" charset="-122"/>
              </a:rPr>
              <a:t>添加标题</a:t>
            </a:r>
            <a:endParaRPr lang="en-US" altLang="zh-CN" sz="1650" b="1" dirty="0">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59" name="矩形 47"/>
          <p:cNvSpPr/>
          <p:nvPr/>
        </p:nvSpPr>
        <p:spPr>
          <a:xfrm>
            <a:off x="6670333" y="3994257"/>
            <a:ext cx="1708547" cy="731520"/>
          </a:xfrm>
          <a:prstGeom prst="rect">
            <a:avLst/>
          </a:prstGeom>
          <a:noFill/>
          <a:ln w="9525">
            <a:noFill/>
          </a:ln>
        </p:spPr>
        <p:txBody>
          <a:bodyPr wrap="square" lIns="68573" tIns="34287" rIns="68573" bIns="34287" anchor="t">
            <a:spAutoFit/>
          </a:bodyPr>
          <a:lstStyle/>
          <a:p>
            <a:pPr lvl="0" algn="ctr">
              <a:lnSpc>
                <a:spcPct val="120000"/>
              </a:lnSpc>
              <a:spcBef>
                <a:spcPct val="0"/>
              </a:spcBef>
              <a:buFont typeface="Arial" panose="020B0604020202020204" pitchFamily="34" charset="0"/>
              <a:buNone/>
            </a:pPr>
            <a:r>
              <a:rPr lang="zh-CN" altLang="en-US" sz="900">
                <a:solidFill>
                  <a:srgbClr val="404040"/>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在此编辑文本内容在此编辑文本在此编辑文本内容在此编辑文本在此编辑文本内在此编辑文本内容在此编辑</a:t>
            </a:r>
            <a:endParaRPr lang="zh-CN" altLang="en-US" sz="900">
              <a:solidFill>
                <a:srgbClr val="404040"/>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60" name="矩形 112"/>
          <p:cNvSpPr/>
          <p:nvPr/>
        </p:nvSpPr>
        <p:spPr>
          <a:xfrm>
            <a:off x="4914160" y="3662073"/>
            <a:ext cx="1163240" cy="323159"/>
          </a:xfrm>
          <a:prstGeom prst="rect">
            <a:avLst/>
          </a:prstGeom>
          <a:noFill/>
          <a:ln w="9525">
            <a:noFill/>
          </a:ln>
        </p:spPr>
        <p:txBody>
          <a:bodyPr lIns="68573" tIns="34287" rIns="68573" bIns="34287" anchor="t">
            <a:spAutoFit/>
          </a:bodyPr>
          <a:lstStyle/>
          <a:p>
            <a:pPr lvl="0" algn="ctr">
              <a:buFont typeface="Arial" panose="020B0604020202020204" pitchFamily="34" charset="0"/>
              <a:buNone/>
            </a:pPr>
            <a:r>
              <a:rPr lang="zh-CN" altLang="en-US" sz="1650" b="1">
                <a:latin typeface="思源黑体 CN Normal" panose="020B0400000000000000" pitchFamily="34" charset="-122"/>
                <a:ea typeface="思源黑体 CN Normal" panose="020B0400000000000000" pitchFamily="34" charset="-122"/>
                <a:sym typeface="思源黑体 CN Normal" panose="020B0400000000000000" pitchFamily="34" charset="-122"/>
              </a:rPr>
              <a:t>添加标题</a:t>
            </a:r>
            <a:endParaRPr lang="en-US" altLang="zh-CN" sz="1650" b="1">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61" name="矩形 47"/>
          <p:cNvSpPr/>
          <p:nvPr/>
        </p:nvSpPr>
        <p:spPr>
          <a:xfrm>
            <a:off x="4690323" y="3994257"/>
            <a:ext cx="1708547" cy="731520"/>
          </a:xfrm>
          <a:prstGeom prst="rect">
            <a:avLst/>
          </a:prstGeom>
          <a:noFill/>
          <a:ln w="9525">
            <a:noFill/>
          </a:ln>
        </p:spPr>
        <p:txBody>
          <a:bodyPr wrap="square" lIns="68573" tIns="34287" rIns="68573" bIns="34287" anchor="t">
            <a:spAutoFit/>
          </a:bodyPr>
          <a:lstStyle/>
          <a:p>
            <a:pPr lvl="0" algn="ctr">
              <a:lnSpc>
                <a:spcPct val="120000"/>
              </a:lnSpc>
              <a:spcBef>
                <a:spcPct val="0"/>
              </a:spcBef>
              <a:buFont typeface="Arial" panose="020B0604020202020204" pitchFamily="34" charset="0"/>
              <a:buNone/>
            </a:pPr>
            <a:r>
              <a:rPr lang="zh-CN" altLang="en-US" sz="900">
                <a:solidFill>
                  <a:srgbClr val="404040"/>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在在此编辑文本内容在此编辑文本在此编辑文本内容在此编辑文本在此编辑文本内在此编辑文本内容在此编辑</a:t>
            </a:r>
            <a:endParaRPr lang="zh-CN" altLang="en-US" sz="900">
              <a:solidFill>
                <a:srgbClr val="404040"/>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62" name="矩形 61"/>
          <p:cNvSpPr/>
          <p:nvPr/>
        </p:nvSpPr>
        <p:spPr>
          <a:xfrm>
            <a:off x="3411538" y="316047"/>
            <a:ext cx="2320925" cy="460375"/>
          </a:xfrm>
          <a:prstGeom prst="rect">
            <a:avLst/>
          </a:prstGeom>
        </p:spPr>
        <p:txBody>
          <a:bodyPr wrap="none">
            <a:spAutoFit/>
          </a:bodyPr>
          <a:lstStyle/>
          <a:p>
            <a:pPr algn="ctr"/>
            <a:r>
              <a:rPr lang="zh-CN" altLang="zh-CN" sz="2400" b="1" dirty="0">
                <a:latin typeface="思源黑体 CN Medium" panose="020B0600000000000000" pitchFamily="34" charset="-122"/>
                <a:ea typeface="思源黑体 CN Medium" panose="020B0600000000000000" pitchFamily="34" charset="-122"/>
                <a:cs typeface="微软雅黑" panose="020B0503020204020204" charset="-122"/>
                <a:sym typeface="思源黑体 CN Normal" panose="020B0400000000000000" pitchFamily="34" charset="-122"/>
              </a:rPr>
              <a:t>请输入标题文字</a:t>
            </a:r>
            <a:endParaRPr lang="zh-CN" altLang="zh-CN" sz="2400" b="1" dirty="0">
              <a:latin typeface="思源黑体 CN Medium" panose="020B0600000000000000" pitchFamily="34" charset="-122"/>
              <a:ea typeface="思源黑体 CN Medium" panose="020B0600000000000000" pitchFamily="34" charset="-122"/>
              <a:cs typeface="微软雅黑" panose="020B0503020204020204" charset="-122"/>
              <a:sym typeface="思源黑体 CN Normal" panose="020B04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3000"/>
    </mc:Choice>
    <mc:Fallback>
      <p:transition spd="slow" advTm="3000"/>
    </mc:Fallback>
  </mc:AlternateContent>
  <p:timing>
    <p:tnLst>
      <p:par>
        <p:cTn id="1" dur="indefinite" restart="never" nodeType="tmRoot"/>
      </p:par>
    </p:tnLst>
    <p:bldLst>
      <p:bldP spid="9" grpId="0" bldLvl="0" animBg="1"/>
      <p:bldP spid="10" grpId="0" bldLvl="0" animBg="1"/>
      <p:bldP spid="11" grpId="0" bldLvl="0" animBg="1"/>
      <p:bldP spid="12" grpId="0" bldLvl="0" animBg="1"/>
      <p:bldP spid="13" grpId="0" bldLvl="0" animBg="1"/>
      <p:bldP spid="14" grpId="0" bldLvl="0" animBg="1"/>
      <p:bldP spid="52" grpId="0" bldLvl="0"/>
      <p:bldP spid="53" grpId="0" bldLvl="0"/>
      <p:bldP spid="54" grpId="0" bldLvl="0"/>
      <p:bldP spid="55" grpId="0" bldLvl="0"/>
      <p:bldP spid="56" grpId="0" bldLvl="0"/>
      <p:bldP spid="57" grpId="0" bldLvl="0"/>
      <p:bldP spid="58" grpId="0" bldLvl="0"/>
      <p:bldP spid="59" grpId="0" bldLvl="0"/>
      <p:bldP spid="60" grpId="0" bldLvl="0"/>
      <p:bldP spid="61" grpId="0" bldLvl="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平行四边形 52"/>
          <p:cNvSpPr/>
          <p:nvPr/>
        </p:nvSpPr>
        <p:spPr>
          <a:xfrm flipV="1">
            <a:off x="2493619" y="4148925"/>
            <a:ext cx="1148954" cy="403622"/>
          </a:xfrm>
          <a:prstGeom prst="parallelogram">
            <a:avLst>
              <a:gd name="adj" fmla="val 104337"/>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fontAlgn="auto"/>
            <a:endParaRPr lang="zh-CN" altLang="en-US" sz="1200" noProof="1">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sp>
        <p:nvSpPr>
          <p:cNvPr id="54" name="平行四边形 53"/>
          <p:cNvSpPr/>
          <p:nvPr/>
        </p:nvSpPr>
        <p:spPr>
          <a:xfrm flipH="1" flipV="1">
            <a:off x="5509473" y="4148925"/>
            <a:ext cx="1150144" cy="403622"/>
          </a:xfrm>
          <a:prstGeom prst="parallelogram">
            <a:avLst>
              <a:gd name="adj" fmla="val 104337"/>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fontAlgn="auto"/>
            <a:endParaRPr lang="zh-CN" altLang="en-US" sz="1200" noProof="1">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sp>
        <p:nvSpPr>
          <p:cNvPr id="55" name="平行四边形 54"/>
          <p:cNvSpPr/>
          <p:nvPr/>
        </p:nvSpPr>
        <p:spPr>
          <a:xfrm flipH="1">
            <a:off x="5509473" y="1087830"/>
            <a:ext cx="1150144" cy="403622"/>
          </a:xfrm>
          <a:prstGeom prst="parallelogram">
            <a:avLst>
              <a:gd name="adj" fmla="val 104337"/>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fontAlgn="auto"/>
            <a:endParaRPr lang="zh-CN" altLang="en-US" sz="1200" noProof="1">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sp>
        <p:nvSpPr>
          <p:cNvPr id="56" name="平行四边形 55"/>
          <p:cNvSpPr/>
          <p:nvPr/>
        </p:nvSpPr>
        <p:spPr>
          <a:xfrm>
            <a:off x="2493619" y="1087830"/>
            <a:ext cx="1148954" cy="403622"/>
          </a:xfrm>
          <a:prstGeom prst="parallelogram">
            <a:avLst>
              <a:gd name="adj" fmla="val 104337"/>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fontAlgn="auto"/>
            <a:endParaRPr lang="zh-CN" altLang="en-US" sz="1200" noProof="1">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pic>
        <p:nvPicPr>
          <p:cNvPr id="57" name="图片 56"/>
          <p:cNvPicPr/>
          <p:nvPr/>
        </p:nvPicPr>
        <p:blipFill>
          <a:blip r:embed="rId1"/>
          <a:stretch>
            <a:fillRect/>
          </a:stretch>
        </p:blipFill>
        <p:spPr>
          <a:xfrm rot="10800000">
            <a:off x="1401817" y="1411680"/>
            <a:ext cx="3242072" cy="86915"/>
          </a:xfrm>
          <a:prstGeom prst="rect">
            <a:avLst/>
          </a:prstGeom>
          <a:noFill/>
          <a:ln w="9525">
            <a:noFill/>
          </a:ln>
        </p:spPr>
      </p:pic>
      <p:grpSp>
        <p:nvGrpSpPr>
          <p:cNvPr id="58" name="组合 57"/>
          <p:cNvGrpSpPr/>
          <p:nvPr/>
        </p:nvGrpSpPr>
        <p:grpSpPr>
          <a:xfrm>
            <a:off x="2919304" y="1072810"/>
            <a:ext cx="1596734" cy="1430267"/>
            <a:chOff x="1709047" y="2215012"/>
            <a:chExt cx="2128979" cy="1907022"/>
          </a:xfrm>
          <a:gradFill>
            <a:gsLst>
              <a:gs pos="0">
                <a:srgbClr val="0246A0"/>
              </a:gs>
              <a:gs pos="100000">
                <a:srgbClr val="046EEE"/>
              </a:gs>
            </a:gsLst>
            <a:lin ang="2700000" scaled="1"/>
          </a:gradFill>
        </p:grpSpPr>
        <p:sp>
          <p:nvSpPr>
            <p:cNvPr id="59" name="右箭头 58"/>
            <p:cNvSpPr/>
            <p:nvPr/>
          </p:nvSpPr>
          <p:spPr>
            <a:xfrm rot="2700000">
              <a:off x="2194985" y="2478992"/>
              <a:ext cx="1907022" cy="1379061"/>
            </a:xfrm>
            <a:prstGeom prst="rightArrow">
              <a:avLst>
                <a:gd name="adj1" fmla="val 52799"/>
                <a:gd name="adj2" fmla="val 50000"/>
              </a:avLst>
            </a:prstGeom>
            <a:grpFill/>
            <a:ln>
              <a:solidFill>
                <a:srgbClr val="1FAA89"/>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fontAlgn="auto"/>
              <a:r>
                <a:rPr lang="zh-CN" altLang="en-US" sz="1200" noProof="1">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rPr>
                <a:t>在此编辑文本内容</a:t>
              </a:r>
              <a:endParaRPr lang="zh-CN" altLang="en-US" sz="1200" noProof="1">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sp>
          <p:nvSpPr>
            <p:cNvPr id="60" name="等腰三角形 59"/>
            <p:cNvSpPr/>
            <p:nvPr/>
          </p:nvSpPr>
          <p:spPr>
            <a:xfrm rot="10800000">
              <a:off x="1709047" y="2234505"/>
              <a:ext cx="1030535" cy="517160"/>
            </a:xfrm>
            <a:prstGeom prst="triangle">
              <a:avLst/>
            </a:prstGeom>
            <a:grpFill/>
            <a:ln>
              <a:solidFill>
                <a:srgbClr val="1FAA89"/>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fontAlgn="auto"/>
              <a:endParaRPr lang="zh-CN" altLang="en-US" sz="1200" noProof="1">
                <a:solidFill>
                  <a:schemeClr val="bg1">
                    <a:lumMod val="95000"/>
                  </a:schemeClr>
                </a:solidFill>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grpSp>
      <p:pic>
        <p:nvPicPr>
          <p:cNvPr id="61" name="图片 60"/>
          <p:cNvPicPr/>
          <p:nvPr/>
        </p:nvPicPr>
        <p:blipFill>
          <a:blip r:embed="rId1"/>
          <a:stretch>
            <a:fillRect/>
          </a:stretch>
        </p:blipFill>
        <p:spPr>
          <a:xfrm rot="10800000">
            <a:off x="4561736" y="1411679"/>
            <a:ext cx="3228975" cy="89297"/>
          </a:xfrm>
          <a:prstGeom prst="rect">
            <a:avLst/>
          </a:prstGeom>
          <a:noFill/>
          <a:ln w="9525">
            <a:noFill/>
          </a:ln>
        </p:spPr>
      </p:pic>
      <p:grpSp>
        <p:nvGrpSpPr>
          <p:cNvPr id="62" name="组合 61"/>
          <p:cNvGrpSpPr/>
          <p:nvPr/>
        </p:nvGrpSpPr>
        <p:grpSpPr>
          <a:xfrm flipH="1">
            <a:off x="4636124" y="1072810"/>
            <a:ext cx="1596735" cy="1430267"/>
            <a:chOff x="1709047" y="2215012"/>
            <a:chExt cx="2128979" cy="1907022"/>
          </a:xfrm>
          <a:gradFill>
            <a:gsLst>
              <a:gs pos="0">
                <a:srgbClr val="0246A0"/>
              </a:gs>
              <a:gs pos="100000">
                <a:srgbClr val="046EEE"/>
              </a:gs>
            </a:gsLst>
            <a:lin ang="2700000" scaled="1"/>
          </a:gradFill>
        </p:grpSpPr>
        <p:sp>
          <p:nvSpPr>
            <p:cNvPr id="63" name="右箭头 62"/>
            <p:cNvSpPr/>
            <p:nvPr/>
          </p:nvSpPr>
          <p:spPr>
            <a:xfrm rot="2700000">
              <a:off x="2194985" y="2478992"/>
              <a:ext cx="1907022" cy="1379061"/>
            </a:xfrm>
            <a:prstGeom prst="rightArrow">
              <a:avLst>
                <a:gd name="adj1" fmla="val 52799"/>
                <a:gd name="adj2"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fontAlgn="auto"/>
              <a:r>
                <a:rPr lang="zh-CN" altLang="en-US" sz="1200" noProof="1">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rPr>
                <a:t>在此编辑文本内容</a:t>
              </a:r>
              <a:endParaRPr lang="zh-CN" altLang="en-US" sz="1200" noProof="1">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sp>
          <p:nvSpPr>
            <p:cNvPr id="64" name="等腰三角形 63"/>
            <p:cNvSpPr/>
            <p:nvPr/>
          </p:nvSpPr>
          <p:spPr>
            <a:xfrm rot="10800000">
              <a:off x="1709047" y="2234505"/>
              <a:ext cx="1030535" cy="51716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fontAlgn="auto"/>
              <a:endParaRPr lang="zh-CN" altLang="en-US" sz="1200" noProof="1">
                <a:solidFill>
                  <a:schemeClr val="bg1">
                    <a:lumMod val="95000"/>
                  </a:schemeClr>
                </a:solidFill>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grpSp>
      <p:pic>
        <p:nvPicPr>
          <p:cNvPr id="65" name="图片 64"/>
          <p:cNvPicPr/>
          <p:nvPr/>
        </p:nvPicPr>
        <p:blipFill>
          <a:blip r:embed="rId1"/>
          <a:stretch>
            <a:fillRect/>
          </a:stretch>
        </p:blipFill>
        <p:spPr>
          <a:xfrm rot="-10800000" flipV="1">
            <a:off x="1401817" y="4141781"/>
            <a:ext cx="3242072" cy="86916"/>
          </a:xfrm>
          <a:prstGeom prst="rect">
            <a:avLst/>
          </a:prstGeom>
          <a:noFill/>
          <a:ln w="9525">
            <a:noFill/>
          </a:ln>
        </p:spPr>
      </p:pic>
      <p:grpSp>
        <p:nvGrpSpPr>
          <p:cNvPr id="66" name="组合 65"/>
          <p:cNvGrpSpPr/>
          <p:nvPr/>
        </p:nvGrpSpPr>
        <p:grpSpPr>
          <a:xfrm flipV="1">
            <a:off x="2919301" y="3136987"/>
            <a:ext cx="1596422" cy="1430266"/>
            <a:chOff x="1709047" y="2214920"/>
            <a:chExt cx="2128562" cy="1907022"/>
          </a:xfrm>
          <a:gradFill>
            <a:gsLst>
              <a:gs pos="0">
                <a:srgbClr val="0246A0"/>
              </a:gs>
              <a:gs pos="100000">
                <a:srgbClr val="046EEE"/>
              </a:gs>
            </a:gsLst>
            <a:lin ang="2700000" scaled="1"/>
          </a:gradFill>
        </p:grpSpPr>
        <p:sp>
          <p:nvSpPr>
            <p:cNvPr id="67" name="右箭头 66"/>
            <p:cNvSpPr/>
            <p:nvPr/>
          </p:nvSpPr>
          <p:spPr>
            <a:xfrm rot="2700000" flipV="1">
              <a:off x="2194698" y="2479031"/>
              <a:ext cx="1907022" cy="1378800"/>
            </a:xfrm>
            <a:prstGeom prst="rightArrow">
              <a:avLst>
                <a:gd name="adj1" fmla="val 52799"/>
                <a:gd name="adj2"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fontAlgn="auto"/>
              <a:r>
                <a:rPr lang="zh-CN" altLang="en-US" sz="1200" noProof="1">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rPr>
                <a:t>在此编辑文本内容</a:t>
              </a:r>
              <a:endParaRPr lang="zh-CN" altLang="en-US" sz="1200" noProof="1">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sp>
          <p:nvSpPr>
            <p:cNvPr id="68" name="等腰三角形 67"/>
            <p:cNvSpPr/>
            <p:nvPr/>
          </p:nvSpPr>
          <p:spPr>
            <a:xfrm rot="10800000">
              <a:off x="1709047" y="2234505"/>
              <a:ext cx="1030535" cy="51716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fontAlgn="auto"/>
              <a:endParaRPr lang="zh-CN" altLang="en-US" sz="1200" noProof="1">
                <a:solidFill>
                  <a:schemeClr val="bg1">
                    <a:lumMod val="95000"/>
                  </a:schemeClr>
                </a:solidFill>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grpSp>
      <p:pic>
        <p:nvPicPr>
          <p:cNvPr id="69" name="图片 68"/>
          <p:cNvPicPr/>
          <p:nvPr/>
        </p:nvPicPr>
        <p:blipFill>
          <a:blip r:embed="rId1"/>
          <a:stretch>
            <a:fillRect/>
          </a:stretch>
        </p:blipFill>
        <p:spPr>
          <a:xfrm rot="-10800000" flipV="1">
            <a:off x="4561736" y="4141783"/>
            <a:ext cx="3228975" cy="89297"/>
          </a:xfrm>
          <a:prstGeom prst="rect">
            <a:avLst/>
          </a:prstGeom>
          <a:noFill/>
          <a:ln w="9525">
            <a:noFill/>
          </a:ln>
        </p:spPr>
      </p:pic>
      <p:grpSp>
        <p:nvGrpSpPr>
          <p:cNvPr id="70" name="组合 69"/>
          <p:cNvGrpSpPr/>
          <p:nvPr/>
        </p:nvGrpSpPr>
        <p:grpSpPr>
          <a:xfrm flipH="1" flipV="1">
            <a:off x="4638574" y="3136988"/>
            <a:ext cx="1594286" cy="1430266"/>
            <a:chOff x="1709047" y="2214919"/>
            <a:chExt cx="2125713" cy="1907022"/>
          </a:xfrm>
          <a:gradFill>
            <a:gsLst>
              <a:gs pos="0">
                <a:srgbClr val="0246A0"/>
              </a:gs>
              <a:gs pos="100000">
                <a:srgbClr val="046EEE"/>
              </a:gs>
            </a:gsLst>
            <a:lin ang="2700000" scaled="1"/>
          </a:gradFill>
        </p:grpSpPr>
        <p:sp>
          <p:nvSpPr>
            <p:cNvPr id="71" name="右箭头 70"/>
            <p:cNvSpPr/>
            <p:nvPr/>
          </p:nvSpPr>
          <p:spPr>
            <a:xfrm rot="13500000" flipH="1">
              <a:off x="2191849" y="2479030"/>
              <a:ext cx="1907022" cy="1378800"/>
            </a:xfrm>
            <a:prstGeom prst="rightArrow">
              <a:avLst>
                <a:gd name="adj1" fmla="val 52799"/>
                <a:gd name="adj2"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rtlCol="0" anchor="ctr"/>
            <a:lstStyle/>
            <a:p>
              <a:pPr algn="ctr" fontAlgn="auto"/>
              <a:r>
                <a:rPr lang="zh-CN" altLang="en-US" sz="1200" noProof="1">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rPr>
                <a:t>在此编辑文本内容</a:t>
              </a:r>
              <a:endParaRPr lang="zh-CN" altLang="en-US" sz="1200" noProof="1">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sp>
          <p:nvSpPr>
            <p:cNvPr id="72" name="等腰三角形 71"/>
            <p:cNvSpPr/>
            <p:nvPr/>
          </p:nvSpPr>
          <p:spPr>
            <a:xfrm rot="10800000">
              <a:off x="1709047" y="2234505"/>
              <a:ext cx="1030535" cy="51716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fontAlgn="auto"/>
              <a:endParaRPr lang="zh-CN" altLang="en-US" sz="1200" noProof="1">
                <a:solidFill>
                  <a:schemeClr val="bg1">
                    <a:lumMod val="95000"/>
                  </a:schemeClr>
                </a:solidFill>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grpSp>
      <p:sp>
        <p:nvSpPr>
          <p:cNvPr id="73" name="文本框 72"/>
          <p:cNvSpPr txBox="1"/>
          <p:nvPr/>
        </p:nvSpPr>
        <p:spPr>
          <a:xfrm>
            <a:off x="1404199" y="1505739"/>
            <a:ext cx="2222897" cy="575945"/>
          </a:xfrm>
          <a:prstGeom prst="rect">
            <a:avLst/>
          </a:prstGeom>
          <a:noFill/>
        </p:spPr>
        <p:txBody>
          <a:bodyPr wrap="square" rtlCol="0">
            <a:spAutoFit/>
          </a:bodyPr>
          <a:lstStyle/>
          <a:p>
            <a:pPr marL="257175" indent="-257175" fontAlgn="auto">
              <a:lnSpc>
                <a:spcPct val="125000"/>
              </a:lnSpc>
              <a:spcBef>
                <a:spcPts val="450"/>
              </a:spcBef>
              <a:buFont typeface="Wingdings" panose="05000000000000000000" pitchFamily="2" charset="2"/>
              <a:buChar char="n"/>
            </a:pPr>
            <a:r>
              <a:rPr lang="zh-CN" altLang="en-US" sz="1015" b="1" noProof="1">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rPr>
              <a:t>添加标题</a:t>
            </a:r>
            <a:endParaRPr lang="en-US" altLang="zh-CN" sz="1015" b="1" noProof="1">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a:p>
            <a:pPr fontAlgn="auto">
              <a:lnSpc>
                <a:spcPct val="125000"/>
              </a:lnSpc>
              <a:spcBef>
                <a:spcPts val="450"/>
              </a:spcBef>
            </a:pPr>
            <a:r>
              <a:rPr lang="zh-CN" altLang="en-US" sz="1200" noProof="1">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rPr>
              <a:t>在此编辑文本内容</a:t>
            </a:r>
            <a:endParaRPr lang="zh-CN" altLang="en-US" sz="1200" noProof="1">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sp>
        <p:nvSpPr>
          <p:cNvPr id="74" name="文本框 73"/>
          <p:cNvSpPr txBox="1"/>
          <p:nvPr/>
        </p:nvSpPr>
        <p:spPr>
          <a:xfrm>
            <a:off x="5722594" y="1525980"/>
            <a:ext cx="2224088" cy="575945"/>
          </a:xfrm>
          <a:prstGeom prst="rect">
            <a:avLst/>
          </a:prstGeom>
          <a:noFill/>
        </p:spPr>
        <p:txBody>
          <a:bodyPr wrap="square" rtlCol="0">
            <a:spAutoFit/>
          </a:bodyPr>
          <a:lstStyle/>
          <a:p>
            <a:pPr marL="257175" indent="-257175" fontAlgn="auto">
              <a:lnSpc>
                <a:spcPct val="125000"/>
              </a:lnSpc>
              <a:spcBef>
                <a:spcPts val="450"/>
              </a:spcBef>
              <a:buFont typeface="Wingdings" panose="05000000000000000000" pitchFamily="2" charset="2"/>
              <a:buChar char="n"/>
            </a:pPr>
            <a:r>
              <a:rPr lang="zh-CN" altLang="en-US" sz="1015" b="1" noProof="1">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rPr>
              <a:t>添加标题</a:t>
            </a:r>
            <a:endParaRPr lang="en-US" altLang="zh-CN" sz="1015" b="1" noProof="1">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a:p>
            <a:pPr fontAlgn="auto">
              <a:lnSpc>
                <a:spcPct val="125000"/>
              </a:lnSpc>
              <a:spcBef>
                <a:spcPts val="450"/>
              </a:spcBef>
            </a:pPr>
            <a:r>
              <a:rPr lang="zh-CN" altLang="en-US" sz="1200" noProof="1">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rPr>
              <a:t>在此编辑文本内容</a:t>
            </a:r>
            <a:endParaRPr lang="zh-CN" altLang="en-US" sz="1200" noProof="1">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sp>
        <p:nvSpPr>
          <p:cNvPr id="75" name="文本框 74"/>
          <p:cNvSpPr txBox="1"/>
          <p:nvPr/>
        </p:nvSpPr>
        <p:spPr>
          <a:xfrm>
            <a:off x="1404199" y="3530991"/>
            <a:ext cx="2222897" cy="575945"/>
          </a:xfrm>
          <a:prstGeom prst="rect">
            <a:avLst/>
          </a:prstGeom>
          <a:noFill/>
        </p:spPr>
        <p:txBody>
          <a:bodyPr wrap="square" rtlCol="0">
            <a:spAutoFit/>
          </a:bodyPr>
          <a:lstStyle/>
          <a:p>
            <a:pPr marL="257175" indent="-257175" fontAlgn="auto">
              <a:lnSpc>
                <a:spcPct val="125000"/>
              </a:lnSpc>
              <a:spcBef>
                <a:spcPts val="450"/>
              </a:spcBef>
              <a:buFont typeface="Wingdings" panose="05000000000000000000" pitchFamily="2" charset="2"/>
              <a:buChar char="n"/>
            </a:pPr>
            <a:r>
              <a:rPr lang="zh-CN" altLang="en-US" sz="1015" b="1" noProof="1">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rPr>
              <a:t>添加标题</a:t>
            </a:r>
            <a:endParaRPr lang="en-US" altLang="zh-CN" sz="1015" b="1" noProof="1">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a:p>
            <a:pPr fontAlgn="auto">
              <a:lnSpc>
                <a:spcPct val="125000"/>
              </a:lnSpc>
              <a:spcBef>
                <a:spcPts val="450"/>
              </a:spcBef>
            </a:pPr>
            <a:r>
              <a:rPr lang="zh-CN" altLang="en-US" sz="1200" noProof="1">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rPr>
              <a:t>在此编辑文本内容</a:t>
            </a:r>
            <a:endParaRPr lang="zh-CN" altLang="en-US" sz="1200" noProof="1">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sp>
        <p:nvSpPr>
          <p:cNvPr id="76" name="文本框 75"/>
          <p:cNvSpPr txBox="1"/>
          <p:nvPr/>
        </p:nvSpPr>
        <p:spPr>
          <a:xfrm>
            <a:off x="5797605" y="3477414"/>
            <a:ext cx="2222897" cy="575945"/>
          </a:xfrm>
          <a:prstGeom prst="rect">
            <a:avLst/>
          </a:prstGeom>
          <a:noFill/>
        </p:spPr>
        <p:txBody>
          <a:bodyPr wrap="square" rtlCol="0">
            <a:spAutoFit/>
          </a:bodyPr>
          <a:lstStyle/>
          <a:p>
            <a:pPr marL="257175" indent="-257175" fontAlgn="auto">
              <a:lnSpc>
                <a:spcPct val="125000"/>
              </a:lnSpc>
              <a:spcBef>
                <a:spcPts val="450"/>
              </a:spcBef>
              <a:buFont typeface="Wingdings" panose="05000000000000000000" pitchFamily="2" charset="2"/>
              <a:buChar char="n"/>
            </a:pPr>
            <a:r>
              <a:rPr lang="zh-CN" altLang="en-US" sz="1015" b="1" noProof="1">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rPr>
              <a:t>添加标题</a:t>
            </a:r>
            <a:endParaRPr lang="en-US" altLang="zh-CN" sz="1015" b="1" noProof="1">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a:p>
            <a:pPr fontAlgn="auto">
              <a:lnSpc>
                <a:spcPct val="125000"/>
              </a:lnSpc>
              <a:spcBef>
                <a:spcPts val="450"/>
              </a:spcBef>
            </a:pPr>
            <a:r>
              <a:rPr lang="zh-CN" altLang="en-US" sz="1200" noProof="1">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rPr>
              <a:t>在此编辑文本内容</a:t>
            </a:r>
            <a:endParaRPr lang="zh-CN" altLang="en-US" sz="1200" noProof="1">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sp>
        <p:nvSpPr>
          <p:cNvPr id="77" name="文本框 76"/>
          <p:cNvSpPr txBox="1"/>
          <p:nvPr/>
        </p:nvSpPr>
        <p:spPr>
          <a:xfrm>
            <a:off x="3808070" y="2545155"/>
            <a:ext cx="1632347" cy="710451"/>
          </a:xfrm>
          <a:prstGeom prst="rect">
            <a:avLst/>
          </a:prstGeom>
          <a:noFill/>
          <a:ln w="9525">
            <a:noFill/>
          </a:ln>
        </p:spPr>
        <p:txBody>
          <a:bodyPr wrap="square" anchor="t">
            <a:spAutoFit/>
          </a:bodyPr>
          <a:lstStyle/>
          <a:p>
            <a:pPr algn="ctr">
              <a:spcBef>
                <a:spcPts val="450"/>
              </a:spcBef>
            </a:pPr>
            <a:r>
              <a:rPr lang="zh-CN" altLang="en-US" sz="1800" b="1" dirty="0">
                <a:latin typeface="思源黑体 CN Normal" panose="020B0400000000000000" pitchFamily="34" charset="-122"/>
                <a:ea typeface="思源黑体 CN Normal" panose="020B0400000000000000" pitchFamily="34" charset="-122"/>
                <a:sym typeface="思源黑体 CN Normal" panose="020B0400000000000000" pitchFamily="34" charset="-122"/>
              </a:rPr>
              <a:t>添加</a:t>
            </a:r>
            <a:endParaRPr lang="zh-CN" altLang="en-US" sz="1800" b="1" dirty="0">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a:p>
            <a:pPr algn="ctr">
              <a:spcBef>
                <a:spcPts val="450"/>
              </a:spcBef>
            </a:pPr>
            <a:r>
              <a:rPr lang="zh-CN" altLang="en-US" sz="1800" b="1" dirty="0">
                <a:latin typeface="思源黑体 CN Normal" panose="020B0400000000000000" pitchFamily="34" charset="-122"/>
                <a:ea typeface="思源黑体 CN Normal" panose="020B0400000000000000" pitchFamily="34" charset="-122"/>
                <a:sym typeface="思源黑体 CN Normal" panose="020B0400000000000000" pitchFamily="34" charset="-122"/>
              </a:rPr>
              <a:t>标题</a:t>
            </a:r>
            <a:endParaRPr lang="zh-CN" altLang="en-US" sz="1800" b="1" dirty="0">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2" name="矩形 1"/>
          <p:cNvSpPr/>
          <p:nvPr/>
        </p:nvSpPr>
        <p:spPr>
          <a:xfrm>
            <a:off x="3411538" y="309062"/>
            <a:ext cx="2320925" cy="460375"/>
          </a:xfrm>
          <a:prstGeom prst="rect">
            <a:avLst/>
          </a:prstGeom>
        </p:spPr>
        <p:txBody>
          <a:bodyPr wrap="none">
            <a:spAutoFit/>
          </a:bodyPr>
          <a:lstStyle/>
          <a:p>
            <a:pPr algn="ctr"/>
            <a:r>
              <a:rPr lang="zh-CN" altLang="zh-CN" sz="2400" b="1" dirty="0">
                <a:latin typeface="思源黑体 CN Medium" panose="020B0600000000000000" pitchFamily="34" charset="-122"/>
                <a:ea typeface="思源黑体 CN Medium" panose="020B0600000000000000" pitchFamily="34" charset="-122"/>
                <a:cs typeface="微软雅黑" panose="020B0503020204020204" charset="-122"/>
                <a:sym typeface="思源黑体 CN Normal" panose="020B0400000000000000" pitchFamily="34" charset="-122"/>
              </a:rPr>
              <a:t>请输入标题文字</a:t>
            </a:r>
            <a:endParaRPr lang="zh-CN" altLang="zh-CN" sz="2400" b="1" dirty="0">
              <a:latin typeface="思源黑体 CN Medium" panose="020B0600000000000000" pitchFamily="34" charset="-122"/>
              <a:ea typeface="思源黑体 CN Medium" panose="020B0600000000000000" pitchFamily="34" charset="-122"/>
              <a:cs typeface="微软雅黑" panose="020B0503020204020204" charset="-122"/>
              <a:sym typeface="思源黑体 CN Normal" panose="020B04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3000"/>
    </mc:Choice>
    <mc:Fallback>
      <p:transition spd="slow" advTm="3000"/>
    </mc:Fallback>
  </mc:AlternateContent>
  <p:timing>
    <p:tnLst>
      <p:par>
        <p:cTn id="1" dur="indefinite" restart="never" nodeType="tmRoot"/>
      </p:par>
    </p:tnLst>
    <p:bldLst>
      <p:bldP spid="53" grpId="0" bldLvl="0" animBg="1"/>
      <p:bldP spid="54" grpId="0" bldLvl="0" animBg="1"/>
      <p:bldP spid="55" grpId="0" bldLvl="0" animBg="1"/>
      <p:bldP spid="56" grpId="0" bldLvl="0" animBg="1"/>
      <p:bldP spid="73" grpId="0"/>
      <p:bldP spid="74" grpId="0"/>
      <p:bldP spid="75" grpId="0"/>
      <p:bldP spid="76" grpId="0"/>
      <p:bldP spid="7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42"/>
          <p:cNvSpPr/>
          <p:nvPr/>
        </p:nvSpPr>
        <p:spPr>
          <a:xfrm>
            <a:off x="7339464" y="2862739"/>
            <a:ext cx="692944" cy="1695450"/>
          </a:xfrm>
          <a:prstGeom prst="rect">
            <a:avLst/>
          </a:prstGeom>
          <a:gradFill>
            <a:gsLst>
              <a:gs pos="0">
                <a:srgbClr val="0246A0"/>
              </a:gs>
              <a:gs pos="100000">
                <a:srgbClr val="046EEE"/>
              </a:gs>
            </a:gsLst>
            <a:lin ang="2700000" scaled="1"/>
          </a:gradFill>
          <a:ln w="9525">
            <a:noFill/>
          </a:ln>
        </p:spPr>
        <p:txBody>
          <a:bodyPr lIns="91434" tIns="45717" rIns="91434" bIns="45717" anchor="ctr"/>
          <a:lstStyle/>
          <a:p>
            <a:pPr lvl="0" algn="ctr">
              <a:buFont typeface="Arial" panose="020B0604020202020204" pitchFamily="34" charset="0"/>
              <a:buNone/>
            </a:pPr>
            <a:endParaRPr lang="zh-CN" altLang="zh-CN" sz="1800">
              <a:solidFill>
                <a:srgbClr val="FFFFFF"/>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10" name="矩形 37"/>
          <p:cNvSpPr/>
          <p:nvPr/>
        </p:nvSpPr>
        <p:spPr>
          <a:xfrm>
            <a:off x="3747348" y="2862739"/>
            <a:ext cx="3500438" cy="1695450"/>
          </a:xfrm>
          <a:prstGeom prst="rect">
            <a:avLst/>
          </a:prstGeom>
          <a:gradFill>
            <a:gsLst>
              <a:gs pos="0">
                <a:srgbClr val="0246A0"/>
              </a:gs>
              <a:gs pos="100000">
                <a:srgbClr val="046EEE"/>
              </a:gs>
            </a:gsLst>
            <a:lin ang="2700000" scaled="1"/>
          </a:gradFill>
          <a:ln w="9525">
            <a:noFill/>
          </a:ln>
        </p:spPr>
        <p:txBody>
          <a:bodyPr lIns="91434" tIns="45717" rIns="91434" bIns="45717" anchor="ctr"/>
          <a:lstStyle/>
          <a:p>
            <a:pPr lvl="0" algn="ctr">
              <a:lnSpc>
                <a:spcPct val="100000"/>
              </a:lnSpc>
              <a:spcBef>
                <a:spcPct val="0"/>
              </a:spcBef>
              <a:buFont typeface="Arial" panose="020B0604020202020204" pitchFamily="34" charset="0"/>
              <a:buNone/>
            </a:pPr>
            <a:endParaRPr lang="zh-CN" altLang="zh-CN" sz="1800">
              <a:solidFill>
                <a:srgbClr val="FFFFFF"/>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11" name="矩形 46"/>
          <p:cNvSpPr>
            <a:spLocks noChangeAspect="1"/>
          </p:cNvSpPr>
          <p:nvPr/>
        </p:nvSpPr>
        <p:spPr>
          <a:xfrm>
            <a:off x="1114876" y="2862739"/>
            <a:ext cx="2541985" cy="1695450"/>
          </a:xfrm>
          <a:prstGeom prst="rect">
            <a:avLst/>
          </a:prstGeom>
          <a:blipFill dpi="0" rotWithShape="1">
            <a:blip r:embed="rId1"/>
            <a:srcRect/>
            <a:stretch>
              <a:fillRect/>
            </a:stretch>
          </a:blipFill>
          <a:ln w="9525">
            <a:noFill/>
          </a:ln>
        </p:spPr>
        <p:txBody>
          <a:bodyPr anchor="ctr"/>
          <a:lstStyle/>
          <a:p>
            <a:pPr algn="ctr">
              <a:buFont typeface="Arial" panose="020B0604020202020204" pitchFamily="34" charset="0"/>
            </a:pPr>
            <a:endParaRPr lang="zh-CN" altLang="zh-CN" sz="2400">
              <a:solidFill>
                <a:srgbClr val="FFFFFF"/>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12" name="矩形 47"/>
          <p:cNvSpPr>
            <a:spLocks noChangeAspect="1"/>
          </p:cNvSpPr>
          <p:nvPr/>
        </p:nvSpPr>
        <p:spPr>
          <a:xfrm>
            <a:off x="2880574" y="1098234"/>
            <a:ext cx="2539603" cy="1694260"/>
          </a:xfrm>
          <a:prstGeom prst="rect">
            <a:avLst/>
          </a:prstGeom>
          <a:blipFill dpi="0" rotWithShape="1">
            <a:blip r:embed="rId1"/>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fontAlgn="auto"/>
            <a:endParaRPr lang="zh-CN" altLang="zh-CN" sz="1015">
              <a:solidFill>
                <a:schemeClr val="lt1"/>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13" name="矩形 1"/>
          <p:cNvSpPr/>
          <p:nvPr/>
        </p:nvSpPr>
        <p:spPr>
          <a:xfrm>
            <a:off x="1114875" y="1097042"/>
            <a:ext cx="1695450" cy="1695450"/>
          </a:xfrm>
          <a:prstGeom prst="rect">
            <a:avLst/>
          </a:prstGeom>
          <a:gradFill>
            <a:gsLst>
              <a:gs pos="0">
                <a:srgbClr val="0246A0"/>
              </a:gs>
              <a:gs pos="100000">
                <a:srgbClr val="046EEE"/>
              </a:gs>
            </a:gsLst>
            <a:lin ang="2700000" scaled="1"/>
          </a:gradFill>
          <a:ln w="9525">
            <a:noFill/>
          </a:ln>
        </p:spPr>
        <p:txBody>
          <a:bodyPr lIns="91434" tIns="45717" rIns="91434" bIns="45717" anchor="ctr"/>
          <a:lstStyle/>
          <a:p>
            <a:pPr lvl="0" algn="ctr">
              <a:lnSpc>
                <a:spcPct val="100000"/>
              </a:lnSpc>
              <a:spcBef>
                <a:spcPct val="0"/>
              </a:spcBef>
              <a:buFont typeface="Arial" panose="020B0604020202020204" pitchFamily="34" charset="0"/>
              <a:buNone/>
            </a:pPr>
            <a:endParaRPr lang="zh-CN" altLang="zh-CN" sz="1800">
              <a:solidFill>
                <a:srgbClr val="FF8607"/>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14" name="矩形 59"/>
          <p:cNvSpPr>
            <a:spLocks noChangeAspect="1"/>
          </p:cNvSpPr>
          <p:nvPr/>
        </p:nvSpPr>
        <p:spPr>
          <a:xfrm>
            <a:off x="5490422" y="1097042"/>
            <a:ext cx="2541984" cy="1695450"/>
          </a:xfrm>
          <a:prstGeom prst="rect">
            <a:avLst/>
          </a:prstGeom>
          <a:blipFill dpi="0" rotWithShape="1">
            <a:blip r:embed="rId1"/>
            <a:srcRect/>
            <a:stretch>
              <a:fillRect/>
            </a:stretch>
          </a:blipFill>
          <a:ln w="9525">
            <a:noFill/>
          </a:ln>
        </p:spPr>
        <p:txBody>
          <a:bodyPr anchor="ctr"/>
          <a:lstStyle/>
          <a:p>
            <a:pPr algn="ctr">
              <a:buFont typeface="Arial" panose="020B0604020202020204" pitchFamily="34" charset="0"/>
            </a:pPr>
            <a:endParaRPr lang="zh-CN" altLang="zh-CN" sz="1015">
              <a:solidFill>
                <a:srgbClr val="FFFFFF"/>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15" name="矩形 56"/>
          <p:cNvSpPr/>
          <p:nvPr/>
        </p:nvSpPr>
        <p:spPr>
          <a:xfrm>
            <a:off x="1114876" y="1480562"/>
            <a:ext cx="1614488" cy="346243"/>
          </a:xfrm>
          <a:prstGeom prst="rect">
            <a:avLst/>
          </a:prstGeom>
          <a:noFill/>
          <a:ln w="9525">
            <a:noFill/>
          </a:ln>
        </p:spPr>
        <p:txBody>
          <a:bodyPr lIns="91434" tIns="45717" rIns="91434" bIns="45717" anchor="t">
            <a:spAutoFit/>
          </a:bodyPr>
          <a:lstStyle/>
          <a:p>
            <a:pPr lvl="0" algn="r">
              <a:lnSpc>
                <a:spcPct val="100000"/>
              </a:lnSpc>
              <a:spcBef>
                <a:spcPct val="0"/>
              </a:spcBef>
              <a:buFont typeface="Arial" panose="020B0604020202020204" pitchFamily="34" charset="0"/>
              <a:buNone/>
            </a:pPr>
            <a:r>
              <a:rPr lang="zh-CN" altLang="en-US" sz="1650" b="1" dirty="0">
                <a:solidFill>
                  <a:schemeClr val="bg1"/>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添加主题</a:t>
            </a:r>
            <a:endParaRPr lang="zh-CN" altLang="en-US" sz="1650" b="1" dirty="0">
              <a:solidFill>
                <a:schemeClr val="bg1"/>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16" name="矩形 57"/>
          <p:cNvSpPr/>
          <p:nvPr/>
        </p:nvSpPr>
        <p:spPr>
          <a:xfrm>
            <a:off x="1351811" y="1817510"/>
            <a:ext cx="1381125" cy="499110"/>
          </a:xfrm>
          <a:prstGeom prst="rect">
            <a:avLst/>
          </a:prstGeom>
          <a:noFill/>
          <a:ln w="9525">
            <a:noFill/>
          </a:ln>
        </p:spPr>
        <p:txBody>
          <a:bodyPr lIns="91434" tIns="45717" rIns="91434" bIns="45717" anchor="t">
            <a:spAutoFit/>
          </a:bodyPr>
          <a:lstStyle/>
          <a:p>
            <a:pPr algn="r">
              <a:lnSpc>
                <a:spcPts val="1595"/>
              </a:lnSpc>
            </a:pPr>
            <a:r>
              <a:rPr sz="1050" dirty="0">
                <a:solidFill>
                  <a:schemeClr val="bg1"/>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在此编辑文本内容在此编辑文本内容</a:t>
            </a:r>
            <a:endParaRPr sz="1050" dirty="0">
              <a:solidFill>
                <a:schemeClr val="bg1"/>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17" name="矩形 44"/>
          <p:cNvSpPr/>
          <p:nvPr/>
        </p:nvSpPr>
        <p:spPr>
          <a:xfrm>
            <a:off x="3844979" y="3149806"/>
            <a:ext cx="2324100" cy="346243"/>
          </a:xfrm>
          <a:prstGeom prst="rect">
            <a:avLst/>
          </a:prstGeom>
          <a:noFill/>
          <a:ln w="9525">
            <a:noFill/>
          </a:ln>
        </p:spPr>
        <p:txBody>
          <a:bodyPr lIns="91434" tIns="45717" rIns="91434" bIns="45717" anchor="t">
            <a:spAutoFit/>
          </a:bodyPr>
          <a:lstStyle/>
          <a:p>
            <a:pPr lvl="0">
              <a:lnSpc>
                <a:spcPct val="100000"/>
              </a:lnSpc>
              <a:spcBef>
                <a:spcPct val="0"/>
              </a:spcBef>
              <a:buFont typeface="Arial" panose="020B0604020202020204" pitchFamily="34" charset="0"/>
              <a:buNone/>
            </a:pPr>
            <a:r>
              <a:rPr lang="zh-CN" altLang="en-US" sz="1650" b="1" dirty="0">
                <a:solidFill>
                  <a:schemeClr val="bg1"/>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添加主题</a:t>
            </a:r>
            <a:endParaRPr lang="zh-CN" altLang="en-US" sz="1650" b="1" dirty="0">
              <a:solidFill>
                <a:schemeClr val="bg1"/>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18" name="矩形 45"/>
          <p:cNvSpPr/>
          <p:nvPr/>
        </p:nvSpPr>
        <p:spPr>
          <a:xfrm>
            <a:off x="3844980" y="3451036"/>
            <a:ext cx="3211115" cy="735965"/>
          </a:xfrm>
          <a:prstGeom prst="rect">
            <a:avLst/>
          </a:prstGeom>
          <a:noFill/>
          <a:ln w="9525">
            <a:noFill/>
          </a:ln>
        </p:spPr>
        <p:txBody>
          <a:bodyPr lIns="91434" tIns="45717" rIns="91434" bIns="45717" anchor="t">
            <a:spAutoFit/>
          </a:bodyPr>
          <a:lstStyle/>
          <a:p>
            <a:pPr lvl="0">
              <a:lnSpc>
                <a:spcPct val="100000"/>
              </a:lnSpc>
              <a:spcBef>
                <a:spcPct val="0"/>
              </a:spcBef>
              <a:buFont typeface="Arial" panose="020B0604020202020204" pitchFamily="34" charset="0"/>
              <a:buNone/>
            </a:pPr>
            <a:r>
              <a:rPr lang="zh-CN" altLang="en-US" sz="1050" dirty="0">
                <a:solidFill>
                  <a:schemeClr val="bg1"/>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在此编辑文本内容在此编辑文本内容在此编辑文本内容在此编辑文本内容在此编辑文本内容在此编辑文本内容在此编辑文本内容在此编辑文本内容在此编辑文本内容在此编辑文本内容</a:t>
            </a:r>
            <a:endParaRPr lang="zh-CN" altLang="en-US" sz="1050" dirty="0">
              <a:solidFill>
                <a:schemeClr val="bg1"/>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19" name="燕尾形 1"/>
          <p:cNvSpPr/>
          <p:nvPr/>
        </p:nvSpPr>
        <p:spPr>
          <a:xfrm>
            <a:off x="8314585" y="2599612"/>
            <a:ext cx="384572" cy="384572"/>
          </a:xfrm>
          <a:prstGeom prst="chevron">
            <a:avLst>
              <a:gd name="adj" fmla="val 50000"/>
            </a:avLst>
          </a:prstGeom>
          <a:solidFill>
            <a:schemeClr val="bg1">
              <a:lumMod val="85000"/>
            </a:schemeClr>
          </a:solidFill>
          <a:ln w="9525">
            <a:noFill/>
          </a:ln>
        </p:spPr>
        <p:txBody>
          <a:bodyPr anchor="ctr"/>
          <a:lstStyle/>
          <a:p>
            <a:pPr lvl="0" algn="ctr">
              <a:buFont typeface="Arial" panose="020B0604020202020204" pitchFamily="34" charset="0"/>
              <a:buNone/>
            </a:pPr>
            <a:endParaRPr lang="zh-CN" altLang="zh-CN" sz="1015">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20" name="燕尾形 23"/>
          <p:cNvSpPr/>
          <p:nvPr/>
        </p:nvSpPr>
        <p:spPr>
          <a:xfrm flipH="1">
            <a:off x="488608" y="2599612"/>
            <a:ext cx="384572" cy="384572"/>
          </a:xfrm>
          <a:prstGeom prst="chevron">
            <a:avLst>
              <a:gd name="adj" fmla="val 49995"/>
            </a:avLst>
          </a:prstGeom>
          <a:solidFill>
            <a:schemeClr val="bg1">
              <a:lumMod val="85000"/>
            </a:schemeClr>
          </a:solidFill>
          <a:ln w="9525">
            <a:noFill/>
          </a:ln>
        </p:spPr>
        <p:txBody>
          <a:bodyPr anchor="ctr"/>
          <a:lstStyle/>
          <a:p>
            <a:pPr lvl="0" algn="ctr">
              <a:buFont typeface="Arial" panose="020B0604020202020204" pitchFamily="34" charset="0"/>
              <a:buNone/>
            </a:pPr>
            <a:endParaRPr lang="zh-CN" altLang="zh-CN" sz="1015">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2" name="矩形 1"/>
          <p:cNvSpPr/>
          <p:nvPr/>
        </p:nvSpPr>
        <p:spPr>
          <a:xfrm>
            <a:off x="3411538" y="309062"/>
            <a:ext cx="2320925" cy="460375"/>
          </a:xfrm>
          <a:prstGeom prst="rect">
            <a:avLst/>
          </a:prstGeom>
        </p:spPr>
        <p:txBody>
          <a:bodyPr wrap="none">
            <a:spAutoFit/>
          </a:bodyPr>
          <a:lstStyle/>
          <a:p>
            <a:pPr algn="ctr"/>
            <a:r>
              <a:rPr lang="zh-CN" altLang="zh-CN" sz="2400" b="1" dirty="0">
                <a:latin typeface="思源黑体 CN Medium" panose="020B0600000000000000" pitchFamily="34" charset="-122"/>
                <a:ea typeface="思源黑体 CN Medium" panose="020B0600000000000000" pitchFamily="34" charset="-122"/>
                <a:cs typeface="微软雅黑" panose="020B0503020204020204" charset="-122"/>
                <a:sym typeface="思源黑体 CN Normal" panose="020B0400000000000000" pitchFamily="34" charset="-122"/>
              </a:rPr>
              <a:t>请输入标题文字</a:t>
            </a:r>
            <a:endParaRPr lang="zh-CN" altLang="zh-CN" sz="2400" b="1" dirty="0">
              <a:latin typeface="思源黑体 CN Medium" panose="020B0600000000000000" pitchFamily="34" charset="-122"/>
              <a:ea typeface="思源黑体 CN Medium" panose="020B0600000000000000" pitchFamily="34" charset="-122"/>
              <a:cs typeface="微软雅黑" panose="020B0503020204020204" charset="-122"/>
              <a:sym typeface="思源黑体 CN Normal" panose="020B04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3000"/>
    </mc:Choice>
    <mc:Fallback>
      <p:transition spd="slow" advTm="3000"/>
    </mc:Fallback>
  </mc:AlternateContent>
  <p:timing>
    <p:tnLst>
      <p:par>
        <p:cTn id="1" dur="indefinite" restart="never" nodeType="tmRoot"/>
      </p:par>
    </p:tnLst>
    <p:bldLst>
      <p:bldP spid="9" grpId="0" bldLvl="0" animBg="1"/>
      <p:bldP spid="10" grpId="0" bldLvl="0" animBg="1"/>
      <p:bldP spid="11" grpId="0" bldLvl="0" animBg="1"/>
      <p:bldP spid="12" grpId="0" bldLvl="0" animBg="1"/>
      <p:bldP spid="13" grpId="0" bldLvl="0" animBg="1"/>
      <p:bldP spid="14" grpId="0" bldLvl="0" animBg="1"/>
      <p:bldP spid="15" grpId="0" bldLvl="0"/>
      <p:bldP spid="16" grpId="0" bldLvl="0"/>
      <p:bldP spid="17" grpId="0" bldLvl="0"/>
      <p:bldP spid="18" grpId="0" bldLvl="0"/>
      <p:bldP spid="19" grpId="0" bldLvl="0" animBg="1"/>
      <p:bldP spid="19" grpId="1" bldLvl="0" animBg="1"/>
      <p:bldP spid="20" grpId="0" bldLvl="0" animBg="1"/>
      <p:bldP spid="20" grpId="1"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5"/>
          <p:cNvSpPr/>
          <p:nvPr/>
        </p:nvSpPr>
        <p:spPr>
          <a:xfrm>
            <a:off x="1820917" y="1831966"/>
            <a:ext cx="1087040" cy="979885"/>
          </a:xfrm>
          <a:custGeom>
            <a:avLst/>
            <a:gdLst/>
            <a:ahLst/>
            <a:cxnLst>
              <a:cxn ang="0">
                <a:pos x="1136759" y="1235640"/>
              </a:cxn>
              <a:cxn ang="0">
                <a:pos x="1086025" y="1286346"/>
              </a:cxn>
              <a:cxn ang="0">
                <a:pos x="1013623" y="1305028"/>
              </a:cxn>
              <a:cxn ang="0">
                <a:pos x="431239" y="1305028"/>
              </a:cxn>
              <a:cxn ang="0">
                <a:pos x="362008" y="1286346"/>
              </a:cxn>
              <a:cxn ang="0">
                <a:pos x="311274" y="1235106"/>
              </a:cxn>
              <a:cxn ang="0">
                <a:pos x="19025" y="723770"/>
              </a:cxn>
              <a:cxn ang="0">
                <a:pos x="0" y="652781"/>
              </a:cxn>
              <a:cxn ang="0">
                <a:pos x="19025" y="581257"/>
              </a:cxn>
              <a:cxn ang="0">
                <a:pos x="310217" y="72056"/>
              </a:cxn>
              <a:cxn ang="0">
                <a:pos x="362008" y="19748"/>
              </a:cxn>
              <a:cxn ang="0">
                <a:pos x="428068" y="533"/>
              </a:cxn>
              <a:cxn ang="0">
                <a:pos x="1012566" y="533"/>
              </a:cxn>
              <a:cxn ang="0">
                <a:pos x="1086025" y="19748"/>
              </a:cxn>
              <a:cxn ang="0">
                <a:pos x="1136759" y="70455"/>
              </a:cxn>
              <a:cxn ang="0">
                <a:pos x="1427951" y="579656"/>
              </a:cxn>
              <a:cxn ang="0">
                <a:pos x="1448034" y="652781"/>
              </a:cxn>
              <a:cxn ang="0">
                <a:pos x="1427423" y="726439"/>
              </a:cxn>
              <a:cxn ang="0">
                <a:pos x="1136759" y="1235640"/>
              </a:cxn>
            </a:cxnLst>
            <a:rect l="0" t="0" r="0" b="0"/>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0246A0"/>
              </a:gs>
              <a:gs pos="100000">
                <a:srgbClr val="046EEE"/>
              </a:gs>
            </a:gsLst>
            <a:lin ang="2700000" scaled="1"/>
          </a:gradFill>
          <a:ln w="9525">
            <a:noFill/>
          </a:ln>
        </p:spPr>
        <p:txBody>
          <a:bodyPr/>
          <a:lstStyle/>
          <a:p>
            <a:endParaRPr lang="zh-CN" altLang="en-US" sz="1015">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10" name="TextBox 3"/>
          <p:cNvSpPr txBox="1"/>
          <p:nvPr/>
        </p:nvSpPr>
        <p:spPr>
          <a:xfrm>
            <a:off x="2061424" y="2091522"/>
            <a:ext cx="478631" cy="461665"/>
          </a:xfrm>
          <a:prstGeom prst="rect">
            <a:avLst/>
          </a:prstGeom>
          <a:noFill/>
          <a:ln w="9525">
            <a:noFill/>
          </a:ln>
        </p:spPr>
        <p:txBody>
          <a:bodyPr wrap="square" lIns="0" tIns="0" rIns="0" bIns="0" anchor="t">
            <a:spAutoFit/>
          </a:bodyPr>
          <a:lstStyle/>
          <a:p>
            <a:pPr lvl="0" algn="ctr"/>
            <a:r>
              <a:rPr lang="zh-CN" altLang="en-US" sz="1500" b="1" dirty="0">
                <a:solidFill>
                  <a:schemeClr val="bg1"/>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添加标题</a:t>
            </a:r>
            <a:endParaRPr lang="zh-CN" altLang="en-US" sz="1500" b="1" dirty="0">
              <a:solidFill>
                <a:schemeClr val="bg1"/>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11" name="矩形 3"/>
          <p:cNvSpPr/>
          <p:nvPr/>
        </p:nvSpPr>
        <p:spPr>
          <a:xfrm>
            <a:off x="2780561" y="1417629"/>
            <a:ext cx="4519613" cy="869156"/>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noFill/>
          <a:ln w="9525">
            <a:solidFill>
              <a:srgbClr val="0185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1015" noProof="1">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12" name="Freeform 5"/>
          <p:cNvSpPr/>
          <p:nvPr/>
        </p:nvSpPr>
        <p:spPr>
          <a:xfrm>
            <a:off x="2717456" y="2367748"/>
            <a:ext cx="1087041" cy="979885"/>
          </a:xfrm>
          <a:custGeom>
            <a:avLst/>
            <a:gdLst/>
            <a:ahLst/>
            <a:cxnLst>
              <a:cxn ang="0">
                <a:pos x="1136759" y="1235640"/>
              </a:cxn>
              <a:cxn ang="0">
                <a:pos x="1086025" y="1286346"/>
              </a:cxn>
              <a:cxn ang="0">
                <a:pos x="1013623" y="1305028"/>
              </a:cxn>
              <a:cxn ang="0">
                <a:pos x="431239" y="1305028"/>
              </a:cxn>
              <a:cxn ang="0">
                <a:pos x="362008" y="1286346"/>
              </a:cxn>
              <a:cxn ang="0">
                <a:pos x="311274" y="1235106"/>
              </a:cxn>
              <a:cxn ang="0">
                <a:pos x="19025" y="723770"/>
              </a:cxn>
              <a:cxn ang="0">
                <a:pos x="0" y="652781"/>
              </a:cxn>
              <a:cxn ang="0">
                <a:pos x="19025" y="581257"/>
              </a:cxn>
              <a:cxn ang="0">
                <a:pos x="310217" y="72056"/>
              </a:cxn>
              <a:cxn ang="0">
                <a:pos x="362008" y="19748"/>
              </a:cxn>
              <a:cxn ang="0">
                <a:pos x="428068" y="533"/>
              </a:cxn>
              <a:cxn ang="0">
                <a:pos x="1012566" y="533"/>
              </a:cxn>
              <a:cxn ang="0">
                <a:pos x="1086025" y="19748"/>
              </a:cxn>
              <a:cxn ang="0">
                <a:pos x="1136759" y="70455"/>
              </a:cxn>
              <a:cxn ang="0">
                <a:pos x="1427951" y="579656"/>
              </a:cxn>
              <a:cxn ang="0">
                <a:pos x="1448034" y="652781"/>
              </a:cxn>
              <a:cxn ang="0">
                <a:pos x="1427423" y="726439"/>
              </a:cxn>
              <a:cxn ang="0">
                <a:pos x="1136759" y="1235640"/>
              </a:cxn>
            </a:cxnLst>
            <a:rect l="0" t="0" r="0" b="0"/>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0246A0"/>
              </a:gs>
              <a:gs pos="100000">
                <a:srgbClr val="046EEE"/>
              </a:gs>
            </a:gsLst>
            <a:lin ang="2700000" scaled="1"/>
          </a:gradFill>
          <a:ln w="9525">
            <a:noFill/>
          </a:ln>
        </p:spPr>
        <p:txBody>
          <a:bodyPr/>
          <a:lstStyle/>
          <a:p>
            <a:endParaRPr lang="zh-CN" altLang="en-US" sz="1015">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13" name="Freeform 5"/>
          <p:cNvSpPr/>
          <p:nvPr/>
        </p:nvSpPr>
        <p:spPr>
          <a:xfrm>
            <a:off x="1820917" y="2889241"/>
            <a:ext cx="1087040" cy="979885"/>
          </a:xfrm>
          <a:custGeom>
            <a:avLst/>
            <a:gdLst/>
            <a:ahLst/>
            <a:cxnLst>
              <a:cxn ang="0">
                <a:pos x="1136759" y="1235640"/>
              </a:cxn>
              <a:cxn ang="0">
                <a:pos x="1086025" y="1286346"/>
              </a:cxn>
              <a:cxn ang="0">
                <a:pos x="1013623" y="1305028"/>
              </a:cxn>
              <a:cxn ang="0">
                <a:pos x="431239" y="1305028"/>
              </a:cxn>
              <a:cxn ang="0">
                <a:pos x="362008" y="1286346"/>
              </a:cxn>
              <a:cxn ang="0">
                <a:pos x="311274" y="1235106"/>
              </a:cxn>
              <a:cxn ang="0">
                <a:pos x="19025" y="723770"/>
              </a:cxn>
              <a:cxn ang="0">
                <a:pos x="0" y="652781"/>
              </a:cxn>
              <a:cxn ang="0">
                <a:pos x="19025" y="581257"/>
              </a:cxn>
              <a:cxn ang="0">
                <a:pos x="310217" y="72056"/>
              </a:cxn>
              <a:cxn ang="0">
                <a:pos x="362008" y="19748"/>
              </a:cxn>
              <a:cxn ang="0">
                <a:pos x="428068" y="533"/>
              </a:cxn>
              <a:cxn ang="0">
                <a:pos x="1012566" y="533"/>
              </a:cxn>
              <a:cxn ang="0">
                <a:pos x="1086025" y="19748"/>
              </a:cxn>
              <a:cxn ang="0">
                <a:pos x="1136759" y="70455"/>
              </a:cxn>
              <a:cxn ang="0">
                <a:pos x="1427951" y="579656"/>
              </a:cxn>
              <a:cxn ang="0">
                <a:pos x="1448034" y="652781"/>
              </a:cxn>
              <a:cxn ang="0">
                <a:pos x="1427423" y="726439"/>
              </a:cxn>
              <a:cxn ang="0">
                <a:pos x="1136759" y="1235640"/>
              </a:cxn>
            </a:cxnLst>
            <a:rect l="0" t="0" r="0" b="0"/>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0246A0"/>
              </a:gs>
              <a:gs pos="100000">
                <a:srgbClr val="046EEE"/>
              </a:gs>
            </a:gsLst>
            <a:lin ang="2700000" scaled="1"/>
          </a:gradFill>
          <a:ln w="9525">
            <a:noFill/>
          </a:ln>
        </p:spPr>
        <p:txBody>
          <a:bodyPr/>
          <a:lstStyle/>
          <a:p>
            <a:endParaRPr lang="zh-CN" altLang="en-US" sz="1015">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14" name="矩形 3"/>
          <p:cNvSpPr/>
          <p:nvPr/>
        </p:nvSpPr>
        <p:spPr>
          <a:xfrm>
            <a:off x="3843789" y="2417754"/>
            <a:ext cx="3456385" cy="869156"/>
          </a:xfrm>
          <a:custGeom>
            <a:avLst/>
            <a:gdLst/>
            <a:ahLst/>
            <a:cxnLst/>
            <a:rect l="l" t="t" r="r" b="b"/>
            <a:pathLst>
              <a:path w="5192450" h="1305562">
                <a:moveTo>
                  <a:pt x="648072" y="0"/>
                </a:moveTo>
                <a:lnTo>
                  <a:pt x="4680520" y="0"/>
                </a:lnTo>
                <a:lnTo>
                  <a:pt x="4680520" y="534"/>
                </a:lnTo>
                <a:lnTo>
                  <a:pt x="4756983" y="534"/>
                </a:lnTo>
                <a:cubicBezTo>
                  <a:pt x="4781822" y="0"/>
                  <a:pt x="4807189" y="5871"/>
                  <a:pt x="4830442" y="19749"/>
                </a:cubicBezTo>
                <a:cubicBezTo>
                  <a:pt x="4852109" y="32025"/>
                  <a:pt x="4869549" y="49639"/>
                  <a:pt x="4881176" y="70456"/>
                </a:cubicBezTo>
                <a:lnTo>
                  <a:pt x="5172368" y="579657"/>
                </a:lnTo>
                <a:cubicBezTo>
                  <a:pt x="5185051" y="601007"/>
                  <a:pt x="5192450" y="626093"/>
                  <a:pt x="5192450" y="652781"/>
                </a:cubicBezTo>
                <a:cubicBezTo>
                  <a:pt x="5192450" y="680003"/>
                  <a:pt x="5185051" y="705089"/>
                  <a:pt x="5171839" y="726439"/>
                </a:cubicBezTo>
                <a:lnTo>
                  <a:pt x="4881176" y="1235640"/>
                </a:lnTo>
                <a:cubicBezTo>
                  <a:pt x="4869021" y="1255923"/>
                  <a:pt x="4852109" y="1273537"/>
                  <a:pt x="4830442" y="1286347"/>
                </a:cubicBezTo>
                <a:cubicBezTo>
                  <a:pt x="4807717" y="1299691"/>
                  <a:pt x="4782879" y="1305562"/>
                  <a:pt x="4758040" y="1305028"/>
                </a:cubicBezTo>
                <a:lnTo>
                  <a:pt x="4680520" y="1305028"/>
                </a:lnTo>
                <a:lnTo>
                  <a:pt x="4680520" y="1305562"/>
                </a:lnTo>
                <a:lnTo>
                  <a:pt x="648072" y="1305562"/>
                </a:lnTo>
                <a:lnTo>
                  <a:pt x="648072" y="1305028"/>
                </a:lnTo>
                <a:lnTo>
                  <a:pt x="431239" y="1305028"/>
                </a:lnTo>
                <a:cubicBezTo>
                  <a:pt x="407986" y="1305028"/>
                  <a:pt x="383676" y="1299157"/>
                  <a:pt x="362008" y="1286347"/>
                </a:cubicBezTo>
                <a:cubicBezTo>
                  <a:pt x="340341" y="1273537"/>
                  <a:pt x="322901" y="1255923"/>
                  <a:pt x="311274" y="1235107"/>
                </a:cubicBezTo>
                <a:lnTo>
                  <a:pt x="19025" y="723770"/>
                </a:lnTo>
                <a:cubicBezTo>
                  <a:pt x="6870" y="702954"/>
                  <a:pt x="0" y="678935"/>
                  <a:pt x="0" y="652781"/>
                </a:cubicBezTo>
                <a:cubicBezTo>
                  <a:pt x="0" y="626627"/>
                  <a:pt x="6870" y="602608"/>
                  <a:pt x="19025" y="581258"/>
                </a:cubicBezTo>
                <a:lnTo>
                  <a:pt x="310217" y="72057"/>
                </a:lnTo>
                <a:cubicBezTo>
                  <a:pt x="322372" y="51240"/>
                  <a:pt x="339812" y="32559"/>
                  <a:pt x="362008" y="19749"/>
                </a:cubicBezTo>
                <a:cubicBezTo>
                  <a:pt x="382619" y="7473"/>
                  <a:pt x="405344" y="1068"/>
                  <a:pt x="428068" y="534"/>
                </a:cubicBezTo>
                <a:lnTo>
                  <a:pt x="648072" y="534"/>
                </a:lnTo>
                <a:close/>
              </a:path>
            </a:pathLst>
          </a:custGeom>
          <a:noFill/>
          <a:ln w="9525">
            <a:solidFill>
              <a:srgbClr val="0185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1015" noProof="1">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15" name="矩形 3"/>
          <p:cNvSpPr/>
          <p:nvPr/>
        </p:nvSpPr>
        <p:spPr>
          <a:xfrm>
            <a:off x="2780561" y="3417879"/>
            <a:ext cx="4519613" cy="869156"/>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5"/>
                  <a:pt x="6019294" y="625800"/>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5"/>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noFill/>
          <a:ln w="9525">
            <a:solidFill>
              <a:srgbClr val="0185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1015" noProof="1">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grpSp>
        <p:nvGrpSpPr>
          <p:cNvPr id="16" name="组合 15"/>
          <p:cNvGrpSpPr/>
          <p:nvPr/>
        </p:nvGrpSpPr>
        <p:grpSpPr>
          <a:xfrm>
            <a:off x="2582867" y="2200327"/>
            <a:ext cx="270213" cy="243627"/>
            <a:chOff x="2142410" y="2298139"/>
            <a:chExt cx="360284" cy="324836"/>
          </a:xfrm>
          <a:solidFill>
            <a:schemeClr val="bg1"/>
          </a:solidFill>
        </p:grpSpPr>
        <p:sp>
          <p:nvSpPr>
            <p:cNvPr id="17" name="Freeform 5"/>
            <p:cNvSpPr/>
            <p:nvPr/>
          </p:nvSpPr>
          <p:spPr bwMode="auto">
            <a:xfrm flipH="1" flipV="1">
              <a:off x="2142410" y="2298139"/>
              <a:ext cx="360284" cy="324836"/>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9525" cap="flat">
              <a:noFill/>
              <a:prstDash val="solid"/>
              <a:miter lim="800000"/>
            </a:ln>
          </p:spPr>
          <p:txBody>
            <a:bodyPr vert="horz" wrap="square" lIns="68580" tIns="34290" rIns="68580" bIns="34290" numCol="1" anchor="t" anchorCtr="0" compatLnSpc="1"/>
            <a:lstStyle/>
            <a:p>
              <a:pPr fontAlgn="auto"/>
              <a:endParaRPr lang="zh-CN" altLang="en-US" sz="1015" noProof="1">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18" name="TextBox 11"/>
            <p:cNvSpPr txBox="1"/>
            <p:nvPr/>
          </p:nvSpPr>
          <p:spPr>
            <a:xfrm>
              <a:off x="2221797" y="2306670"/>
              <a:ext cx="201512" cy="307776"/>
            </a:xfrm>
            <a:prstGeom prst="rect">
              <a:avLst/>
            </a:prstGeom>
            <a:grpFill/>
          </p:spPr>
          <p:txBody>
            <a:bodyPr wrap="square" lIns="0" tIns="0" rIns="0" bIns="0" rtlCol="0">
              <a:spAutoFit/>
            </a:bodyPr>
            <a:lstStyle>
              <a:defPPr>
                <a:defRPr lang="zh-CN"/>
              </a:defPPr>
              <a:lvl1pPr>
                <a:defRPr sz="2200">
                  <a:solidFill>
                    <a:schemeClr val="bg1"/>
                  </a:solidFill>
                  <a:latin typeface="微软雅黑" panose="020B0503020204020204" charset="-122"/>
                  <a:ea typeface="微软雅黑" panose="020B0503020204020204" charset="-122"/>
                </a:defRPr>
              </a:lvl1pPr>
            </a:lstStyle>
            <a:p>
              <a:pPr algn="ctr" fontAlgn="auto"/>
              <a:r>
                <a:rPr lang="en-US" altLang="zh-CN" sz="1500" b="1" noProof="1">
                  <a:solidFill>
                    <a:schemeClr val="tx1">
                      <a:lumMod val="75000"/>
                      <a:lumOff val="25000"/>
                    </a:schemeClr>
                  </a:solidFill>
                  <a:latin typeface="思源黑体 CN Normal" panose="020B0400000000000000" pitchFamily="34" charset="-122"/>
                  <a:ea typeface="思源黑体 CN Normal" panose="020B0400000000000000" pitchFamily="34" charset="-122"/>
                  <a:cs typeface="+mn-cs"/>
                  <a:sym typeface="思源黑体 CN Normal" panose="020B0400000000000000" pitchFamily="34" charset="-122"/>
                </a:rPr>
                <a:t>1</a:t>
              </a:r>
              <a:endParaRPr lang="zh-CN" altLang="en-US" sz="1500" b="1" noProof="1">
                <a:solidFill>
                  <a:schemeClr val="tx1">
                    <a:lumMod val="75000"/>
                    <a:lumOff val="25000"/>
                  </a:schemeClr>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grpSp>
      <p:sp>
        <p:nvSpPr>
          <p:cNvPr id="19" name="TextBox 12"/>
          <p:cNvSpPr txBox="1"/>
          <p:nvPr/>
        </p:nvSpPr>
        <p:spPr>
          <a:xfrm>
            <a:off x="2949630" y="2627304"/>
            <a:ext cx="478631" cy="461665"/>
          </a:xfrm>
          <a:prstGeom prst="rect">
            <a:avLst/>
          </a:prstGeom>
          <a:noFill/>
          <a:ln w="9525">
            <a:noFill/>
          </a:ln>
        </p:spPr>
        <p:txBody>
          <a:bodyPr wrap="square" lIns="0" tIns="0" rIns="0" bIns="0" anchor="t">
            <a:spAutoFit/>
          </a:bodyPr>
          <a:lstStyle/>
          <a:p>
            <a:pPr lvl="0" algn="ctr"/>
            <a:r>
              <a:rPr lang="zh-CN" altLang="en-US" sz="1500" b="1" dirty="0">
                <a:solidFill>
                  <a:schemeClr val="bg1"/>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添加标题</a:t>
            </a:r>
            <a:endParaRPr lang="zh-CN" altLang="en-US" sz="1500" b="1" dirty="0">
              <a:solidFill>
                <a:schemeClr val="bg1"/>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grpSp>
        <p:nvGrpSpPr>
          <p:cNvPr id="20" name="组合 19"/>
          <p:cNvGrpSpPr/>
          <p:nvPr/>
        </p:nvGrpSpPr>
        <p:grpSpPr>
          <a:xfrm>
            <a:off x="3470479" y="2736677"/>
            <a:ext cx="270213" cy="243627"/>
            <a:chOff x="2142410" y="2298139"/>
            <a:chExt cx="360284" cy="324836"/>
          </a:xfrm>
          <a:solidFill>
            <a:schemeClr val="bg1"/>
          </a:solidFill>
        </p:grpSpPr>
        <p:sp>
          <p:nvSpPr>
            <p:cNvPr id="21" name="Freeform 5"/>
            <p:cNvSpPr/>
            <p:nvPr/>
          </p:nvSpPr>
          <p:spPr bwMode="auto">
            <a:xfrm flipH="1" flipV="1">
              <a:off x="2142410" y="2298139"/>
              <a:ext cx="360284" cy="324836"/>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9525" cap="flat">
              <a:noFill/>
              <a:prstDash val="solid"/>
              <a:miter lim="800000"/>
            </a:ln>
          </p:spPr>
          <p:txBody>
            <a:bodyPr vert="horz" wrap="square" lIns="68580" tIns="34290" rIns="68580" bIns="34290" numCol="1" anchor="t" anchorCtr="0" compatLnSpc="1"/>
            <a:lstStyle/>
            <a:p>
              <a:pPr fontAlgn="auto"/>
              <a:endParaRPr lang="zh-CN" altLang="en-US" sz="1015" noProof="1">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22" name="TextBox 15"/>
            <p:cNvSpPr txBox="1"/>
            <p:nvPr/>
          </p:nvSpPr>
          <p:spPr>
            <a:xfrm>
              <a:off x="2221797" y="2306670"/>
              <a:ext cx="201512" cy="307776"/>
            </a:xfrm>
            <a:prstGeom prst="rect">
              <a:avLst/>
            </a:prstGeom>
            <a:grpFill/>
          </p:spPr>
          <p:txBody>
            <a:bodyPr wrap="square" lIns="0" tIns="0" rIns="0" bIns="0" rtlCol="0">
              <a:spAutoFit/>
            </a:bodyPr>
            <a:lstStyle>
              <a:defPPr>
                <a:defRPr lang="zh-CN"/>
              </a:defPPr>
              <a:lvl1pPr>
                <a:defRPr sz="2200">
                  <a:solidFill>
                    <a:schemeClr val="bg1"/>
                  </a:solidFill>
                  <a:latin typeface="微软雅黑" panose="020B0503020204020204" charset="-122"/>
                  <a:ea typeface="微软雅黑" panose="020B0503020204020204" charset="-122"/>
                </a:defRPr>
              </a:lvl1pPr>
            </a:lstStyle>
            <a:p>
              <a:pPr algn="ctr" fontAlgn="auto"/>
              <a:r>
                <a:rPr lang="en-US" altLang="zh-CN" sz="1500" b="1" noProof="1">
                  <a:solidFill>
                    <a:schemeClr val="tx1">
                      <a:lumMod val="75000"/>
                      <a:lumOff val="25000"/>
                    </a:schemeClr>
                  </a:solidFill>
                  <a:latin typeface="思源黑体 CN Normal" panose="020B0400000000000000" pitchFamily="34" charset="-122"/>
                  <a:ea typeface="思源黑体 CN Normal" panose="020B0400000000000000" pitchFamily="34" charset="-122"/>
                  <a:cs typeface="+mn-cs"/>
                  <a:sym typeface="思源黑体 CN Normal" panose="020B0400000000000000" pitchFamily="34" charset="-122"/>
                </a:rPr>
                <a:t>2</a:t>
              </a:r>
              <a:endParaRPr lang="zh-CN" altLang="en-US" sz="1500" b="1" noProof="1">
                <a:solidFill>
                  <a:schemeClr val="tx1">
                    <a:lumMod val="75000"/>
                    <a:lumOff val="25000"/>
                  </a:schemeClr>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grpSp>
      <p:sp>
        <p:nvSpPr>
          <p:cNvPr id="23" name="TextBox 16"/>
          <p:cNvSpPr txBox="1"/>
          <p:nvPr/>
        </p:nvSpPr>
        <p:spPr>
          <a:xfrm>
            <a:off x="2061424" y="3148797"/>
            <a:ext cx="478631" cy="461665"/>
          </a:xfrm>
          <a:prstGeom prst="rect">
            <a:avLst/>
          </a:prstGeom>
          <a:noFill/>
          <a:ln w="9525">
            <a:noFill/>
          </a:ln>
        </p:spPr>
        <p:txBody>
          <a:bodyPr wrap="square" lIns="0" tIns="0" rIns="0" bIns="0" anchor="t">
            <a:spAutoFit/>
          </a:bodyPr>
          <a:lstStyle/>
          <a:p>
            <a:pPr lvl="0" algn="ctr"/>
            <a:r>
              <a:rPr lang="zh-CN" altLang="en-US" sz="1500" b="1" dirty="0">
                <a:solidFill>
                  <a:schemeClr val="bg1"/>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添加标题</a:t>
            </a:r>
            <a:endParaRPr lang="zh-CN" altLang="en-US" sz="1500" b="1" dirty="0">
              <a:solidFill>
                <a:schemeClr val="bg1"/>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grpSp>
        <p:nvGrpSpPr>
          <p:cNvPr id="24" name="组合 23"/>
          <p:cNvGrpSpPr/>
          <p:nvPr/>
        </p:nvGrpSpPr>
        <p:grpSpPr>
          <a:xfrm>
            <a:off x="2582867" y="3257602"/>
            <a:ext cx="270213" cy="243627"/>
            <a:chOff x="2142410" y="2298139"/>
            <a:chExt cx="360284" cy="324836"/>
          </a:xfrm>
          <a:solidFill>
            <a:schemeClr val="bg1"/>
          </a:solidFill>
        </p:grpSpPr>
        <p:sp>
          <p:nvSpPr>
            <p:cNvPr id="25" name="Freeform 5"/>
            <p:cNvSpPr/>
            <p:nvPr/>
          </p:nvSpPr>
          <p:spPr bwMode="auto">
            <a:xfrm flipH="1" flipV="1">
              <a:off x="2142410" y="2298139"/>
              <a:ext cx="360284" cy="324836"/>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9525" cap="flat">
              <a:noFill/>
              <a:prstDash val="solid"/>
              <a:miter lim="800000"/>
            </a:ln>
          </p:spPr>
          <p:txBody>
            <a:bodyPr vert="horz" wrap="square" lIns="68580" tIns="34290" rIns="68580" bIns="34290" numCol="1" anchor="t" anchorCtr="0" compatLnSpc="1"/>
            <a:lstStyle/>
            <a:p>
              <a:pPr fontAlgn="auto"/>
              <a:endParaRPr lang="zh-CN" altLang="en-US" sz="1015" noProof="1">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26" name="TextBox 19"/>
            <p:cNvSpPr txBox="1"/>
            <p:nvPr/>
          </p:nvSpPr>
          <p:spPr>
            <a:xfrm>
              <a:off x="2221797" y="2306670"/>
              <a:ext cx="201512" cy="307776"/>
            </a:xfrm>
            <a:prstGeom prst="rect">
              <a:avLst/>
            </a:prstGeom>
            <a:grpFill/>
          </p:spPr>
          <p:txBody>
            <a:bodyPr wrap="square" lIns="0" tIns="0" rIns="0" bIns="0" rtlCol="0">
              <a:spAutoFit/>
            </a:bodyPr>
            <a:lstStyle>
              <a:defPPr>
                <a:defRPr lang="zh-CN"/>
              </a:defPPr>
              <a:lvl1pPr>
                <a:defRPr sz="2200">
                  <a:solidFill>
                    <a:schemeClr val="bg1"/>
                  </a:solidFill>
                  <a:latin typeface="微软雅黑" panose="020B0503020204020204" charset="-122"/>
                  <a:ea typeface="微软雅黑" panose="020B0503020204020204" charset="-122"/>
                </a:defRPr>
              </a:lvl1pPr>
            </a:lstStyle>
            <a:p>
              <a:pPr algn="ctr" fontAlgn="auto"/>
              <a:r>
                <a:rPr lang="en-US" altLang="zh-CN" sz="1500" b="1" noProof="1">
                  <a:solidFill>
                    <a:schemeClr val="tx1">
                      <a:lumMod val="75000"/>
                      <a:lumOff val="25000"/>
                    </a:schemeClr>
                  </a:solidFill>
                  <a:latin typeface="思源黑体 CN Normal" panose="020B0400000000000000" pitchFamily="34" charset="-122"/>
                  <a:ea typeface="思源黑体 CN Normal" panose="020B0400000000000000" pitchFamily="34" charset="-122"/>
                  <a:cs typeface="+mn-cs"/>
                  <a:sym typeface="思源黑体 CN Normal" panose="020B0400000000000000" pitchFamily="34" charset="-122"/>
                </a:rPr>
                <a:t>3</a:t>
              </a:r>
              <a:endParaRPr lang="zh-CN" altLang="en-US" sz="1500" b="1" noProof="1">
                <a:solidFill>
                  <a:schemeClr val="tx1">
                    <a:lumMod val="75000"/>
                    <a:lumOff val="25000"/>
                  </a:schemeClr>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grpSp>
      <p:sp>
        <p:nvSpPr>
          <p:cNvPr id="27" name="TextBox 20"/>
          <p:cNvSpPr txBox="1"/>
          <p:nvPr/>
        </p:nvSpPr>
        <p:spPr>
          <a:xfrm>
            <a:off x="3277051" y="1717666"/>
            <a:ext cx="3262313" cy="269240"/>
          </a:xfrm>
          <a:prstGeom prst="rect">
            <a:avLst/>
          </a:prstGeom>
          <a:noFill/>
          <a:ln w="9525">
            <a:noFill/>
          </a:ln>
        </p:spPr>
        <p:txBody>
          <a:bodyPr wrap="square" lIns="0" tIns="0" rIns="0" bIns="0" anchor="t">
            <a:spAutoFit/>
          </a:bodyPr>
          <a:lstStyle/>
          <a:p>
            <a:pPr algn="just">
              <a:lnSpc>
                <a:spcPts val="1050"/>
              </a:lnSpc>
            </a:pPr>
            <a:r>
              <a:rPr sz="900" dirty="0">
                <a:solidFill>
                  <a:srgbClr val="595959"/>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在此编辑文本内容在此编辑文本内容在此编辑文本内容在此编辑文本内容在此编辑文本内容在此编辑文本内容</a:t>
            </a:r>
            <a:endParaRPr sz="900" dirty="0">
              <a:solidFill>
                <a:srgbClr val="595959"/>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28" name="TextBox 21"/>
          <p:cNvSpPr txBox="1"/>
          <p:nvPr/>
        </p:nvSpPr>
        <p:spPr>
          <a:xfrm>
            <a:off x="4289083" y="2657070"/>
            <a:ext cx="2465785" cy="403860"/>
          </a:xfrm>
          <a:prstGeom prst="rect">
            <a:avLst/>
          </a:prstGeom>
          <a:noFill/>
          <a:ln w="9525">
            <a:noFill/>
          </a:ln>
        </p:spPr>
        <p:txBody>
          <a:bodyPr wrap="square" lIns="0" tIns="0" rIns="0" bIns="0" anchor="t">
            <a:spAutoFit/>
          </a:bodyPr>
          <a:lstStyle/>
          <a:p>
            <a:pPr algn="just">
              <a:lnSpc>
                <a:spcPts val="1050"/>
              </a:lnSpc>
            </a:pPr>
            <a:r>
              <a:rPr sz="900" dirty="0">
                <a:solidFill>
                  <a:srgbClr val="595959"/>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在此编辑文本内容在此编辑文本内容在此编辑文本内容在此编辑文本内容在此编辑文本内容在此编辑文本内容在此编辑文本内容</a:t>
            </a:r>
            <a:endParaRPr sz="900" dirty="0">
              <a:solidFill>
                <a:srgbClr val="595959"/>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29" name="TextBox 22"/>
          <p:cNvSpPr txBox="1"/>
          <p:nvPr/>
        </p:nvSpPr>
        <p:spPr>
          <a:xfrm>
            <a:off x="3277051" y="3717916"/>
            <a:ext cx="3262313" cy="269240"/>
          </a:xfrm>
          <a:prstGeom prst="rect">
            <a:avLst/>
          </a:prstGeom>
          <a:noFill/>
          <a:ln w="9525">
            <a:noFill/>
          </a:ln>
        </p:spPr>
        <p:txBody>
          <a:bodyPr wrap="square" lIns="0" tIns="0" rIns="0" bIns="0" anchor="t">
            <a:spAutoFit/>
          </a:bodyPr>
          <a:lstStyle/>
          <a:p>
            <a:pPr algn="just">
              <a:lnSpc>
                <a:spcPts val="1050"/>
              </a:lnSpc>
            </a:pPr>
            <a:r>
              <a:rPr sz="900" dirty="0">
                <a:solidFill>
                  <a:srgbClr val="595959"/>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在此编辑文本内容在此编辑文本内容在此编辑文本内容在此编辑文本内容在此编辑文本内容</a:t>
            </a:r>
            <a:endParaRPr sz="900" dirty="0">
              <a:solidFill>
                <a:srgbClr val="595959"/>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30" name="矩形 29"/>
          <p:cNvSpPr/>
          <p:nvPr/>
        </p:nvSpPr>
        <p:spPr>
          <a:xfrm>
            <a:off x="3411538" y="316047"/>
            <a:ext cx="2320925" cy="460375"/>
          </a:xfrm>
          <a:prstGeom prst="rect">
            <a:avLst/>
          </a:prstGeom>
        </p:spPr>
        <p:txBody>
          <a:bodyPr wrap="none">
            <a:spAutoFit/>
          </a:bodyPr>
          <a:lstStyle/>
          <a:p>
            <a:pPr algn="ctr"/>
            <a:r>
              <a:rPr lang="zh-CN" altLang="zh-CN" sz="2400" b="1" dirty="0">
                <a:latin typeface="思源黑体 CN Medium" panose="020B0600000000000000" pitchFamily="34" charset="-122"/>
                <a:ea typeface="思源黑体 CN Medium" panose="020B0600000000000000" pitchFamily="34" charset="-122"/>
                <a:cs typeface="微软雅黑" panose="020B0503020204020204" charset="-122"/>
                <a:sym typeface="思源黑体 CN Normal" panose="020B0400000000000000" pitchFamily="34" charset="-122"/>
              </a:rPr>
              <a:t>请输入标题文字</a:t>
            </a:r>
            <a:endParaRPr lang="zh-CN" altLang="en-US" sz="2400" b="1" dirty="0">
              <a:latin typeface="思源黑体 CN Medium" panose="020B0600000000000000" pitchFamily="34" charset="-122"/>
              <a:ea typeface="思源黑体 CN Medium" panose="020B0600000000000000" pitchFamily="34" charset="-122"/>
              <a:cs typeface="微软雅黑" panose="020B0503020204020204" charset="-122"/>
              <a:sym typeface="思源黑体 CN Normal" panose="020B04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3000"/>
    </mc:Choice>
    <mc:Fallback>
      <p:transition spd="slow" advTm="3000"/>
    </mc:Fallback>
  </mc:AlternateContent>
  <p:timing>
    <p:tnLst>
      <p:par>
        <p:cTn id="1" dur="indefinite" restart="never" nodeType="tmRoot"/>
      </p:par>
    </p:tnLst>
    <p:bldLst>
      <p:bldP spid="9" grpId="0" bldLvl="0" animBg="1"/>
      <p:bldP spid="10" grpId="0"/>
      <p:bldP spid="11" grpId="0" bldLvl="0" animBg="1"/>
      <p:bldP spid="12" grpId="0" bldLvl="0" animBg="1"/>
      <p:bldP spid="13" grpId="0" bldLvl="0" animBg="1"/>
      <p:bldP spid="14" grpId="0" bldLvl="0" animBg="1"/>
      <p:bldP spid="15" grpId="0" bldLvl="0" animBg="1"/>
      <p:bldP spid="19" grpId="0"/>
      <p:bldP spid="23" grpId="0"/>
      <p:bldP spid="27" grpId="0"/>
      <p:bldP spid="28" grpId="0"/>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C:\Users\Administrator\Desktop\微信截图_20210730152633.png微信截图_20210730152633"/>
          <p:cNvPicPr>
            <a:picLocks noChangeAspect="1"/>
          </p:cNvPicPr>
          <p:nvPr/>
        </p:nvPicPr>
        <p:blipFill rotWithShape="1">
          <a:blip r:embed="rId1"/>
          <a:srcRect/>
          <a:stretch>
            <a:fillRect/>
          </a:stretch>
        </p:blipFill>
        <p:spPr>
          <a:xfrm>
            <a:off x="0" y="1041400"/>
            <a:ext cx="9208770" cy="3369310"/>
          </a:xfrm>
          <a:custGeom>
            <a:avLst/>
            <a:gdLst>
              <a:gd name="connsiteX0" fmla="*/ 0 w 9144000"/>
              <a:gd name="connsiteY0" fmla="*/ 0 h 3735116"/>
              <a:gd name="connsiteX1" fmla="*/ 9144000 w 9144000"/>
              <a:gd name="connsiteY1" fmla="*/ 0 h 3735116"/>
              <a:gd name="connsiteX2" fmla="*/ 9144000 w 9144000"/>
              <a:gd name="connsiteY2" fmla="*/ 3735116 h 3735116"/>
              <a:gd name="connsiteX3" fmla="*/ 0 w 9144000"/>
              <a:gd name="connsiteY3" fmla="*/ 3735116 h 3735116"/>
            </a:gdLst>
            <a:ahLst/>
            <a:cxnLst>
              <a:cxn ang="0">
                <a:pos x="connsiteX0" y="connsiteY0"/>
              </a:cxn>
              <a:cxn ang="0">
                <a:pos x="connsiteX1" y="connsiteY1"/>
              </a:cxn>
              <a:cxn ang="0">
                <a:pos x="connsiteX2" y="connsiteY2"/>
              </a:cxn>
              <a:cxn ang="0">
                <a:pos x="connsiteX3" y="connsiteY3"/>
              </a:cxn>
            </a:cxnLst>
            <a:rect l="l" t="t" r="r" b="b"/>
            <a:pathLst>
              <a:path w="9144000" h="3735116">
                <a:moveTo>
                  <a:pt x="0" y="0"/>
                </a:moveTo>
                <a:lnTo>
                  <a:pt x="9144000" y="0"/>
                </a:lnTo>
                <a:lnTo>
                  <a:pt x="9144000" y="3735116"/>
                </a:lnTo>
                <a:lnTo>
                  <a:pt x="0" y="3735116"/>
                </a:lnTo>
                <a:close/>
              </a:path>
            </a:pathLst>
          </a:custGeom>
        </p:spPr>
      </p:pic>
      <p:sp>
        <p:nvSpPr>
          <p:cNvPr id="3" name="矩形 2"/>
          <p:cNvSpPr/>
          <p:nvPr/>
        </p:nvSpPr>
        <p:spPr>
          <a:xfrm>
            <a:off x="2701159" y="0"/>
            <a:ext cx="3741682" cy="2900855"/>
          </a:xfrm>
          <a:prstGeom prst="rect">
            <a:avLst/>
          </a:prstGeom>
          <a:gradFill>
            <a:gsLst>
              <a:gs pos="0">
                <a:srgbClr val="0246A0"/>
              </a:gs>
              <a:gs pos="100000">
                <a:srgbClr val="046EEE"/>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4204138" y="305603"/>
            <a:ext cx="735724" cy="7357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gradFill>
                  <a:gsLst>
                    <a:gs pos="0">
                      <a:srgbClr val="0246A0"/>
                    </a:gs>
                    <a:gs pos="100000">
                      <a:srgbClr val="046EEE"/>
                    </a:gs>
                  </a:gsLst>
                  <a:lin ang="0" scaled="1"/>
                </a:gradFill>
                <a:latin typeface="Arial" panose="020B0604020202020204" pitchFamily="34" charset="0"/>
                <a:cs typeface="Arial" panose="020B0604020202020204" pitchFamily="34" charset="0"/>
              </a:rPr>
              <a:t>0</a:t>
            </a:r>
            <a:r>
              <a:rPr lang="en-US" sz="3200" b="1" dirty="0">
                <a:gradFill>
                  <a:gsLst>
                    <a:gs pos="0">
                      <a:srgbClr val="0246A0"/>
                    </a:gs>
                    <a:gs pos="100000">
                      <a:srgbClr val="046EEE"/>
                    </a:gs>
                  </a:gsLst>
                  <a:lin ang="0" scaled="1"/>
                </a:gradFill>
                <a:latin typeface="Arial" panose="020B0604020202020204" pitchFamily="34" charset="0"/>
                <a:cs typeface="Arial" panose="020B0604020202020204" pitchFamily="34" charset="0"/>
              </a:rPr>
              <a:t>2</a:t>
            </a:r>
            <a:endParaRPr lang="en-US" sz="3200" b="1" dirty="0">
              <a:gradFill>
                <a:gsLst>
                  <a:gs pos="0">
                    <a:srgbClr val="0246A0"/>
                  </a:gs>
                  <a:gs pos="100000">
                    <a:srgbClr val="046EEE"/>
                  </a:gs>
                </a:gsLst>
                <a:lin ang="0" scaled="1"/>
              </a:gradFill>
              <a:latin typeface="Arial" panose="020B0604020202020204" pitchFamily="34" charset="0"/>
              <a:cs typeface="Arial" panose="020B0604020202020204" pitchFamily="34" charset="0"/>
            </a:endParaRPr>
          </a:p>
        </p:txBody>
      </p:sp>
      <p:sp>
        <p:nvSpPr>
          <p:cNvPr id="8" name="矩形 7"/>
          <p:cNvSpPr/>
          <p:nvPr/>
        </p:nvSpPr>
        <p:spPr>
          <a:xfrm>
            <a:off x="3335973" y="1346930"/>
            <a:ext cx="2472055" cy="645160"/>
          </a:xfrm>
          <a:prstGeom prst="rect">
            <a:avLst/>
          </a:prstGeom>
        </p:spPr>
        <p:txBody>
          <a:bodyPr wrap="none">
            <a:spAutoFit/>
          </a:bodyPr>
          <a:lstStyle/>
          <a:p>
            <a:pPr algn="ctr"/>
            <a:r>
              <a:rPr lang="zh-CN" altLang="en-US" sz="3600" b="1" dirty="0">
                <a:solidFill>
                  <a:schemeClr val="bg1"/>
                </a:solidFill>
                <a:latin typeface="思源黑体 CN Medium" panose="020B0600000000000000" pitchFamily="34" charset="-122"/>
                <a:ea typeface="思源黑体 CN Medium" panose="020B0600000000000000" pitchFamily="34" charset="-122"/>
                <a:cs typeface="微软雅黑" panose="020B0503020204020204" charset="-122"/>
                <a:sym typeface="思源黑体 CN Normal" panose="020B0400000000000000" pitchFamily="34" charset="-122"/>
              </a:rPr>
              <a:t>请输入标题</a:t>
            </a:r>
            <a:endParaRPr lang="zh-CN" altLang="en-US" sz="3600" b="1" dirty="0">
              <a:solidFill>
                <a:schemeClr val="bg1"/>
              </a:solidFill>
              <a:latin typeface="思源黑体 CN Medium" panose="020B0600000000000000" pitchFamily="34" charset="-122"/>
              <a:ea typeface="思源黑体 CN Medium" panose="020B0600000000000000" pitchFamily="34" charset="-122"/>
              <a:cs typeface="微软雅黑" panose="020B0503020204020204" charset="-122"/>
              <a:sym typeface="思源黑体 CN Normal" panose="020B0400000000000000" pitchFamily="34" charset="-122"/>
            </a:endParaRPr>
          </a:p>
        </p:txBody>
      </p:sp>
      <p:sp>
        <p:nvSpPr>
          <p:cNvPr id="9" name="矩形 8"/>
          <p:cNvSpPr/>
          <p:nvPr/>
        </p:nvSpPr>
        <p:spPr>
          <a:xfrm>
            <a:off x="3268717" y="2092186"/>
            <a:ext cx="2606566" cy="496570"/>
          </a:xfrm>
          <a:prstGeom prst="rect">
            <a:avLst/>
          </a:prstGeom>
        </p:spPr>
        <p:txBody>
          <a:bodyPr wrap="square">
            <a:spAutoFit/>
          </a:bodyPr>
          <a:lstStyle/>
          <a:p>
            <a:pPr algn="ctr">
              <a:lnSpc>
                <a:spcPct val="120000"/>
              </a:lnSpc>
            </a:pPr>
            <a:r>
              <a:rPr lang="zh-CN" altLang="en-US" sz="1100" dirty="0">
                <a:solidFill>
                  <a:schemeClr val="bg1"/>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在此编辑文本内容在此编辑文本内容在此编辑文本内容</a:t>
            </a:r>
            <a:endParaRPr lang="zh-CN" altLang="en-US" sz="1100" dirty="0">
              <a:solidFill>
                <a:schemeClr val="bg1"/>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3000"/>
    </mc:Choice>
    <mc:Fallback>
      <p:transition spd="slow" advTm="3000"/>
    </mc:Fallback>
  </mc:AlternateContent>
  <p:timing>
    <p:tnLst>
      <p:par>
        <p:cTn id="1" dur="indefinite" restart="never" nodeType="tmRoot"/>
      </p:par>
    </p:tnLst>
    <p:bldLst>
      <p:bldP spid="3" grpId="0" bldLvl="0" animBg="1"/>
      <p:bldP spid="4" grpId="0" bldLvl="0" animBg="1"/>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10"/>
          <p:cNvGrpSpPr/>
          <p:nvPr/>
        </p:nvGrpSpPr>
        <p:grpSpPr>
          <a:xfrm>
            <a:off x="939854" y="886790"/>
            <a:ext cx="3009900" cy="3724275"/>
            <a:chOff x="0" y="0"/>
            <a:chExt cx="4013321" cy="4966128"/>
          </a:xfrm>
        </p:grpSpPr>
        <p:pic>
          <p:nvPicPr>
            <p:cNvPr id="26633" name="Picture 3"/>
            <p:cNvPicPr>
              <a:picLocks noChangeAspect="1"/>
            </p:cNvPicPr>
            <p:nvPr/>
          </p:nvPicPr>
          <p:blipFill>
            <a:blip r:embed="rId1"/>
            <a:srcRect l="5353" t="8440" r="6203" b="10136"/>
            <a:stretch>
              <a:fillRect/>
            </a:stretch>
          </p:blipFill>
          <p:spPr>
            <a:xfrm>
              <a:off x="0" y="0"/>
              <a:ext cx="4013321" cy="4966128"/>
            </a:xfrm>
            <a:prstGeom prst="rect">
              <a:avLst/>
            </a:prstGeom>
            <a:noFill/>
            <a:ln w="9525">
              <a:noFill/>
            </a:ln>
          </p:spPr>
        </p:pic>
        <p:sp>
          <p:nvSpPr>
            <p:cNvPr id="26634" name="Rectangle 4"/>
            <p:cNvSpPr/>
            <p:nvPr/>
          </p:nvSpPr>
          <p:spPr>
            <a:xfrm>
              <a:off x="589697" y="589534"/>
              <a:ext cx="2838784" cy="3697941"/>
            </a:xfrm>
            <a:prstGeom prst="rect">
              <a:avLst/>
            </a:prstGeom>
            <a:blipFill dpi="0" rotWithShape="1">
              <a:blip r:embed="rId2"/>
              <a:srcRect/>
              <a:stretch>
                <a:fillRect/>
              </a:stretch>
            </a:blipFill>
            <a:ln w="9525">
              <a:noFill/>
            </a:ln>
          </p:spPr>
          <p:txBody>
            <a:bodyPr anchor="ctr"/>
            <a:lstStyle/>
            <a:p>
              <a:pPr lvl="0" algn="ctr">
                <a:buFont typeface="Arial" panose="020B0604020202020204" pitchFamily="34" charset="0"/>
                <a:buNone/>
              </a:pPr>
              <a:endParaRPr lang="zh-CN" altLang="zh-CN" sz="2400">
                <a:solidFill>
                  <a:srgbClr val="FFFFFF"/>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grpSp>
      <p:sp>
        <p:nvSpPr>
          <p:cNvPr id="12" name="矩形 22"/>
          <p:cNvSpPr/>
          <p:nvPr/>
        </p:nvSpPr>
        <p:spPr>
          <a:xfrm>
            <a:off x="4309323" y="1562393"/>
            <a:ext cx="2568178" cy="354806"/>
          </a:xfrm>
          <a:prstGeom prst="rect">
            <a:avLst/>
          </a:prstGeom>
          <a:gradFill flip="none" rotWithShape="1">
            <a:gsLst>
              <a:gs pos="0">
                <a:srgbClr val="0246A0"/>
              </a:gs>
              <a:gs pos="100000">
                <a:srgbClr val="046EEE"/>
              </a:gs>
            </a:gsLst>
            <a:lin ang="10800000" scaled="1"/>
            <a:tileRect/>
          </a:gradFill>
          <a:ln w="9525">
            <a:noFill/>
          </a:ln>
        </p:spPr>
        <p:txBody>
          <a:bodyPr lIns="51435" tIns="25718" rIns="51435" bIns="25718" anchor="ctr"/>
          <a:lstStyle/>
          <a:p>
            <a:pPr lvl="0" algn="ctr">
              <a:buFont typeface="Arial" panose="020B0604020202020204" pitchFamily="34" charset="0"/>
              <a:buNone/>
            </a:pPr>
            <a:endParaRPr lang="zh-CN" altLang="zh-CN" sz="2100">
              <a:solidFill>
                <a:schemeClr val="bg1"/>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13" name="TextBox 32"/>
          <p:cNvSpPr/>
          <p:nvPr/>
        </p:nvSpPr>
        <p:spPr>
          <a:xfrm>
            <a:off x="4349805" y="1625256"/>
            <a:ext cx="2268140" cy="234950"/>
          </a:xfrm>
          <a:prstGeom prst="rect">
            <a:avLst/>
          </a:prstGeom>
          <a:noFill/>
          <a:ln w="9525">
            <a:noFill/>
          </a:ln>
        </p:spPr>
        <p:txBody>
          <a:bodyPr lIns="51435" tIns="25718" rIns="51435" bIns="25718" anchor="t">
            <a:spAutoFit/>
          </a:bodyPr>
          <a:lstStyle/>
          <a:p>
            <a:pPr lvl="0">
              <a:buFont typeface="Arial" panose="020B0604020202020204" pitchFamily="34" charset="0"/>
              <a:buNone/>
            </a:pPr>
            <a:r>
              <a:rPr lang="zh-CN" altLang="en-US" sz="1200">
                <a:solidFill>
                  <a:schemeClr val="bg1"/>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在此编辑文本内容</a:t>
            </a:r>
            <a:endParaRPr lang="zh-CN" altLang="en-US" sz="1200">
              <a:solidFill>
                <a:schemeClr val="bg1"/>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14" name="矩形 24"/>
          <p:cNvSpPr/>
          <p:nvPr/>
        </p:nvSpPr>
        <p:spPr>
          <a:xfrm>
            <a:off x="4309323" y="1973397"/>
            <a:ext cx="2822972" cy="354806"/>
          </a:xfrm>
          <a:prstGeom prst="rect">
            <a:avLst/>
          </a:prstGeom>
          <a:gradFill flip="none" rotWithShape="1">
            <a:gsLst>
              <a:gs pos="0">
                <a:srgbClr val="0246A0"/>
              </a:gs>
              <a:gs pos="100000">
                <a:srgbClr val="046EEE"/>
              </a:gs>
            </a:gsLst>
            <a:lin ang="0" scaled="1"/>
            <a:tileRect/>
          </a:gradFill>
          <a:ln w="9525">
            <a:noFill/>
          </a:ln>
        </p:spPr>
        <p:txBody>
          <a:bodyPr lIns="51435" tIns="25718" rIns="51435" bIns="25718" anchor="ctr"/>
          <a:lstStyle/>
          <a:p>
            <a:pPr lvl="0" algn="ctr">
              <a:buFont typeface="Arial" panose="020B0604020202020204" pitchFamily="34" charset="0"/>
              <a:buNone/>
            </a:pPr>
            <a:endParaRPr lang="zh-CN" altLang="zh-CN" sz="2100">
              <a:solidFill>
                <a:schemeClr val="bg1"/>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15" name="TextBox 34"/>
          <p:cNvSpPr/>
          <p:nvPr/>
        </p:nvSpPr>
        <p:spPr>
          <a:xfrm>
            <a:off x="4349804" y="2037212"/>
            <a:ext cx="2375297" cy="234950"/>
          </a:xfrm>
          <a:prstGeom prst="rect">
            <a:avLst/>
          </a:prstGeom>
          <a:noFill/>
          <a:ln w="9525">
            <a:noFill/>
          </a:ln>
        </p:spPr>
        <p:txBody>
          <a:bodyPr lIns="51435" tIns="25718" rIns="51435" bIns="25718" anchor="t">
            <a:spAutoFit/>
          </a:bodyPr>
          <a:lstStyle/>
          <a:p>
            <a:pPr lvl="0">
              <a:buFont typeface="Arial" panose="020B0604020202020204" pitchFamily="34" charset="0"/>
              <a:buNone/>
            </a:pPr>
            <a:r>
              <a:rPr lang="zh-CN" altLang="en-US" sz="1200">
                <a:solidFill>
                  <a:schemeClr val="bg1"/>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在此编辑文本内容</a:t>
            </a:r>
            <a:endParaRPr lang="zh-CN" altLang="en-US" sz="1200">
              <a:solidFill>
                <a:schemeClr val="bg1"/>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16" name="矩形 26"/>
          <p:cNvSpPr/>
          <p:nvPr/>
        </p:nvSpPr>
        <p:spPr>
          <a:xfrm>
            <a:off x="4309323" y="2384401"/>
            <a:ext cx="2822972" cy="354806"/>
          </a:xfrm>
          <a:prstGeom prst="rect">
            <a:avLst/>
          </a:prstGeom>
          <a:gradFill flip="none" rotWithShape="1">
            <a:gsLst>
              <a:gs pos="0">
                <a:srgbClr val="0246A0"/>
              </a:gs>
              <a:gs pos="100000">
                <a:srgbClr val="046EEE"/>
              </a:gs>
            </a:gsLst>
            <a:lin ang="10800000" scaled="1"/>
            <a:tileRect/>
          </a:gradFill>
          <a:ln w="9525">
            <a:noFill/>
          </a:ln>
        </p:spPr>
        <p:txBody>
          <a:bodyPr lIns="51435" tIns="25718" rIns="51435" bIns="25718" anchor="ctr"/>
          <a:lstStyle/>
          <a:p>
            <a:pPr lvl="0" algn="ctr">
              <a:buFont typeface="Arial" panose="020B0604020202020204" pitchFamily="34" charset="0"/>
              <a:buNone/>
            </a:pPr>
            <a:endParaRPr lang="zh-CN" altLang="zh-CN" sz="2100">
              <a:solidFill>
                <a:schemeClr val="bg1"/>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17" name="TextBox 36"/>
          <p:cNvSpPr/>
          <p:nvPr/>
        </p:nvSpPr>
        <p:spPr>
          <a:xfrm>
            <a:off x="4349805" y="2447978"/>
            <a:ext cx="2544365" cy="234950"/>
          </a:xfrm>
          <a:prstGeom prst="rect">
            <a:avLst/>
          </a:prstGeom>
          <a:noFill/>
          <a:ln w="9525">
            <a:noFill/>
          </a:ln>
        </p:spPr>
        <p:txBody>
          <a:bodyPr lIns="51435" tIns="25718" rIns="51435" bIns="25718" anchor="t">
            <a:spAutoFit/>
          </a:bodyPr>
          <a:lstStyle/>
          <a:p>
            <a:pPr lvl="0">
              <a:buFont typeface="Arial" panose="020B0604020202020204" pitchFamily="34" charset="0"/>
              <a:buNone/>
            </a:pPr>
            <a:r>
              <a:rPr lang="zh-CN" altLang="en-US" sz="1200">
                <a:solidFill>
                  <a:schemeClr val="bg1"/>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在此编辑文本内容</a:t>
            </a:r>
            <a:endParaRPr lang="zh-CN" altLang="en-US" sz="1200">
              <a:solidFill>
                <a:schemeClr val="bg1"/>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18" name="矩形 28"/>
          <p:cNvSpPr/>
          <p:nvPr/>
        </p:nvSpPr>
        <p:spPr>
          <a:xfrm>
            <a:off x="4309323" y="2795405"/>
            <a:ext cx="3240881" cy="354806"/>
          </a:xfrm>
          <a:prstGeom prst="rect">
            <a:avLst/>
          </a:prstGeom>
          <a:gradFill flip="none" rotWithShape="1">
            <a:gsLst>
              <a:gs pos="0">
                <a:srgbClr val="0246A0"/>
              </a:gs>
              <a:gs pos="100000">
                <a:srgbClr val="046EEE"/>
              </a:gs>
            </a:gsLst>
            <a:lin ang="0" scaled="1"/>
            <a:tileRect/>
          </a:gradFill>
          <a:ln w="9525">
            <a:noFill/>
          </a:ln>
        </p:spPr>
        <p:txBody>
          <a:bodyPr lIns="51435" tIns="25718" rIns="51435" bIns="25718" anchor="ctr"/>
          <a:lstStyle/>
          <a:p>
            <a:pPr lvl="0" algn="ctr">
              <a:buFont typeface="Arial" panose="020B0604020202020204" pitchFamily="34" charset="0"/>
              <a:buNone/>
            </a:pPr>
            <a:endParaRPr lang="zh-CN" altLang="zh-CN" sz="2100">
              <a:solidFill>
                <a:schemeClr val="bg1"/>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19" name="TextBox 38"/>
          <p:cNvSpPr/>
          <p:nvPr/>
        </p:nvSpPr>
        <p:spPr>
          <a:xfrm>
            <a:off x="4349805" y="2858744"/>
            <a:ext cx="2859881" cy="234950"/>
          </a:xfrm>
          <a:prstGeom prst="rect">
            <a:avLst/>
          </a:prstGeom>
          <a:noFill/>
          <a:ln w="9525">
            <a:noFill/>
          </a:ln>
        </p:spPr>
        <p:txBody>
          <a:bodyPr lIns="51435" tIns="25718" rIns="51435" bIns="25718" anchor="t">
            <a:spAutoFit/>
          </a:bodyPr>
          <a:lstStyle/>
          <a:p>
            <a:pPr lvl="0">
              <a:buFont typeface="Arial" panose="020B0604020202020204" pitchFamily="34" charset="0"/>
              <a:buNone/>
            </a:pPr>
            <a:r>
              <a:rPr lang="zh-CN" altLang="en-US" sz="1200">
                <a:solidFill>
                  <a:schemeClr val="bg1"/>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在此编辑文本内容</a:t>
            </a:r>
            <a:endParaRPr lang="zh-CN" altLang="en-US" sz="1200">
              <a:solidFill>
                <a:schemeClr val="bg1"/>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20" name="矩形 30"/>
          <p:cNvSpPr/>
          <p:nvPr/>
        </p:nvSpPr>
        <p:spPr>
          <a:xfrm>
            <a:off x="4309323" y="1152580"/>
            <a:ext cx="3082528" cy="353615"/>
          </a:xfrm>
          <a:prstGeom prst="rect">
            <a:avLst/>
          </a:prstGeom>
          <a:gradFill flip="none" rotWithShape="1">
            <a:gsLst>
              <a:gs pos="0">
                <a:srgbClr val="0246A0"/>
              </a:gs>
              <a:gs pos="100000">
                <a:srgbClr val="046EEE"/>
              </a:gs>
            </a:gsLst>
            <a:lin ang="0" scaled="1"/>
            <a:tileRect/>
          </a:gradFill>
          <a:ln w="9525">
            <a:noFill/>
          </a:ln>
        </p:spPr>
        <p:txBody>
          <a:bodyPr lIns="51435" tIns="25718" rIns="51435" bIns="25718" anchor="ctr"/>
          <a:lstStyle/>
          <a:p>
            <a:pPr lvl="0" algn="ctr">
              <a:buFont typeface="Arial" panose="020B0604020202020204" pitchFamily="34" charset="0"/>
              <a:buNone/>
            </a:pPr>
            <a:endParaRPr lang="zh-CN" altLang="zh-CN" sz="2100">
              <a:solidFill>
                <a:schemeClr val="bg1"/>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21" name="TextBox 40"/>
          <p:cNvSpPr/>
          <p:nvPr/>
        </p:nvSpPr>
        <p:spPr>
          <a:xfrm>
            <a:off x="4349803" y="1215681"/>
            <a:ext cx="2327672" cy="234950"/>
          </a:xfrm>
          <a:prstGeom prst="rect">
            <a:avLst/>
          </a:prstGeom>
          <a:noFill/>
          <a:ln w="9525">
            <a:noFill/>
          </a:ln>
        </p:spPr>
        <p:txBody>
          <a:bodyPr lIns="51435" tIns="25718" rIns="51435" bIns="25718" anchor="t">
            <a:spAutoFit/>
          </a:bodyPr>
          <a:lstStyle/>
          <a:p>
            <a:pPr lvl="0">
              <a:buFont typeface="Arial" panose="020B0604020202020204" pitchFamily="34" charset="0"/>
              <a:buNone/>
            </a:pPr>
            <a:r>
              <a:rPr lang="zh-CN" altLang="en-US" sz="1200" dirty="0">
                <a:solidFill>
                  <a:schemeClr val="bg1"/>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在此编辑文本内容</a:t>
            </a:r>
            <a:endParaRPr lang="zh-CN" altLang="en-US" sz="1200" dirty="0">
              <a:solidFill>
                <a:schemeClr val="bg1"/>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22" name="矩形 32"/>
          <p:cNvSpPr/>
          <p:nvPr/>
        </p:nvSpPr>
        <p:spPr>
          <a:xfrm>
            <a:off x="4309323" y="3206408"/>
            <a:ext cx="2185988" cy="354806"/>
          </a:xfrm>
          <a:prstGeom prst="rect">
            <a:avLst/>
          </a:prstGeom>
          <a:gradFill flip="none" rotWithShape="1">
            <a:gsLst>
              <a:gs pos="0">
                <a:srgbClr val="0246A0"/>
              </a:gs>
              <a:gs pos="100000">
                <a:srgbClr val="046EEE"/>
              </a:gs>
            </a:gsLst>
            <a:lin ang="10800000" scaled="1"/>
            <a:tileRect/>
          </a:gradFill>
          <a:ln w="9525">
            <a:noFill/>
          </a:ln>
        </p:spPr>
        <p:txBody>
          <a:bodyPr lIns="51435" tIns="25718" rIns="51435" bIns="25718" anchor="ctr"/>
          <a:lstStyle/>
          <a:p>
            <a:pPr lvl="0" algn="ctr">
              <a:buFont typeface="Arial" panose="020B0604020202020204" pitchFamily="34" charset="0"/>
              <a:buNone/>
            </a:pPr>
            <a:endParaRPr lang="zh-CN" altLang="zh-CN" sz="2100">
              <a:solidFill>
                <a:schemeClr val="bg1"/>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23" name="TextBox 42"/>
          <p:cNvSpPr/>
          <p:nvPr/>
        </p:nvSpPr>
        <p:spPr>
          <a:xfrm>
            <a:off x="4349805" y="3256412"/>
            <a:ext cx="1825228" cy="234950"/>
          </a:xfrm>
          <a:prstGeom prst="rect">
            <a:avLst/>
          </a:prstGeom>
          <a:noFill/>
          <a:ln w="9525">
            <a:noFill/>
          </a:ln>
        </p:spPr>
        <p:txBody>
          <a:bodyPr lIns="51435" tIns="25718" rIns="51435" bIns="25718" anchor="t">
            <a:spAutoFit/>
          </a:bodyPr>
          <a:lstStyle/>
          <a:p>
            <a:pPr lvl="0">
              <a:buFont typeface="Arial" panose="020B0604020202020204" pitchFamily="34" charset="0"/>
              <a:buNone/>
            </a:pPr>
            <a:r>
              <a:rPr lang="zh-CN" altLang="en-US" sz="1200">
                <a:solidFill>
                  <a:schemeClr val="bg1"/>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在此编辑文本内容</a:t>
            </a:r>
            <a:endParaRPr lang="zh-CN" altLang="en-US" sz="1200">
              <a:solidFill>
                <a:schemeClr val="bg1"/>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24" name="矩形 34"/>
          <p:cNvSpPr/>
          <p:nvPr/>
        </p:nvSpPr>
        <p:spPr>
          <a:xfrm>
            <a:off x="4252174" y="3777908"/>
            <a:ext cx="1010525" cy="323163"/>
          </a:xfrm>
          <a:prstGeom prst="rect">
            <a:avLst/>
          </a:prstGeom>
          <a:noFill/>
          <a:ln w="9525">
            <a:noFill/>
          </a:ln>
        </p:spPr>
        <p:txBody>
          <a:bodyPr wrap="none" lIns="68576" tIns="34289" rIns="68576" bIns="34289" anchor="t">
            <a:spAutoFit/>
          </a:bodyPr>
          <a:lstStyle/>
          <a:p>
            <a:pPr lvl="0">
              <a:buFont typeface="Arial" panose="020B0604020202020204" pitchFamily="34" charset="0"/>
              <a:buNone/>
            </a:pPr>
            <a:r>
              <a:rPr lang="zh-CN" altLang="en-US" sz="1650" b="1" dirty="0">
                <a:latin typeface="思源黑体 CN Normal" panose="020B0400000000000000" pitchFamily="34" charset="-122"/>
                <a:ea typeface="思源黑体 CN Normal" panose="020B0400000000000000" pitchFamily="34" charset="-122"/>
                <a:sym typeface="思源黑体 CN Normal" panose="020B0400000000000000" pitchFamily="34" charset="-122"/>
              </a:rPr>
              <a:t>添加标题</a:t>
            </a:r>
            <a:endParaRPr lang="en-US" altLang="zh-CN" sz="1650" b="1" dirty="0">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25" name="矩形 47"/>
          <p:cNvSpPr/>
          <p:nvPr/>
        </p:nvSpPr>
        <p:spPr>
          <a:xfrm>
            <a:off x="4241456" y="4064847"/>
            <a:ext cx="1857375" cy="565150"/>
          </a:xfrm>
          <a:prstGeom prst="rect">
            <a:avLst/>
          </a:prstGeom>
          <a:noFill/>
          <a:ln w="9525">
            <a:noFill/>
          </a:ln>
        </p:spPr>
        <p:txBody>
          <a:bodyPr lIns="68576" tIns="34289" rIns="68576" bIns="34289" anchor="t">
            <a:spAutoFit/>
          </a:bodyPr>
          <a:lstStyle/>
          <a:p>
            <a:pPr lvl="0">
              <a:lnSpc>
                <a:spcPct val="120000"/>
              </a:lnSpc>
              <a:buFont typeface="Arial" panose="020B0604020202020204" pitchFamily="34" charset="0"/>
              <a:buNone/>
            </a:pPr>
            <a:r>
              <a:rPr lang="zh-CN" altLang="en-US" sz="900" dirty="0">
                <a:solidFill>
                  <a:srgbClr val="404040"/>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在此编辑文本内容在此编辑文本内容在此编辑文本内容在此编辑文本内容在此编辑文本内容</a:t>
            </a:r>
            <a:endParaRPr lang="zh-CN" altLang="en-US" sz="900" dirty="0">
              <a:solidFill>
                <a:srgbClr val="404040"/>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26" name="矩形 36"/>
          <p:cNvSpPr/>
          <p:nvPr/>
        </p:nvSpPr>
        <p:spPr>
          <a:xfrm>
            <a:off x="6221467" y="3777908"/>
            <a:ext cx="1010525" cy="323163"/>
          </a:xfrm>
          <a:prstGeom prst="rect">
            <a:avLst/>
          </a:prstGeom>
          <a:noFill/>
          <a:ln w="9525">
            <a:noFill/>
          </a:ln>
        </p:spPr>
        <p:txBody>
          <a:bodyPr wrap="none" lIns="68576" tIns="34289" rIns="68576" bIns="34289" anchor="t">
            <a:spAutoFit/>
          </a:bodyPr>
          <a:lstStyle/>
          <a:p>
            <a:pPr lvl="0">
              <a:buFont typeface="Arial" panose="020B0604020202020204" pitchFamily="34" charset="0"/>
              <a:buNone/>
            </a:pPr>
            <a:r>
              <a:rPr lang="zh-CN" altLang="en-US" sz="1650" b="1" dirty="0">
                <a:latin typeface="思源黑体 CN Normal" panose="020B0400000000000000" pitchFamily="34" charset="-122"/>
                <a:ea typeface="思源黑体 CN Normal" panose="020B0400000000000000" pitchFamily="34" charset="-122"/>
                <a:sym typeface="思源黑体 CN Normal" panose="020B0400000000000000" pitchFamily="34" charset="-122"/>
              </a:rPr>
              <a:t>添加标题</a:t>
            </a:r>
            <a:endParaRPr lang="en-US" altLang="zh-CN" sz="1650" b="1" dirty="0">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27" name="矩形 37"/>
          <p:cNvSpPr/>
          <p:nvPr/>
        </p:nvSpPr>
        <p:spPr>
          <a:xfrm>
            <a:off x="6210751" y="4064847"/>
            <a:ext cx="1857375" cy="565150"/>
          </a:xfrm>
          <a:prstGeom prst="rect">
            <a:avLst/>
          </a:prstGeom>
          <a:noFill/>
          <a:ln w="9525">
            <a:noFill/>
          </a:ln>
        </p:spPr>
        <p:txBody>
          <a:bodyPr lIns="68576" tIns="34289" rIns="68576" bIns="34289" anchor="t">
            <a:spAutoFit/>
          </a:bodyPr>
          <a:lstStyle/>
          <a:p>
            <a:pPr lvl="0">
              <a:lnSpc>
                <a:spcPct val="120000"/>
              </a:lnSpc>
              <a:buFont typeface="Arial" panose="020B0604020202020204" pitchFamily="34" charset="0"/>
              <a:buNone/>
            </a:pPr>
            <a:r>
              <a:rPr lang="zh-CN" altLang="en-US" sz="900" dirty="0">
                <a:solidFill>
                  <a:srgbClr val="404040"/>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在此编辑文本内容在此编辑文本内容在此编辑文本内容在此编辑文本内容在此编辑文本内容</a:t>
            </a:r>
            <a:endParaRPr lang="zh-CN" altLang="en-US" sz="900" dirty="0">
              <a:solidFill>
                <a:srgbClr val="404040"/>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28" name="矩形 27"/>
          <p:cNvSpPr/>
          <p:nvPr/>
        </p:nvSpPr>
        <p:spPr>
          <a:xfrm>
            <a:off x="3411538" y="316047"/>
            <a:ext cx="2320925" cy="460375"/>
          </a:xfrm>
          <a:prstGeom prst="rect">
            <a:avLst/>
          </a:prstGeom>
        </p:spPr>
        <p:txBody>
          <a:bodyPr wrap="none">
            <a:spAutoFit/>
          </a:bodyPr>
          <a:lstStyle/>
          <a:p>
            <a:pPr algn="ctr"/>
            <a:r>
              <a:rPr lang="zh-CN" altLang="zh-CN" sz="2400" b="1" dirty="0">
                <a:latin typeface="思源黑体 CN Medium" panose="020B0600000000000000" pitchFamily="34" charset="-122"/>
                <a:ea typeface="思源黑体 CN Medium" panose="020B0600000000000000" pitchFamily="34" charset="-122"/>
                <a:cs typeface="微软雅黑" panose="020B0503020204020204" charset="-122"/>
                <a:sym typeface="思源黑体 CN Normal" panose="020B0400000000000000" pitchFamily="34" charset="-122"/>
              </a:rPr>
              <a:t>请输入标题文字</a:t>
            </a:r>
            <a:endParaRPr lang="zh-CN" altLang="en-US" sz="2400" b="1" dirty="0">
              <a:latin typeface="思源黑体 CN Medium" panose="020B0600000000000000" pitchFamily="34" charset="-122"/>
              <a:ea typeface="思源黑体 CN Medium" panose="020B0600000000000000" pitchFamily="34" charset="-122"/>
              <a:cs typeface="微软雅黑" panose="020B0503020204020204" charset="-122"/>
              <a:sym typeface="思源黑体 CN Normal" panose="020B04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3000"/>
    </mc:Choice>
    <mc:Fallback>
      <p:transition spd="slow" advTm="3000"/>
    </mc:Fallback>
  </mc:AlternateContent>
  <p:timing>
    <p:tnLst>
      <p:par>
        <p:cTn id="1" dur="indefinite" restart="never" nodeType="tmRoot"/>
      </p:par>
    </p:tnLst>
    <p:bldLst>
      <p:bldP spid="12" grpId="0" bldLvl="0" animBg="1"/>
      <p:bldP spid="13" grpId="0" bldLvl="0"/>
      <p:bldP spid="14" grpId="0" bldLvl="0" animBg="1"/>
      <p:bldP spid="15" grpId="0" bldLvl="0"/>
      <p:bldP spid="16" grpId="0" bldLvl="0" animBg="1"/>
      <p:bldP spid="17" grpId="0" bldLvl="0"/>
      <p:bldP spid="18" grpId="0" bldLvl="0" animBg="1"/>
      <p:bldP spid="19" grpId="0" bldLvl="0"/>
      <p:bldP spid="20" grpId="0" bldLvl="0" animBg="1"/>
      <p:bldP spid="21" grpId="0" bldLvl="0"/>
      <p:bldP spid="22" grpId="0" bldLvl="0" animBg="1"/>
      <p:bldP spid="23" grpId="0" bldLvl="0"/>
      <p:bldP spid="24" grpId="0" bldLvl="0"/>
      <p:bldP spid="25" grpId="0" bldLvl="0"/>
      <p:bldP spid="26" grpId="0" bldLvl="0"/>
      <p:bldP spid="27" grpId="0" bldLvl="0"/>
    </p:bldLst>
  </p:timing>
</p:sld>
</file>

<file path=ppt/tags/tag1.xml><?xml version="1.0" encoding="utf-8"?>
<p:tagLst xmlns:p="http://schemas.openxmlformats.org/presentationml/2006/main">
  <p:tag name="PA" val="v3.0.1"/>
</p:tagLst>
</file>

<file path=ppt/tags/tag2.xml><?xml version="1.0" encoding="utf-8"?>
<p:tagLst xmlns:p="http://schemas.openxmlformats.org/presentationml/2006/main">
  <p:tag name="PA" val="v3.0.1"/>
</p:tagLst>
</file>

<file path=ppt/tags/tag3.xml><?xml version="1.0" encoding="utf-8"?>
<p:tagLst xmlns:p="http://schemas.openxmlformats.org/presentationml/2006/main">
  <p:tag name="PA" val="v3.0.1"/>
</p:tagLst>
</file>

<file path=ppt/tags/tag4.xml><?xml version="1.0" encoding="utf-8"?>
<p:tagLst xmlns:p="http://schemas.openxmlformats.org/presentationml/2006/main">
  <p:tag name="PA" val="v3.0.1"/>
</p:tagLst>
</file>

<file path=ppt/tags/tag5.xml><?xml version="1.0" encoding="utf-8"?>
<p:tagLst xmlns:p="http://schemas.openxmlformats.org/presentationml/2006/main">
  <p:tag name="ISPRING_PRESENTATION_TITLE" val="100141.pptx"/>
  <p:tag name="ISPRING_SCORM_RATE_SLIDES" val="0"/>
  <p:tag name="ISPRING_SCORM_RATE_QUIZZES" val="0"/>
  <p:tag name="ISPRING_SCORM_PASSING_SCORE" val="0.000000"/>
  <p:tag name="ISPRING_ULTRA_SCORM_COURSE_ID" val="AECDD76C-E70C-416E-9902-E54CFC72ECEC"/>
  <p:tag name="ISPRING_SCORM_ENDPOINT" val="&lt;endpoint&gt;&lt;enable&gt;0&lt;/enable&gt;&lt;lrs&gt;http://&lt;/lrs&gt;&lt;auth&gt;0&lt;/auth&gt;&lt;login&gt;&lt;/login&gt;&lt;password&gt;&lt;/password&gt;&lt;key&gt;&lt;/key&gt;&lt;name&gt;&lt;/name&gt;&lt;email&gt;&lt;/email&gt;&lt;/endpoint&gt;&#10;"/>
  <p:tag name="ISPRINGONLINEFOLDERID" val="0"/>
  <p:tag name="ISPRINGONLINEFOLDERPATH" val="Content List"/>
  <p:tag name="ISPRINGCLOUDFOLDERID" val="0"/>
  <p:tag name="ISPRINGCLOUDFOLDERPATH" val="Repository"/>
  <p:tag name="ISPRING_OUTPUT_FOLDER" val="F:\1.30修改\78696"/>
  <p:tag name="ISPRING_FIRST_PUBLISH" val="1"/>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3420</Words>
  <Application>WPS 演示</Application>
  <PresentationFormat>全屏显示(16:9)</PresentationFormat>
  <Paragraphs>443</Paragraphs>
  <Slides>24</Slides>
  <Notes>24</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24</vt:i4>
      </vt:variant>
    </vt:vector>
  </HeadingPairs>
  <TitlesOfParts>
    <vt:vector size="40" baseType="lpstr">
      <vt:lpstr>Arial</vt:lpstr>
      <vt:lpstr>宋体</vt:lpstr>
      <vt:lpstr>Wingdings</vt:lpstr>
      <vt:lpstr>Calibri</vt:lpstr>
      <vt:lpstr>微软雅黑</vt:lpstr>
      <vt:lpstr>思源黑体 CN Heavy</vt:lpstr>
      <vt:lpstr>黑体</vt:lpstr>
      <vt:lpstr>Segoe UI</vt:lpstr>
      <vt:lpstr>Wingdings</vt:lpstr>
      <vt:lpstr>思源黑体 CN Bold</vt:lpstr>
      <vt:lpstr>思源黑体 CN Normal</vt:lpstr>
      <vt:lpstr>Impact</vt:lpstr>
      <vt:lpstr>思源黑体 CN Medium</vt:lpstr>
      <vt:lpstr>Calibri Light</vt:lpstr>
      <vt:lpstr>Arial Unicode MS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100141.pptx</dc:title>
  <dc:creator/>
  <cp:lastModifiedBy>需求描述</cp:lastModifiedBy>
  <cp:revision>14</cp:revision>
  <dcterms:created xsi:type="dcterms:W3CDTF">2017-05-26T12:37:00Z</dcterms:created>
  <dcterms:modified xsi:type="dcterms:W3CDTF">2021-08-19T10:54:04Z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2052-11.1.0.10503</vt:lpwstr>
  </property>
  <property fmtid="{D5CDD505-2E9C-101B-9397-08002B2CF9AE}" pid="3" name="ICV">
    <vt:lpwstr>F3F0103FAFA543C59254728563A16B5E</vt:lpwstr>
  </property>
</Properties>
</file>