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3531" r:id="rId3"/>
    <p:sldId id="3532" r:id="rId5"/>
    <p:sldId id="3534" r:id="rId6"/>
    <p:sldId id="263" r:id="rId7"/>
    <p:sldId id="273" r:id="rId8"/>
    <p:sldId id="268" r:id="rId9"/>
    <p:sldId id="266" r:id="rId10"/>
    <p:sldId id="3535" r:id="rId11"/>
    <p:sldId id="262" r:id="rId12"/>
    <p:sldId id="269" r:id="rId13"/>
    <p:sldId id="270" r:id="rId14"/>
    <p:sldId id="271" r:id="rId15"/>
    <p:sldId id="276" r:id="rId16"/>
    <p:sldId id="3536" r:id="rId17"/>
    <p:sldId id="279" r:id="rId18"/>
    <p:sldId id="280" r:id="rId19"/>
    <p:sldId id="275" r:id="rId20"/>
    <p:sldId id="281" r:id="rId21"/>
    <p:sldId id="3537" r:id="rId22"/>
    <p:sldId id="285" r:id="rId23"/>
    <p:sldId id="287" r:id="rId24"/>
    <p:sldId id="264" r:id="rId25"/>
    <p:sldId id="289" r:id="rId26"/>
    <p:sldId id="3538" r:id="rId27"/>
  </p:sldIdLst>
  <p:sldSz cx="9144000" cy="5143500" type="screen16x9"/>
  <p:notesSz cx="6858000" cy="9144000"/>
  <p:custDataLst>
    <p:tags r:id="rId32"/>
  </p:custDataLst>
  <p:defaultTextStyle>
    <a:defPPr>
      <a:defRPr lang="zh-CN"/>
    </a:defPPr>
    <a:lvl1pPr marL="0" lvl="0" indent="0" algn="l" defTabSz="685800" eaLnBrk="1" fontAlgn="base" latinLnBrk="0" hangingPunct="1">
      <a:lnSpc>
        <a:spcPct val="100000"/>
      </a:lnSpc>
      <a:spcBef>
        <a:spcPct val="0"/>
      </a:spcBef>
      <a:spcAft>
        <a:spcPct val="0"/>
      </a:spcAft>
      <a:buNone/>
      <a:defRPr sz="1350" kern="1200">
        <a:solidFill>
          <a:schemeClr val="tx1"/>
        </a:solidFill>
        <a:latin typeface="Calibri" panose="020F0502020204030204" pitchFamily="34" charset="0"/>
        <a:ea typeface="宋体" panose="02010600030101010101" pitchFamily="2" charset="-122"/>
      </a:defRPr>
    </a:lvl1pPr>
    <a:lvl2pPr marL="342900" lvl="1" indent="0" algn="l" defTabSz="685800" eaLnBrk="1" fontAlgn="base" latinLnBrk="0" hangingPunct="1">
      <a:lnSpc>
        <a:spcPct val="100000"/>
      </a:lnSpc>
      <a:spcBef>
        <a:spcPct val="0"/>
      </a:spcBef>
      <a:spcAft>
        <a:spcPct val="0"/>
      </a:spcAft>
      <a:buNone/>
      <a:defRPr sz="1350" kern="1200">
        <a:solidFill>
          <a:schemeClr val="tx1"/>
        </a:solidFill>
        <a:latin typeface="Calibri" panose="020F0502020204030204" pitchFamily="34" charset="0"/>
        <a:ea typeface="宋体" panose="02010600030101010101" pitchFamily="2" charset="-122"/>
      </a:defRPr>
    </a:lvl2pPr>
    <a:lvl3pPr marL="685800" lvl="2" indent="0" algn="l" defTabSz="685800" eaLnBrk="1" fontAlgn="base" latinLnBrk="0" hangingPunct="1">
      <a:lnSpc>
        <a:spcPct val="100000"/>
      </a:lnSpc>
      <a:spcBef>
        <a:spcPct val="0"/>
      </a:spcBef>
      <a:spcAft>
        <a:spcPct val="0"/>
      </a:spcAft>
      <a:buNone/>
      <a:defRPr sz="1350" kern="1200">
        <a:solidFill>
          <a:schemeClr val="tx1"/>
        </a:solidFill>
        <a:latin typeface="Calibri" panose="020F0502020204030204" pitchFamily="34" charset="0"/>
        <a:ea typeface="宋体" panose="02010600030101010101" pitchFamily="2" charset="-122"/>
      </a:defRPr>
    </a:lvl3pPr>
    <a:lvl4pPr marL="1028700" lvl="3" indent="0" algn="l" defTabSz="685800" eaLnBrk="1" fontAlgn="base" latinLnBrk="0" hangingPunct="1">
      <a:lnSpc>
        <a:spcPct val="100000"/>
      </a:lnSpc>
      <a:spcBef>
        <a:spcPct val="0"/>
      </a:spcBef>
      <a:spcAft>
        <a:spcPct val="0"/>
      </a:spcAft>
      <a:buNone/>
      <a:defRPr sz="1350" kern="1200">
        <a:solidFill>
          <a:schemeClr val="tx1"/>
        </a:solidFill>
        <a:latin typeface="Calibri" panose="020F0502020204030204" pitchFamily="34" charset="0"/>
        <a:ea typeface="宋体" panose="02010600030101010101" pitchFamily="2" charset="-122"/>
      </a:defRPr>
    </a:lvl4pPr>
    <a:lvl5pPr marL="1371600" lvl="4" indent="0" algn="l" defTabSz="685800" eaLnBrk="1" fontAlgn="base" latinLnBrk="0" hangingPunct="1">
      <a:lnSpc>
        <a:spcPct val="100000"/>
      </a:lnSpc>
      <a:spcBef>
        <a:spcPct val="0"/>
      </a:spcBef>
      <a:spcAft>
        <a:spcPct val="0"/>
      </a:spcAft>
      <a:buNone/>
      <a:defRPr sz="1350" kern="1200">
        <a:solidFill>
          <a:schemeClr val="tx1"/>
        </a:solidFill>
        <a:latin typeface="Calibri" panose="020F0502020204030204" pitchFamily="34" charset="0"/>
        <a:ea typeface="宋体" panose="02010600030101010101" pitchFamily="2" charset="-122"/>
      </a:defRPr>
    </a:lvl5pPr>
    <a:lvl6pPr marL="1714500" lvl="5" indent="0" algn="l" defTabSz="685800" eaLnBrk="1" fontAlgn="base" latinLnBrk="0" hangingPunct="1">
      <a:lnSpc>
        <a:spcPct val="100000"/>
      </a:lnSpc>
      <a:spcBef>
        <a:spcPct val="0"/>
      </a:spcBef>
      <a:spcAft>
        <a:spcPct val="0"/>
      </a:spcAft>
      <a:buNone/>
      <a:defRPr sz="1350" kern="1200">
        <a:solidFill>
          <a:schemeClr val="tx1"/>
        </a:solidFill>
        <a:latin typeface="Calibri" panose="020F0502020204030204" pitchFamily="34" charset="0"/>
        <a:ea typeface="宋体" panose="02010600030101010101" pitchFamily="2" charset="-122"/>
      </a:defRPr>
    </a:lvl6pPr>
    <a:lvl7pPr marL="2057400" lvl="6" indent="0" algn="l" defTabSz="685800" eaLnBrk="1" fontAlgn="base" latinLnBrk="0" hangingPunct="1">
      <a:lnSpc>
        <a:spcPct val="100000"/>
      </a:lnSpc>
      <a:spcBef>
        <a:spcPct val="0"/>
      </a:spcBef>
      <a:spcAft>
        <a:spcPct val="0"/>
      </a:spcAft>
      <a:buNone/>
      <a:defRPr sz="1350" kern="1200">
        <a:solidFill>
          <a:schemeClr val="tx1"/>
        </a:solidFill>
        <a:latin typeface="Calibri" panose="020F0502020204030204" pitchFamily="34" charset="0"/>
        <a:ea typeface="宋体" panose="02010600030101010101" pitchFamily="2" charset="-122"/>
      </a:defRPr>
    </a:lvl7pPr>
    <a:lvl8pPr marL="2400300" lvl="7" indent="0" algn="l" defTabSz="685800" eaLnBrk="1" fontAlgn="base" latinLnBrk="0" hangingPunct="1">
      <a:lnSpc>
        <a:spcPct val="100000"/>
      </a:lnSpc>
      <a:spcBef>
        <a:spcPct val="0"/>
      </a:spcBef>
      <a:spcAft>
        <a:spcPct val="0"/>
      </a:spcAft>
      <a:buNone/>
      <a:defRPr sz="1350" kern="1200">
        <a:solidFill>
          <a:schemeClr val="tx1"/>
        </a:solidFill>
        <a:latin typeface="Calibri" panose="020F0502020204030204" pitchFamily="34" charset="0"/>
        <a:ea typeface="宋体" panose="02010600030101010101" pitchFamily="2" charset="-122"/>
      </a:defRPr>
    </a:lvl8pPr>
    <a:lvl9pPr marL="2743200" lvl="8" indent="0" algn="l" defTabSz="685800" eaLnBrk="1" fontAlgn="base" latinLnBrk="0" hangingPunct="1">
      <a:lnSpc>
        <a:spcPct val="100000"/>
      </a:lnSpc>
      <a:spcBef>
        <a:spcPct val="0"/>
      </a:spcBef>
      <a:spcAft>
        <a:spcPct val="0"/>
      </a:spcAft>
      <a:buNone/>
      <a:defRPr sz="1350" kern="1200">
        <a:solidFill>
          <a:schemeClr val="tx1"/>
        </a:solidFill>
        <a:latin typeface="Calibri" panose="020F0502020204030204" pitchFamily="34" charset="0"/>
        <a:ea typeface="宋体" panose="02010600030101010101" pitchFamily="2" charset="-122"/>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85C9"/>
    <a:srgbClr val="024BAA"/>
    <a:srgbClr val="0246A0"/>
    <a:srgbClr val="046EEE"/>
    <a:srgbClr val="0463D6"/>
    <a:srgbClr val="034FAB"/>
    <a:srgbClr val="1FAA89"/>
    <a:srgbClr val="236CB6"/>
    <a:srgbClr val="B63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showGuides="1">
      <p:cViewPr varScale="1">
        <p:scale>
          <a:sx n="156" d="100"/>
          <a:sy n="156" d="100"/>
        </p:scale>
        <p:origin x="-341" y="-77"/>
      </p:cViewPr>
      <p:guideLst>
        <p:guide orient="horz" pos="1502"/>
        <p:guide pos="2880"/>
      </p:guideLst>
    </p:cSldViewPr>
  </p:slideViewPr>
  <p:notesTextViewPr>
    <p:cViewPr>
      <p:scale>
        <a:sx n="1" d="1"/>
        <a:sy n="1" d="1"/>
      </p:scale>
      <p:origin x="0" y="0"/>
    </p:cViewPr>
  </p:notesTextViewPr>
  <p:sorterViewPr>
    <p:cViewPr>
      <p:scale>
        <a:sx n="100" d="100"/>
        <a:sy n="100" d="100"/>
      </p:scale>
      <p:origin x="0" y="0"/>
    </p:cViewPr>
  </p:sorter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5.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65358145-6775-4E13-AD04-B1DC1FA0E7CE}" type="datetimeFigureOut">
              <a:rPr lang="zh-CN" altLang="en-US" strike="noStrike" noProof="1" smtClean="0">
                <a:latin typeface="+mn-lt"/>
                <a:ea typeface="+mn-ea"/>
                <a:cs typeface="+mn-cs"/>
              </a:rPr>
            </a:fld>
            <a:endParaRPr lang="zh-CN" altLang="en-US" strike="noStrike" noProof="1"/>
          </a:p>
        </p:txBody>
      </p:sp>
      <p:sp>
        <p:nvSpPr>
          <p:cNvPr id="13316" name="幻灯片图像占位符 3"/>
          <p:cNvSpPr>
            <a:spLocks noGrp="1" noRot="1" noChangeAspect="1"/>
          </p:cNvSpPr>
          <p:nvPr>
            <p:ph type="sldImg"/>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13317" name="备注占位符 4"/>
          <p:cNvSpPr>
            <a:spLocks noGrp="1"/>
          </p:cNvSpPr>
          <p:nvPr>
            <p:ph type="body" sz="quarter"/>
          </p:nvPr>
        </p:nvSpPr>
        <p:spPr>
          <a:xfrm>
            <a:off x="685800" y="4400550"/>
            <a:ext cx="5486400" cy="3600450"/>
          </a:xfrm>
          <a:prstGeom prst="rect">
            <a:avLst/>
          </a:prstGeom>
          <a:noFill/>
          <a:ln w="9525">
            <a:noFill/>
          </a:ln>
        </p:spPr>
        <p:txBody>
          <a:bodyPr lIns="91440" tIns="45720" rIns="91440" bIns="45720" anchor="t"/>
          <a:lstStyle/>
          <a:p>
            <a:pPr lvl="0"/>
            <a:r>
              <a:rPr lang="zh-CN" altLang="en-US"/>
              <a:t>单击此处编辑母版文本样式</a:t>
            </a:r>
            <a:endParaRPr lang="zh-CN" altLang="en-US"/>
          </a:p>
          <a:p>
            <a:pPr lvl="1" indent="0"/>
            <a:r>
              <a:rPr lang="zh-CN" altLang="en-US"/>
              <a:t>第二级</a:t>
            </a:r>
            <a:endParaRPr lang="zh-CN" altLang="en-US"/>
          </a:p>
          <a:p>
            <a:pPr lvl="2" indent="0"/>
            <a:r>
              <a:rPr lang="zh-CN" altLang="en-US"/>
              <a:t>第三级</a:t>
            </a:r>
            <a:endParaRPr lang="zh-CN" altLang="en-US"/>
          </a:p>
          <a:p>
            <a:pPr lvl="3" indent="0"/>
            <a:r>
              <a:rPr lang="zh-CN" altLang="en-US"/>
              <a:t>第四级</a:t>
            </a:r>
            <a:endParaRPr lang="zh-CN" altLang="en-US"/>
          </a:p>
          <a:p>
            <a:pPr lvl="4" indent="0"/>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BCCA80B6-1896-49AE-AE67-7DD649BC4CB3}"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p:cNvSpPr>
          <p:nvPr>
            <p:ph type="sldImg"/>
          </p:nvPr>
        </p:nvSpPr>
        <p:spPr>
          <a:xfrm>
            <a:off x="685800" y="1143000"/>
            <a:ext cx="5486400" cy="3086100"/>
          </a:xfrm>
        </p:spPr>
      </p:sp>
      <p:sp>
        <p:nvSpPr>
          <p:cNvPr id="19458" name="备注占位符 2"/>
          <p:cNvSpPr>
            <a:spLocks noGrp="1"/>
          </p:cNvSpPr>
          <p:nvPr>
            <p:ph type="body"/>
          </p:nvPr>
        </p:nvSpPr>
        <p:spPr/>
        <p:txBody>
          <a:bodyPr lIns="91440" tIns="45720" rIns="91440" bIns="45720" anchor="t"/>
          <a:lstStyle/>
          <a:p>
            <a:pPr lvl="0"/>
            <a:endParaRPr lang="zh-CN" altLang="en-US"/>
          </a:p>
        </p:txBody>
      </p:sp>
      <p:sp>
        <p:nvSpPr>
          <p:cNvPr id="19459"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p:cNvSpPr>
          <p:nvPr>
            <p:ph type="sldImg"/>
          </p:nvPr>
        </p:nvSpPr>
        <p:spPr>
          <a:xfrm>
            <a:off x="685800" y="1143000"/>
            <a:ext cx="5486400" cy="3086100"/>
          </a:xfrm>
        </p:spPr>
      </p:sp>
      <p:sp>
        <p:nvSpPr>
          <p:cNvPr id="29698" name="备注占位符 2"/>
          <p:cNvSpPr>
            <a:spLocks noGrp="1"/>
          </p:cNvSpPr>
          <p:nvPr>
            <p:ph type="body"/>
          </p:nvPr>
        </p:nvSpPr>
        <p:spPr/>
        <p:txBody>
          <a:bodyPr lIns="91440" tIns="45720" rIns="91440" bIns="45720" anchor="t"/>
          <a:lstStyle/>
          <a:p>
            <a:pPr lvl="0"/>
            <a:endParaRPr lang="zh-CN" altLang="en-US"/>
          </a:p>
        </p:txBody>
      </p:sp>
      <p:sp>
        <p:nvSpPr>
          <p:cNvPr id="29699"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p:cNvSpPr>
          <p:nvPr>
            <p:ph type="sldImg"/>
          </p:nvPr>
        </p:nvSpPr>
        <p:spPr>
          <a:xfrm>
            <a:off x="685800" y="1143000"/>
            <a:ext cx="5486400" cy="3086100"/>
          </a:xfrm>
        </p:spPr>
      </p:sp>
      <p:sp>
        <p:nvSpPr>
          <p:cNvPr id="50178" name="备注占位符 2"/>
          <p:cNvSpPr>
            <a:spLocks noGrp="1"/>
          </p:cNvSpPr>
          <p:nvPr>
            <p:ph type="body"/>
          </p:nvPr>
        </p:nvSpPr>
        <p:spPr/>
        <p:txBody>
          <a:bodyPr lIns="91440" tIns="45720" rIns="91440" bIns="45720" anchor="t"/>
          <a:lstStyle/>
          <a:p>
            <a:pPr lvl="0"/>
            <a:endParaRPr lang="zh-CN" altLang="en-US"/>
          </a:p>
        </p:txBody>
      </p:sp>
      <p:sp>
        <p:nvSpPr>
          <p:cNvPr id="50179"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p:cNvSpPr>
          <p:nvPr>
            <p:ph type="sldImg"/>
          </p:nvPr>
        </p:nvSpPr>
        <p:spPr>
          <a:xfrm>
            <a:off x="685800" y="1143000"/>
            <a:ext cx="5486400" cy="3086100"/>
          </a:xfrm>
        </p:spPr>
      </p:sp>
      <p:sp>
        <p:nvSpPr>
          <p:cNvPr id="39938" name="备注占位符 2"/>
          <p:cNvSpPr>
            <a:spLocks noGrp="1"/>
          </p:cNvSpPr>
          <p:nvPr>
            <p:ph type="body"/>
          </p:nvPr>
        </p:nvSpPr>
        <p:spPr/>
        <p:txBody>
          <a:bodyPr lIns="91440" tIns="45720" rIns="91440" bIns="45720" anchor="t"/>
          <a:lstStyle/>
          <a:p>
            <a:pPr lvl="0"/>
            <a:endParaRPr lang="zh-CN" altLang="en-US"/>
          </a:p>
        </p:txBody>
      </p:sp>
      <p:sp>
        <p:nvSpPr>
          <p:cNvPr id="39939"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p:cNvSpPr>
          <p:nvPr>
            <p:ph type="sldImg"/>
          </p:nvPr>
        </p:nvSpPr>
        <p:spPr>
          <a:xfrm>
            <a:off x="685800" y="1143000"/>
            <a:ext cx="5486400" cy="3086100"/>
          </a:xfrm>
        </p:spPr>
      </p:sp>
      <p:sp>
        <p:nvSpPr>
          <p:cNvPr id="35842" name="备注占位符 2"/>
          <p:cNvSpPr>
            <a:spLocks noGrp="1"/>
          </p:cNvSpPr>
          <p:nvPr>
            <p:ph type="body"/>
          </p:nvPr>
        </p:nvSpPr>
        <p:spPr/>
        <p:txBody>
          <a:bodyPr lIns="91440" tIns="45720" rIns="91440" bIns="45720" anchor="t"/>
          <a:lstStyle/>
          <a:p>
            <a:pPr lvl="0"/>
            <a:endParaRPr lang="zh-CN" altLang="en-US"/>
          </a:p>
        </p:txBody>
      </p:sp>
      <p:sp>
        <p:nvSpPr>
          <p:cNvPr id="35843"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p:cNvSpPr>
          <p:nvPr>
            <p:ph type="sldImg"/>
          </p:nvPr>
        </p:nvSpPr>
        <p:spPr>
          <a:xfrm>
            <a:off x="685800" y="1143000"/>
            <a:ext cx="5486400" cy="3086100"/>
          </a:xfrm>
        </p:spPr>
      </p:sp>
      <p:sp>
        <p:nvSpPr>
          <p:cNvPr id="27650" name="备注占位符 2"/>
          <p:cNvSpPr>
            <a:spLocks noGrp="1"/>
          </p:cNvSpPr>
          <p:nvPr>
            <p:ph type="body"/>
          </p:nvPr>
        </p:nvSpPr>
        <p:spPr/>
        <p:txBody>
          <a:bodyPr lIns="91440" tIns="45720" rIns="91440" bIns="45720" anchor="t"/>
          <a:lstStyle/>
          <a:p>
            <a:pPr lvl="0"/>
            <a:endParaRPr lang="zh-CN" altLang="en-US"/>
          </a:p>
        </p:txBody>
      </p:sp>
      <p:sp>
        <p:nvSpPr>
          <p:cNvPr id="27651"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a:xfrm>
            <a:off x="685800" y="1143000"/>
            <a:ext cx="5486400" cy="3086100"/>
          </a:xfrm>
        </p:spPr>
      </p:sp>
      <p:sp>
        <p:nvSpPr>
          <p:cNvPr id="41986" name="备注占位符 2"/>
          <p:cNvSpPr>
            <a:spLocks noGrp="1"/>
          </p:cNvSpPr>
          <p:nvPr>
            <p:ph type="body"/>
          </p:nvPr>
        </p:nvSpPr>
        <p:spPr/>
        <p:txBody>
          <a:bodyPr lIns="91440" tIns="45720" rIns="91440" bIns="45720" anchor="t"/>
          <a:lstStyle/>
          <a:p>
            <a:pPr lvl="0"/>
            <a:endParaRPr lang="zh-CN" altLang="en-US"/>
          </a:p>
        </p:txBody>
      </p:sp>
      <p:sp>
        <p:nvSpPr>
          <p:cNvPr id="41987"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p:nvPr>
        </p:nvSpPr>
        <p:spPr>
          <a:xfrm>
            <a:off x="685800" y="1143000"/>
            <a:ext cx="5486400" cy="3086100"/>
          </a:xfrm>
        </p:spPr>
      </p:sp>
      <p:sp>
        <p:nvSpPr>
          <p:cNvPr id="44034" name="备注占位符 2"/>
          <p:cNvSpPr>
            <a:spLocks noGrp="1"/>
          </p:cNvSpPr>
          <p:nvPr>
            <p:ph type="body"/>
          </p:nvPr>
        </p:nvSpPr>
        <p:spPr/>
        <p:txBody>
          <a:bodyPr lIns="91440" tIns="45720" rIns="91440" bIns="45720" anchor="t"/>
          <a:lstStyle/>
          <a:p>
            <a:pPr lvl="0"/>
            <a:endParaRPr lang="zh-CN" altLang="en-US"/>
          </a:p>
        </p:txBody>
      </p:sp>
      <p:sp>
        <p:nvSpPr>
          <p:cNvPr id="4403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a:xfrm>
            <a:off x="685800" y="1143000"/>
            <a:ext cx="5486400" cy="3086100"/>
          </a:xfrm>
        </p:spPr>
      </p:sp>
      <p:sp>
        <p:nvSpPr>
          <p:cNvPr id="46082" name="备注占位符 2"/>
          <p:cNvSpPr>
            <a:spLocks noGrp="1"/>
          </p:cNvSpPr>
          <p:nvPr>
            <p:ph type="body"/>
          </p:nvPr>
        </p:nvSpPr>
        <p:spPr/>
        <p:txBody>
          <a:bodyPr lIns="91440" tIns="45720" rIns="91440" bIns="45720" anchor="t"/>
          <a:lstStyle/>
          <a:p>
            <a:pPr lvl="0"/>
            <a:endParaRPr lang="zh-CN" altLang="en-US"/>
          </a:p>
        </p:txBody>
      </p:sp>
      <p:sp>
        <p:nvSpPr>
          <p:cNvPr id="46083"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p:cNvSpPr>
          <p:nvPr>
            <p:ph type="sldImg"/>
          </p:nvPr>
        </p:nvSpPr>
        <p:spPr>
          <a:xfrm>
            <a:off x="685800" y="1143000"/>
            <a:ext cx="5486400" cy="3086100"/>
          </a:xfrm>
        </p:spPr>
      </p:sp>
      <p:sp>
        <p:nvSpPr>
          <p:cNvPr id="56322" name="备注占位符 2"/>
          <p:cNvSpPr>
            <a:spLocks noGrp="1"/>
          </p:cNvSpPr>
          <p:nvPr>
            <p:ph type="body"/>
          </p:nvPr>
        </p:nvSpPr>
        <p:spPr/>
        <p:txBody>
          <a:bodyPr lIns="91440" tIns="45720" rIns="91440" bIns="45720" anchor="t"/>
          <a:lstStyle/>
          <a:p>
            <a:pPr lvl="0"/>
            <a:endParaRPr lang="zh-CN" altLang="en-US"/>
          </a:p>
        </p:txBody>
      </p:sp>
      <p:sp>
        <p:nvSpPr>
          <p:cNvPr id="56323"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p:cNvSpPr>
          <p:nvPr>
            <p:ph type="sldImg"/>
          </p:nvPr>
        </p:nvSpPr>
        <p:spPr>
          <a:xfrm>
            <a:off x="685800" y="1143000"/>
            <a:ext cx="5486400" cy="3086100"/>
          </a:xfrm>
        </p:spPr>
      </p:sp>
      <p:sp>
        <p:nvSpPr>
          <p:cNvPr id="62466" name="备注占位符 2"/>
          <p:cNvSpPr>
            <a:spLocks noGrp="1"/>
          </p:cNvSpPr>
          <p:nvPr>
            <p:ph type="body"/>
          </p:nvPr>
        </p:nvSpPr>
        <p:spPr/>
        <p:txBody>
          <a:bodyPr lIns="91440" tIns="45720" rIns="91440" bIns="45720" anchor="t"/>
          <a:lstStyle/>
          <a:p>
            <a:pPr lvl="0"/>
            <a:endParaRPr lang="zh-CN" altLang="en-US"/>
          </a:p>
        </p:txBody>
      </p:sp>
      <p:sp>
        <p:nvSpPr>
          <p:cNvPr id="62467"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p:cNvSpPr>
          <p:nvPr>
            <p:ph type="sldImg"/>
          </p:nvPr>
        </p:nvSpPr>
        <p:spPr>
          <a:xfrm>
            <a:off x="685800" y="1143000"/>
            <a:ext cx="5486400" cy="3086100"/>
          </a:xfrm>
        </p:spPr>
      </p:sp>
      <p:sp>
        <p:nvSpPr>
          <p:cNvPr id="64514" name="备注占位符 2"/>
          <p:cNvSpPr>
            <a:spLocks noGrp="1"/>
          </p:cNvSpPr>
          <p:nvPr>
            <p:ph type="body"/>
          </p:nvPr>
        </p:nvSpPr>
        <p:spPr/>
        <p:txBody>
          <a:bodyPr lIns="91440" tIns="45720" rIns="91440" bIns="45720" anchor="t"/>
          <a:lstStyle/>
          <a:p>
            <a:pPr lvl="0"/>
            <a:endParaRPr lang="zh-CN" altLang="en-US"/>
          </a:p>
        </p:txBody>
      </p:sp>
      <p:sp>
        <p:nvSpPr>
          <p:cNvPr id="6451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p:cNvSpPr>
          <p:nvPr>
            <p:ph type="sldImg"/>
          </p:nvPr>
        </p:nvSpPr>
        <p:spPr>
          <a:xfrm>
            <a:off x="685800" y="1143000"/>
            <a:ext cx="5486400" cy="3086100"/>
          </a:xfrm>
        </p:spPr>
      </p:sp>
      <p:sp>
        <p:nvSpPr>
          <p:cNvPr id="54274" name="备注占位符 2"/>
          <p:cNvSpPr>
            <a:spLocks noGrp="1"/>
          </p:cNvSpPr>
          <p:nvPr>
            <p:ph type="body"/>
          </p:nvPr>
        </p:nvSpPr>
        <p:spPr/>
        <p:txBody>
          <a:bodyPr lIns="91440" tIns="45720" rIns="91440" bIns="45720" anchor="t"/>
          <a:lstStyle/>
          <a:p>
            <a:pPr lvl="0"/>
            <a:endParaRPr lang="zh-CN" altLang="en-US"/>
          </a:p>
        </p:txBody>
      </p:sp>
      <p:sp>
        <p:nvSpPr>
          <p:cNvPr id="5427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p:cNvSpPr>
          <p:nvPr>
            <p:ph type="sldImg"/>
          </p:nvPr>
        </p:nvSpPr>
        <p:spPr>
          <a:xfrm>
            <a:off x="685800" y="1143000"/>
            <a:ext cx="5486400" cy="3086100"/>
          </a:xfrm>
        </p:spPr>
      </p:sp>
      <p:sp>
        <p:nvSpPr>
          <p:cNvPr id="66562" name="备注占位符 2"/>
          <p:cNvSpPr>
            <a:spLocks noGrp="1"/>
          </p:cNvSpPr>
          <p:nvPr>
            <p:ph type="body"/>
          </p:nvPr>
        </p:nvSpPr>
        <p:spPr/>
        <p:txBody>
          <a:bodyPr lIns="91440" tIns="45720" rIns="91440" bIns="45720" anchor="t"/>
          <a:lstStyle/>
          <a:p>
            <a:pPr lvl="0"/>
            <a:endParaRPr lang="zh-CN" altLang="en-US"/>
          </a:p>
        </p:txBody>
      </p:sp>
      <p:sp>
        <p:nvSpPr>
          <p:cNvPr id="66563"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幻灯片图像占位符 1"/>
          <p:cNvSpPr>
            <a:spLocks noGrp="1" noRot="1" noChangeAspect="1"/>
          </p:cNvSpPr>
          <p:nvPr>
            <p:ph type="sldImg"/>
          </p:nvPr>
        </p:nvSpPr>
        <p:spPr>
          <a:xfrm>
            <a:off x="685800" y="1143000"/>
            <a:ext cx="5486400" cy="3086100"/>
          </a:xfrm>
        </p:spPr>
      </p:sp>
      <p:sp>
        <p:nvSpPr>
          <p:cNvPr id="74754" name="备注占位符 2"/>
          <p:cNvSpPr>
            <a:spLocks noGrp="1"/>
          </p:cNvSpPr>
          <p:nvPr>
            <p:ph type="body"/>
          </p:nvPr>
        </p:nvSpPr>
        <p:spPr/>
        <p:txBody>
          <a:bodyPr lIns="91440" tIns="45720" rIns="91440" bIns="45720" anchor="t"/>
          <a:lstStyle/>
          <a:p>
            <a:pPr lvl="0"/>
            <a:endParaRPr lang="zh-CN" altLang="en-US"/>
          </a:p>
        </p:txBody>
      </p:sp>
      <p:sp>
        <p:nvSpPr>
          <p:cNvPr id="74755"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幻灯片图像占位符 1"/>
          <p:cNvSpPr>
            <a:spLocks noGrp="1" noRot="1" noChangeAspect="1"/>
          </p:cNvSpPr>
          <p:nvPr>
            <p:ph type="sldImg"/>
          </p:nvPr>
        </p:nvSpPr>
        <p:spPr>
          <a:xfrm>
            <a:off x="685800" y="1143000"/>
            <a:ext cx="5486400" cy="3086100"/>
          </a:xfrm>
        </p:spPr>
      </p:sp>
      <p:sp>
        <p:nvSpPr>
          <p:cNvPr id="78850" name="备注占位符 2"/>
          <p:cNvSpPr>
            <a:spLocks noGrp="1"/>
          </p:cNvSpPr>
          <p:nvPr>
            <p:ph type="body"/>
          </p:nvPr>
        </p:nvSpPr>
        <p:spPr/>
        <p:txBody>
          <a:bodyPr lIns="91440" tIns="45720" rIns="91440" bIns="45720" anchor="t"/>
          <a:lstStyle/>
          <a:p>
            <a:pPr lvl="0"/>
            <a:endParaRPr lang="zh-CN" altLang="en-US"/>
          </a:p>
        </p:txBody>
      </p:sp>
      <p:sp>
        <p:nvSpPr>
          <p:cNvPr id="78851"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p:cNvSpPr>
          <p:nvPr>
            <p:ph type="sldImg"/>
          </p:nvPr>
        </p:nvSpPr>
        <p:spPr>
          <a:xfrm>
            <a:off x="685800" y="1143000"/>
            <a:ext cx="5486400" cy="3086100"/>
          </a:xfrm>
        </p:spPr>
      </p:sp>
      <p:sp>
        <p:nvSpPr>
          <p:cNvPr id="31746" name="备注占位符 2"/>
          <p:cNvSpPr>
            <a:spLocks noGrp="1"/>
          </p:cNvSpPr>
          <p:nvPr>
            <p:ph type="body"/>
          </p:nvPr>
        </p:nvSpPr>
        <p:spPr/>
        <p:txBody>
          <a:bodyPr lIns="91440" tIns="45720" rIns="91440" bIns="45720" anchor="t"/>
          <a:lstStyle/>
          <a:p>
            <a:pPr lvl="0"/>
            <a:endParaRPr lang="zh-CN" altLang="en-US"/>
          </a:p>
        </p:txBody>
      </p:sp>
      <p:sp>
        <p:nvSpPr>
          <p:cNvPr id="31747"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幻灯片图像占位符 1"/>
          <p:cNvSpPr>
            <a:spLocks noGrp="1" noRot="1" noChangeAspect="1"/>
          </p:cNvSpPr>
          <p:nvPr>
            <p:ph type="sldImg"/>
          </p:nvPr>
        </p:nvSpPr>
        <p:spPr>
          <a:xfrm>
            <a:off x="685800" y="1143000"/>
            <a:ext cx="5486400" cy="3086100"/>
          </a:xfrm>
        </p:spPr>
      </p:sp>
      <p:sp>
        <p:nvSpPr>
          <p:cNvPr id="82946" name="备注占位符 2"/>
          <p:cNvSpPr>
            <a:spLocks noGrp="1"/>
          </p:cNvSpPr>
          <p:nvPr>
            <p:ph type="body"/>
          </p:nvPr>
        </p:nvSpPr>
        <p:spPr/>
        <p:txBody>
          <a:bodyPr lIns="91440" tIns="45720" rIns="91440" bIns="45720" anchor="t"/>
          <a:lstStyle/>
          <a:p>
            <a:pPr lvl="0"/>
            <a:endParaRPr lang="zh-CN" altLang="en-US"/>
          </a:p>
        </p:txBody>
      </p:sp>
      <p:sp>
        <p:nvSpPr>
          <p:cNvPr id="82947" name="灯片编号占位符 3"/>
          <p:cNvSpPr>
            <a:spLocks noGrp="1"/>
          </p:cNvSpPr>
          <p:nvPr>
            <p:ph type="sldNum" sz="quarter"/>
          </p:nvPr>
        </p:nvSpPr>
        <p:spPr>
          <a:xfrm>
            <a:off x="3884613" y="8685213"/>
            <a:ext cx="2971800" cy="458787"/>
          </a:xfrm>
          <a:prstGeom prst="rect">
            <a:avLst/>
          </a:prstGeom>
          <a:noFill/>
          <a:ln w="9525">
            <a:noFill/>
          </a:ln>
        </p:spPr>
        <p:txBody>
          <a:bodyPr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5" name="Footer Placeholder 4"/>
          <p:cNvSpPr>
            <a:spLocks noGrp="1"/>
          </p:cNvSpPr>
          <p:nvPr>
            <p:ph type="ftr" sz="quarter" idx="11"/>
          </p:nvPr>
        </p:nvSpPr>
        <p:spPr/>
        <p:txBody>
          <a:bodyPr/>
          <a:lstStyle/>
          <a:p>
            <a:pPr fontAlgn="auto"/>
            <a:endParaRPr lang="zh-CN" altLang="en-US" noProof="1"/>
          </a:p>
        </p:txBody>
      </p:sp>
      <p:sp>
        <p:nvSpPr>
          <p:cNvPr id="6" name="Slide Number Placeholder 5"/>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5" name="Footer Placeholder 4"/>
          <p:cNvSpPr>
            <a:spLocks noGrp="1"/>
          </p:cNvSpPr>
          <p:nvPr>
            <p:ph type="ftr" sz="quarter" idx="11"/>
          </p:nvPr>
        </p:nvSpPr>
        <p:spPr/>
        <p:txBody>
          <a:bodyPr/>
          <a:lstStyle/>
          <a:p>
            <a:pPr fontAlgn="auto"/>
            <a:endParaRPr lang="zh-CN" altLang="en-US" noProof="1"/>
          </a:p>
        </p:txBody>
      </p:sp>
      <p:sp>
        <p:nvSpPr>
          <p:cNvPr id="6" name="Slide Number Placeholder 5"/>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5" name="Footer Placeholder 4"/>
          <p:cNvSpPr>
            <a:spLocks noGrp="1"/>
          </p:cNvSpPr>
          <p:nvPr>
            <p:ph type="ftr" sz="quarter" idx="11"/>
          </p:nvPr>
        </p:nvSpPr>
        <p:spPr/>
        <p:txBody>
          <a:bodyPr/>
          <a:lstStyle/>
          <a:p>
            <a:pPr fontAlgn="auto"/>
            <a:endParaRPr lang="zh-CN" altLang="en-US" noProof="1"/>
          </a:p>
        </p:txBody>
      </p:sp>
      <p:sp>
        <p:nvSpPr>
          <p:cNvPr id="6" name="Slide Number Placeholder 5"/>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6" name="Footer Placeholder 5"/>
          <p:cNvSpPr>
            <a:spLocks noGrp="1"/>
          </p:cNvSpPr>
          <p:nvPr>
            <p:ph type="ftr" sz="quarter" idx="11"/>
          </p:nvPr>
        </p:nvSpPr>
        <p:spPr/>
        <p:txBody>
          <a:bodyPr/>
          <a:lstStyle/>
          <a:p>
            <a:pPr fontAlgn="auto"/>
            <a:endParaRPr lang="zh-CN" altLang="en-US" noProof="1"/>
          </a:p>
        </p:txBody>
      </p:sp>
      <p:sp>
        <p:nvSpPr>
          <p:cNvPr id="7" name="Slide Number Placeholder 6"/>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8" name="Footer Placeholder 7"/>
          <p:cNvSpPr>
            <a:spLocks noGrp="1"/>
          </p:cNvSpPr>
          <p:nvPr>
            <p:ph type="ftr" sz="quarter" idx="11"/>
          </p:nvPr>
        </p:nvSpPr>
        <p:spPr/>
        <p:txBody>
          <a:bodyPr/>
          <a:lstStyle/>
          <a:p>
            <a:pPr fontAlgn="auto"/>
            <a:endParaRPr lang="zh-CN" altLang="en-US" noProof="1"/>
          </a:p>
        </p:txBody>
      </p:sp>
      <p:sp>
        <p:nvSpPr>
          <p:cNvPr id="9" name="Slide Number Placeholder 8"/>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4" name="Footer Placeholder 3"/>
          <p:cNvSpPr>
            <a:spLocks noGrp="1"/>
          </p:cNvSpPr>
          <p:nvPr>
            <p:ph type="ftr" sz="quarter" idx="11"/>
          </p:nvPr>
        </p:nvSpPr>
        <p:spPr/>
        <p:txBody>
          <a:bodyPr/>
          <a:lstStyle/>
          <a:p>
            <a:pPr fontAlgn="auto"/>
            <a:endParaRPr lang="zh-CN" altLang="en-US" noProof="1"/>
          </a:p>
        </p:txBody>
      </p:sp>
      <p:sp>
        <p:nvSpPr>
          <p:cNvPr id="5" name="Slide Number Placeholder 4"/>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3" name="Footer Placeholder 2"/>
          <p:cNvSpPr>
            <a:spLocks noGrp="1"/>
          </p:cNvSpPr>
          <p:nvPr>
            <p:ph type="ftr" sz="quarter" idx="11"/>
          </p:nvPr>
        </p:nvSpPr>
        <p:spPr/>
        <p:txBody>
          <a:bodyPr/>
          <a:lstStyle/>
          <a:p>
            <a:pPr fontAlgn="auto"/>
            <a:endParaRPr lang="zh-CN" altLang="en-US" noProof="1"/>
          </a:p>
        </p:txBody>
      </p:sp>
      <p:sp>
        <p:nvSpPr>
          <p:cNvPr id="4" name="Slide Number Placeholder 3"/>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6" name="Footer Placeholder 5"/>
          <p:cNvSpPr>
            <a:spLocks noGrp="1"/>
          </p:cNvSpPr>
          <p:nvPr>
            <p:ph type="ftr" sz="quarter" idx="11"/>
          </p:nvPr>
        </p:nvSpPr>
        <p:spPr/>
        <p:txBody>
          <a:bodyPr/>
          <a:lstStyle/>
          <a:p>
            <a:pPr fontAlgn="auto"/>
            <a:endParaRPr lang="zh-CN" altLang="en-US" noProof="1"/>
          </a:p>
        </p:txBody>
      </p:sp>
      <p:sp>
        <p:nvSpPr>
          <p:cNvPr id="7" name="Slide Number Placeholder 6"/>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6" name="Footer Placeholder 5"/>
          <p:cNvSpPr>
            <a:spLocks noGrp="1"/>
          </p:cNvSpPr>
          <p:nvPr>
            <p:ph type="ftr" sz="quarter" idx="11"/>
          </p:nvPr>
        </p:nvSpPr>
        <p:spPr/>
        <p:txBody>
          <a:bodyPr/>
          <a:lstStyle/>
          <a:p>
            <a:pPr fontAlgn="auto"/>
            <a:endParaRPr lang="zh-CN" altLang="en-US" noProof="1"/>
          </a:p>
        </p:txBody>
      </p:sp>
      <p:sp>
        <p:nvSpPr>
          <p:cNvPr id="7" name="Slide Number Placeholder 6"/>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5" name="Footer Placeholder 4"/>
          <p:cNvSpPr>
            <a:spLocks noGrp="1"/>
          </p:cNvSpPr>
          <p:nvPr>
            <p:ph type="ftr" sz="quarter" idx="11"/>
          </p:nvPr>
        </p:nvSpPr>
        <p:spPr/>
        <p:txBody>
          <a:bodyPr/>
          <a:lstStyle/>
          <a:p>
            <a:pPr fontAlgn="auto"/>
            <a:endParaRPr lang="zh-CN" altLang="en-US" noProof="1"/>
          </a:p>
        </p:txBody>
      </p:sp>
      <p:sp>
        <p:nvSpPr>
          <p:cNvPr id="6" name="Slide Number Placeholder 5"/>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pPr fontAlgn="auto"/>
            <a:fld id="{7CD9937B-A2D3-444C-AFAC-77B0D54A7AA1}" type="datetimeFigureOut">
              <a:rPr lang="zh-CN" altLang="en-US" noProof="1" smtClean="0">
                <a:latin typeface="+mn-lt"/>
                <a:ea typeface="+mn-ea"/>
                <a:cs typeface="+mn-cs"/>
              </a:rPr>
            </a:fld>
            <a:endParaRPr lang="zh-CN" altLang="en-US" noProof="1"/>
          </a:p>
        </p:txBody>
      </p:sp>
      <p:sp>
        <p:nvSpPr>
          <p:cNvPr id="5" name="Footer Placeholder 4"/>
          <p:cNvSpPr>
            <a:spLocks noGrp="1"/>
          </p:cNvSpPr>
          <p:nvPr>
            <p:ph type="ftr" sz="quarter" idx="11"/>
          </p:nvPr>
        </p:nvSpPr>
        <p:spPr/>
        <p:txBody>
          <a:bodyPr/>
          <a:lstStyle/>
          <a:p>
            <a:pPr fontAlgn="auto"/>
            <a:endParaRPr lang="zh-CN" altLang="en-US" noProof="1"/>
          </a:p>
        </p:txBody>
      </p:sp>
      <p:sp>
        <p:nvSpPr>
          <p:cNvPr id="6" name="Slide Number Placeholder 5"/>
          <p:cNvSpPr>
            <a:spLocks noGrp="1"/>
          </p:cNvSpPr>
          <p:nvPr>
            <p:ph type="sldNum" sz="quarter" idx="12"/>
          </p:nvPr>
        </p:nvSpPr>
        <p:spPr/>
        <p:txBody>
          <a:bodyPr/>
          <a:lstStyle/>
          <a:p>
            <a:pPr fontAlgn="auto"/>
            <a:fld id="{F6DC07EC-7536-4C19-A94F-0E6A7F2593E2}" type="slidenum">
              <a:rPr lang="zh-CN" altLang="en-US" noProof="1" smtClean="0">
                <a:latin typeface="+mn-lt"/>
                <a:ea typeface="+mn-ea"/>
                <a:cs typeface="+mn-cs"/>
              </a:rPr>
            </a:fld>
            <a:endParaRPr lang="zh-CN" altLang="en-US" noProof="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fld id="{7CD9937B-A2D3-444C-AFAC-77B0D54A7AA1}" type="datetimeFigureOut">
              <a:rPr lang="zh-CN" altLang="en-US" strike="noStrike" noProof="1" smtClean="0">
                <a:latin typeface="+mn-lt"/>
                <a:ea typeface="+mn-ea"/>
                <a:cs typeface="+mn-cs"/>
              </a:rPr>
            </a:fld>
            <a:endParaRPr lang="zh-CN" altLang="en-US" strike="noStrike" noProof="1"/>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endParaRPr lang="zh-CN" altLang="en-US" strike="noStrike" noProof="1"/>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fld id="{F6DC07EC-7536-4C19-A94F-0E6A7F2593E2}"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2917371"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1853601"/>
            <a:ext cx="5715000" cy="1034143"/>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054000" y="355799"/>
            <a:ext cx="90000" cy="2531946"/>
          </a:xfrm>
          <a:prstGeom prst="rect">
            <a:avLst/>
          </a:prstGeom>
          <a:gradFill>
            <a:gsLst>
              <a:gs pos="0">
                <a:srgbClr val="0185C9"/>
              </a:gs>
              <a:gs pos="100000">
                <a:srgbClr val="0246A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9054000" y="2887745"/>
            <a:ext cx="90000" cy="189995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791200" y="775916"/>
            <a:ext cx="3124200" cy="2111829"/>
          </a:xfrm>
          <a:prstGeom prst="rect">
            <a:avLst/>
          </a:prstGeom>
          <a:blipFill rotWithShape="1">
            <a:blip r:embed="rId1"/>
            <a:stretch>
              <a:fillRect l="-7124" r="-70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3886200" y="775916"/>
            <a:ext cx="1828800" cy="1001486"/>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PA_矩形 77"/>
          <p:cNvSpPr/>
          <p:nvPr>
            <p:custDataLst>
              <p:tags r:id="rId3"/>
            </p:custDataLst>
          </p:nvPr>
        </p:nvSpPr>
        <p:spPr>
          <a:xfrm>
            <a:off x="1149350" y="3286125"/>
            <a:ext cx="5648960" cy="645160"/>
          </a:xfrm>
          <a:prstGeom prst="rect">
            <a:avLst/>
          </a:prstGeom>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gradFill>
                  <a:gsLst>
                    <a:gs pos="0">
                      <a:srgbClr val="0246A0"/>
                    </a:gs>
                    <a:gs pos="100000">
                      <a:srgbClr val="046EEE"/>
                    </a:gs>
                  </a:gsLst>
                  <a:lin ang="2700000" scaled="1"/>
                </a:gradFill>
                <a:effectLst/>
                <a:uLnTx/>
                <a:uFillTx/>
                <a:latin typeface="Arial" panose="020B0604020202020204" pitchFamily="34" charset="0"/>
                <a:ea typeface="思源黑体 CN Bold" panose="020B0800000000000000" pitchFamily="34" charset="-122"/>
                <a:cs typeface="Arial" panose="020B0604020202020204" pitchFamily="34" charset="0"/>
                <a:sym typeface="思源黑体 CN Normal" panose="020B0400000000000000" pitchFamily="34" charset="-122"/>
              </a:rPr>
              <a:t>社会组织工作汇报</a:t>
            </a:r>
            <a:r>
              <a:rPr kumimoji="0" lang="en-US" altLang="zh-CN" sz="3600" b="1" i="0" u="none" strike="noStrike" kern="1200" cap="none" spc="0" normalizeH="0" baseline="0" noProof="0" dirty="0">
                <a:ln>
                  <a:noFill/>
                </a:ln>
                <a:gradFill>
                  <a:gsLst>
                    <a:gs pos="0">
                      <a:srgbClr val="0246A0"/>
                    </a:gs>
                    <a:gs pos="100000">
                      <a:srgbClr val="046EEE"/>
                    </a:gs>
                  </a:gsLst>
                  <a:lin ang="2700000" scaled="1"/>
                </a:gradFill>
                <a:effectLst/>
                <a:uLnTx/>
                <a:uFillTx/>
                <a:latin typeface="Arial" panose="020B0604020202020204" pitchFamily="34" charset="0"/>
                <a:ea typeface="思源黑体 CN Bold" panose="020B0800000000000000" pitchFamily="34" charset="-122"/>
                <a:cs typeface="Arial" panose="020B0604020202020204" pitchFamily="34" charset="0"/>
                <a:sym typeface="思源黑体 CN Normal" panose="020B0400000000000000" pitchFamily="34" charset="-122"/>
              </a:rPr>
              <a:t>PPT</a:t>
            </a:r>
            <a:r>
              <a:rPr kumimoji="0" lang="zh-CN" altLang="en-US" sz="3600" b="1" i="0" u="none" strike="noStrike" kern="1200" cap="none" spc="0" normalizeH="0" baseline="0" noProof="0" dirty="0">
                <a:ln>
                  <a:noFill/>
                </a:ln>
                <a:gradFill>
                  <a:gsLst>
                    <a:gs pos="0">
                      <a:srgbClr val="0246A0"/>
                    </a:gs>
                    <a:gs pos="100000">
                      <a:srgbClr val="046EEE"/>
                    </a:gs>
                  </a:gsLst>
                  <a:lin ang="2700000" scaled="1"/>
                </a:gradFill>
                <a:effectLst/>
                <a:uLnTx/>
                <a:uFillTx/>
                <a:latin typeface="Arial" panose="020B0604020202020204" pitchFamily="34" charset="0"/>
                <a:ea typeface="思源黑体 CN Bold" panose="020B0800000000000000" pitchFamily="34" charset="-122"/>
                <a:cs typeface="Arial" panose="020B0604020202020204" pitchFamily="34" charset="0"/>
                <a:sym typeface="思源黑体 CN Normal" panose="020B0400000000000000" pitchFamily="34" charset="-122"/>
              </a:rPr>
              <a:t>模板</a:t>
            </a:r>
            <a:endParaRPr kumimoji="0" lang="zh-CN" altLang="en-US" sz="3600" b="1" i="0" u="none" strike="noStrike" kern="1200" cap="none" spc="0" normalizeH="0" baseline="0" noProof="0" dirty="0">
              <a:ln>
                <a:noFill/>
              </a:ln>
              <a:gradFill>
                <a:gsLst>
                  <a:gs pos="0">
                    <a:srgbClr val="0246A0"/>
                  </a:gs>
                  <a:gs pos="100000">
                    <a:srgbClr val="046EEE"/>
                  </a:gs>
                </a:gsLst>
                <a:lin ang="2700000" scaled="1"/>
              </a:gradFill>
              <a:effectLst/>
              <a:uLnTx/>
              <a:uFillTx/>
              <a:latin typeface="Arial" panose="020B0604020202020204" pitchFamily="34" charset="0"/>
              <a:ea typeface="思源黑体 CN Bold" panose="020B0800000000000000" pitchFamily="34" charset="-122"/>
              <a:cs typeface="Arial" panose="020B0604020202020204" pitchFamily="34" charset="0"/>
              <a:sym typeface="思源黑体 CN Normal" panose="020B0400000000000000" pitchFamily="34" charset="-122"/>
            </a:endParaRPr>
          </a:p>
        </p:txBody>
      </p:sp>
      <p:sp>
        <p:nvSpPr>
          <p:cNvPr id="73" name="Rectangle 44"/>
          <p:cNvSpPr/>
          <p:nvPr/>
        </p:nvSpPr>
        <p:spPr>
          <a:xfrm>
            <a:off x="1171765" y="3932483"/>
            <a:ext cx="5267698" cy="484941"/>
          </a:xfrm>
          <a:prstGeom prst="rect">
            <a:avLst/>
          </a:prstGeom>
          <a:ln>
            <a:noFill/>
          </a:ln>
        </p:spPr>
        <p:txBody>
          <a:bodyPr wrap="square">
            <a:spAutoFit/>
          </a:bodyPr>
          <a:lstStyle/>
          <a:p>
            <a:pPr>
              <a:lnSpc>
                <a:spcPct val="120000"/>
              </a:lnSpc>
            </a:pPr>
            <a:r>
              <a:rPr lang="en-US" sz="1100" i="1" dirty="0">
                <a:solidFill>
                  <a:schemeClr val="bg1">
                    <a:lumMod val="50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A wonderful serenity has taken possession of my entire soul, like these sweet mornings of spring which I enjoy with my whole heart. </a:t>
            </a:r>
            <a:endParaRPr lang="en-US" sz="1100" i="1" dirty="0">
              <a:solidFill>
                <a:schemeClr val="bg1">
                  <a:lumMod val="50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cxnSp>
        <p:nvCxnSpPr>
          <p:cNvPr id="25" name="直接连接符 24"/>
          <p:cNvCxnSpPr/>
          <p:nvPr/>
        </p:nvCxnSpPr>
        <p:spPr>
          <a:xfrm>
            <a:off x="1008619" y="3353649"/>
            <a:ext cx="0" cy="996279"/>
          </a:xfrm>
          <a:prstGeom prst="line">
            <a:avLst/>
          </a:prstGeom>
          <a:ln w="76200">
            <a:gradFill flip="none" rotWithShape="1">
              <a:gsLst>
                <a:gs pos="0">
                  <a:srgbClr val="0185C9"/>
                </a:gs>
                <a:gs pos="100000">
                  <a:srgbClr val="0246A0"/>
                </a:gs>
              </a:gsLst>
              <a:lin ang="2700000" scaled="1"/>
              <a:tileRect/>
            </a:gra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2571207" y="1862841"/>
            <a:ext cx="3076197" cy="1014730"/>
            <a:chOff x="2571207" y="1862841"/>
            <a:chExt cx="3076197" cy="1014730"/>
          </a:xfrm>
        </p:grpSpPr>
        <p:sp>
          <p:nvSpPr>
            <p:cNvPr id="108" name="文本框 107"/>
            <p:cNvSpPr txBox="1"/>
            <p:nvPr/>
          </p:nvSpPr>
          <p:spPr>
            <a:xfrm>
              <a:off x="2571207" y="1862841"/>
              <a:ext cx="1645920" cy="1014730"/>
            </a:xfrm>
            <a:prstGeom prst="rect">
              <a:avLst/>
            </a:prstGeom>
            <a:noFill/>
          </p:spPr>
          <p:txBody>
            <a:bodyPr wrap="none" rtlCol="0">
              <a:spAutoFit/>
            </a:bodyPr>
            <a:lstStyle/>
            <a:p>
              <a:r>
                <a:rPr lang="en-US" altLang="zh-CN" sz="6000" dirty="0">
                  <a:solidFill>
                    <a:schemeClr val="bg1"/>
                  </a:solidFill>
                  <a:latin typeface="Impact" panose="020B0806030902050204" pitchFamily="34" charset="0"/>
                </a:rPr>
                <a:t>202</a:t>
              </a:r>
              <a:r>
                <a:rPr lang="en-US" sz="6000" dirty="0">
                  <a:solidFill>
                    <a:schemeClr val="bg1"/>
                  </a:solidFill>
                  <a:latin typeface="Impact" panose="020B0806030902050204" pitchFamily="34" charset="0"/>
                </a:rPr>
                <a:t>1</a:t>
              </a:r>
              <a:endParaRPr lang="en-US" sz="6000" dirty="0">
                <a:solidFill>
                  <a:schemeClr val="bg1"/>
                </a:solidFill>
                <a:latin typeface="Impact" panose="020B0806030902050204" pitchFamily="34" charset="0"/>
              </a:endParaRPr>
            </a:p>
          </p:txBody>
        </p:sp>
        <p:sp>
          <p:nvSpPr>
            <p:cNvPr id="109" name="文本框 108"/>
            <p:cNvSpPr txBox="1"/>
            <p:nvPr/>
          </p:nvSpPr>
          <p:spPr>
            <a:xfrm>
              <a:off x="4282928" y="1984348"/>
              <a:ext cx="1364476" cy="800219"/>
            </a:xfrm>
            <a:prstGeom prst="rect">
              <a:avLst/>
            </a:prstGeom>
            <a:noFill/>
          </p:spPr>
          <p:txBody>
            <a:bodyPr wrap="none" rtlCol="0">
              <a:spAutoFit/>
            </a:bodyPr>
            <a:lstStyle/>
            <a:p>
              <a:pPr algn="ctr"/>
              <a:r>
                <a:rPr lang="zh-CN" altLang="en-US" sz="2300" dirty="0">
                  <a:solidFill>
                    <a:schemeClr val="bg1"/>
                  </a:solidFill>
                  <a:latin typeface="思源黑体 CN Medium" panose="020B0600000000000000" pitchFamily="34" charset="-122"/>
                  <a:ea typeface="思源黑体 CN Medium" panose="020B0600000000000000" pitchFamily="34" charset="-122"/>
                </a:rPr>
                <a:t>合作共赢</a:t>
              </a:r>
              <a:endParaRPr lang="en-US" altLang="zh-CN" sz="2300" dirty="0">
                <a:solidFill>
                  <a:schemeClr val="bg1"/>
                </a:solidFill>
                <a:latin typeface="思源黑体 CN Medium" panose="020B0600000000000000" pitchFamily="34" charset="-122"/>
                <a:ea typeface="思源黑体 CN Medium" panose="020B0600000000000000" pitchFamily="34" charset="-122"/>
              </a:endParaRPr>
            </a:p>
            <a:p>
              <a:pPr algn="ctr"/>
              <a:r>
                <a:rPr lang="zh-CN" altLang="en-US" sz="2300" dirty="0">
                  <a:solidFill>
                    <a:schemeClr val="bg1"/>
                  </a:solidFill>
                  <a:latin typeface="思源黑体 CN Medium" panose="020B0600000000000000" pitchFamily="34" charset="-122"/>
                  <a:ea typeface="思源黑体 CN Medium" panose="020B0600000000000000" pitchFamily="34" charset="-122"/>
                </a:rPr>
                <a:t>共创未来</a:t>
              </a:r>
              <a:endParaRPr lang="zh-CN" altLang="en-US" sz="2300" dirty="0">
                <a:solidFill>
                  <a:schemeClr val="bg1"/>
                </a:solidFill>
                <a:latin typeface="思源黑体 CN Medium" panose="020B0600000000000000" pitchFamily="34" charset="-122"/>
                <a:ea typeface="思源黑体 CN Medium" panose="020B0600000000000000" pitchFamily="34" charset="-122"/>
              </a:endParaRPr>
            </a:p>
          </p:txBody>
        </p:sp>
      </p:grpSp>
      <p:sp>
        <p:nvSpPr>
          <p:cNvPr id="30" name="矩形 29"/>
          <p:cNvSpPr/>
          <p:nvPr/>
        </p:nvSpPr>
        <p:spPr>
          <a:xfrm>
            <a:off x="636668" y="1230411"/>
            <a:ext cx="3275191" cy="707886"/>
          </a:xfrm>
          <a:prstGeom prst="rect">
            <a:avLst/>
          </a:prstGeom>
        </p:spPr>
        <p:txBody>
          <a:bodyPr wrap="none">
            <a:spAutoFit/>
          </a:bodyPr>
          <a:lstStyle/>
          <a:p>
            <a:pPr algn="r"/>
            <a:r>
              <a:rPr lang="zh-CN" altLang="en-US" sz="4000" dirty="0">
                <a:solidFill>
                  <a:schemeClr val="bg1">
                    <a:lumMod val="75000"/>
                  </a:schemeClr>
                </a:solidFill>
                <a:latin typeface="Impact" panose="020B0806030902050204" pitchFamily="34" charset="0"/>
              </a:rPr>
              <a:t>BUSINESS PLAN</a:t>
            </a:r>
            <a:endParaRPr lang="zh-CN" altLang="en-US" sz="4000" dirty="0">
              <a:solidFill>
                <a:schemeClr val="bg1">
                  <a:lumMod val="75000"/>
                </a:schemeClr>
              </a:solidFill>
              <a:latin typeface="Impact" panose="020B0806030902050204" pitchFamily="34" charset="0"/>
            </a:endParaRPr>
          </a:p>
        </p:txBody>
      </p:sp>
      <p:sp>
        <p:nvSpPr>
          <p:cNvPr id="111" name="PA_矩形 89"/>
          <p:cNvSpPr/>
          <p:nvPr>
            <p:custDataLst>
              <p:tags r:id="rId4"/>
            </p:custDataLst>
          </p:nvPr>
        </p:nvSpPr>
        <p:spPr>
          <a:xfrm>
            <a:off x="7684241" y="4558530"/>
            <a:ext cx="1195070" cy="30670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思源黑体 CN Normal" panose="020B0400000000000000" pitchFamily="34" charset="-122"/>
                <a:ea typeface="思源黑体 CN Normal" panose="020B0400000000000000" pitchFamily="34" charset="-122"/>
                <a:cs typeface="Arial" panose="020B0604020202020204" pitchFamily="34" charset="0"/>
                <a:sym typeface="思源黑体 CN Normal" panose="020B0400000000000000" pitchFamily="34" charset="-122"/>
              </a:rPr>
              <a:t>汇报人：</a:t>
            </a:r>
            <a:r>
              <a:rPr kumimoji="0" lang="en-US" sz="1400" b="0" i="0" u="none" strike="noStrike" kern="1200" cap="none" spc="0" normalizeH="0" baseline="0" noProof="0" dirty="0">
                <a:ln>
                  <a:noFill/>
                </a:ln>
                <a:solidFill>
                  <a:prstClr val="black">
                    <a:lumMod val="50000"/>
                    <a:lumOff val="50000"/>
                  </a:prstClr>
                </a:solidFill>
                <a:effectLst/>
                <a:uLnTx/>
                <a:uFillTx/>
                <a:latin typeface="思源黑体 CN Normal" panose="020B0400000000000000" pitchFamily="34" charset="-122"/>
                <a:ea typeface="思源黑体 CN Normal" panose="020B0400000000000000" pitchFamily="34" charset="-122"/>
                <a:cs typeface="Arial" panose="020B0604020202020204" pitchFamily="34" charset="0"/>
                <a:sym typeface="思源黑体 CN Normal" panose="020B0400000000000000" pitchFamily="34" charset="-122"/>
              </a:rPr>
              <a:t>XXX</a:t>
            </a:r>
            <a:endParaRPr kumimoji="0" lang="en-US" sz="1400" b="0" i="0" u="none" strike="noStrike" kern="1200" cap="none" spc="0" normalizeH="0" baseline="0" noProof="0" dirty="0">
              <a:ln>
                <a:noFill/>
              </a:ln>
              <a:solidFill>
                <a:prstClr val="black">
                  <a:lumMod val="50000"/>
                  <a:lumOff val="50000"/>
                </a:prstClr>
              </a:solidFill>
              <a:effectLst/>
              <a:uLnTx/>
              <a:uFillTx/>
              <a:latin typeface="思源黑体 CN Normal" panose="020B0400000000000000" pitchFamily="34" charset="-122"/>
              <a:ea typeface="思源黑体 CN Normal" panose="020B0400000000000000" pitchFamily="34" charset="-122"/>
              <a:cs typeface="Arial" panose="020B0604020202020204" pitchFamily="34" charset="0"/>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8" grpId="0" animBg="1"/>
      <p:bldP spid="9" grpId="0" animBg="1"/>
      <p:bldP spid="10" grpId="0" animBg="1"/>
      <p:bldP spid="52" grpId="0" animBg="1"/>
      <p:bldP spid="12" grpId="0" bldLvl="0" animBg="1"/>
      <p:bldP spid="55" grpId="0" bldLvl="0" animBg="1"/>
      <p:bldP spid="72" grpId="0"/>
      <p:bldP spid="73" grpId="0"/>
      <p:bldP spid="30" grpId="0"/>
      <p:bldP spid="1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3563007" cy="5143500"/>
          </a:xfrm>
          <a:prstGeom prst="rect">
            <a:avLst/>
          </a:prstGeom>
          <a:blipFill rotWithShape="1">
            <a:blip r:embed="rId1"/>
            <a:stretch>
              <a:fillRect l="-7124" r="-70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flipH="1">
            <a:off x="0" y="1853601"/>
            <a:ext cx="3563007" cy="1034143"/>
          </a:xfrm>
          <a:prstGeom prst="rect">
            <a:avLst/>
          </a:prstGeom>
          <a:gradFill flip="none" rotWithShape="1">
            <a:gsLst>
              <a:gs pos="0">
                <a:srgbClr val="0246A0"/>
              </a:gs>
              <a:gs pos="100000">
                <a:srgbClr val="046EE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Rectangle 9"/>
          <p:cNvSpPr/>
          <p:nvPr/>
        </p:nvSpPr>
        <p:spPr>
          <a:xfrm>
            <a:off x="1106428" y="2024423"/>
            <a:ext cx="1350150" cy="692498"/>
          </a:xfrm>
          <a:prstGeom prst="rect">
            <a:avLst/>
          </a:prstGeom>
          <a:noFill/>
        </p:spPr>
        <p:txBody>
          <a:bodyPr wrap="square">
            <a:normAutofit fontScale="92500" lnSpcReduction="10000"/>
          </a:bodyPr>
          <a:lstStyle/>
          <a:p>
            <a:pPr algn="ctr">
              <a:lnSpc>
                <a:spcPct val="110000"/>
              </a:lnSpc>
            </a:pPr>
            <a:r>
              <a:rPr lang="zh-CN" altLang="en-US" sz="4000" b="1" dirty="0">
                <a:solidFill>
                  <a:schemeClr val="bg1"/>
                </a:solidFill>
                <a:latin typeface="思源黑体 CN Medium" panose="020B0600000000000000" pitchFamily="34" charset="-122"/>
                <a:ea typeface="思源黑体 CN Medium" panose="020B0600000000000000" pitchFamily="34" charset="-122"/>
                <a:sym typeface="思源黑体 CN Normal" panose="020B0400000000000000" pitchFamily="34" charset="-122"/>
              </a:rPr>
              <a:t>目 录</a:t>
            </a:r>
            <a:endParaRPr lang="zh-CN" altLang="en-US" sz="4000" b="1" dirty="0">
              <a:solidFill>
                <a:schemeClr val="bg1"/>
              </a:solidFill>
              <a:latin typeface="思源黑体 CN Medium" panose="020B0600000000000000" pitchFamily="34" charset="-122"/>
              <a:ea typeface="思源黑体 CN Medium" panose="020B0600000000000000" pitchFamily="34" charset="-122"/>
              <a:sym typeface="思源黑体 CN Normal" panose="020B0400000000000000" pitchFamily="34" charset="-122"/>
            </a:endParaRPr>
          </a:p>
        </p:txBody>
      </p:sp>
      <p:sp>
        <p:nvSpPr>
          <p:cNvPr id="134" name="矩形 133"/>
          <p:cNvSpPr/>
          <p:nvPr/>
        </p:nvSpPr>
        <p:spPr>
          <a:xfrm>
            <a:off x="9054000" y="0"/>
            <a:ext cx="90000" cy="51435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a:off x="4572000" y="754774"/>
            <a:ext cx="516790" cy="516790"/>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Arial" panose="020B0604020202020204" pitchFamily="34" charset="0"/>
                <a:cs typeface="Arial" panose="020B0604020202020204" pitchFamily="34" charset="0"/>
              </a:rPr>
              <a:t>1</a:t>
            </a:r>
            <a:endParaRPr lang="zh-CN" altLang="en-US" sz="2400" b="1" dirty="0">
              <a:latin typeface="Arial" panose="020B0604020202020204" pitchFamily="34" charset="0"/>
              <a:cs typeface="Arial" panose="020B0604020202020204" pitchFamily="34" charset="0"/>
            </a:endParaRPr>
          </a:p>
        </p:txBody>
      </p:sp>
      <p:grpSp>
        <p:nvGrpSpPr>
          <p:cNvPr id="152" name="Group 12"/>
          <p:cNvGrpSpPr/>
          <p:nvPr/>
        </p:nvGrpSpPr>
        <p:grpSpPr>
          <a:xfrm>
            <a:off x="5204404" y="744152"/>
            <a:ext cx="2971930" cy="538035"/>
            <a:chOff x="3943834" y="620331"/>
            <a:chExt cx="3962574" cy="717376"/>
          </a:xfrm>
        </p:grpSpPr>
        <p:sp>
          <p:nvSpPr>
            <p:cNvPr id="153" name="TextBox 13"/>
            <p:cNvSpPr txBox="1"/>
            <p:nvPr/>
          </p:nvSpPr>
          <p:spPr>
            <a:xfrm>
              <a:off x="3943834" y="620331"/>
              <a:ext cx="3962574" cy="428338"/>
            </a:xfrm>
            <a:prstGeom prst="rect">
              <a:avLst/>
            </a:prstGeom>
            <a:noFill/>
          </p:spPr>
          <p:txBody>
            <a:bodyPr wrap="none" lIns="360000" tIns="0" rIns="0" bIns="0" anchor="b" anchorCtr="0">
              <a:normAutofit/>
            </a:bodyPr>
            <a:lstStyle/>
            <a:p>
              <a:r>
                <a:rPr lang="zh-CN" altLang="en-US" sz="1700" b="1" dirty="0">
                  <a:latin typeface="思源黑体 CN Normal" panose="020B0400000000000000" pitchFamily="34" charset="-122"/>
                  <a:ea typeface="思源黑体 CN Normal" panose="020B0400000000000000" pitchFamily="34" charset="-122"/>
                  <a:cs typeface="微软雅黑" panose="020B0503020204020204" charset="-122"/>
                  <a:sym typeface="思源黑体 CN Normal" panose="020B0400000000000000" pitchFamily="34" charset="-122"/>
                </a:rPr>
                <a:t>请输入标题文字</a:t>
              </a:r>
              <a:endParaRPr lang="zh-CN" altLang="en-US" sz="1700" b="1" dirty="0">
                <a:latin typeface="思源黑体 CN Normal" panose="020B0400000000000000" pitchFamily="34" charset="-122"/>
                <a:ea typeface="思源黑体 CN Normal" panose="020B0400000000000000" pitchFamily="34" charset="-122"/>
                <a:cs typeface="微软雅黑" panose="020B0503020204020204" charset="-122"/>
                <a:sym typeface="思源黑体 CN Normal" panose="020B0400000000000000" pitchFamily="34" charset="-122"/>
              </a:endParaRPr>
            </a:p>
          </p:txBody>
        </p:sp>
        <p:sp>
          <p:nvSpPr>
            <p:cNvPr id="154" name="TextBox 14"/>
            <p:cNvSpPr txBox="1"/>
            <p:nvPr/>
          </p:nvSpPr>
          <p:spPr>
            <a:xfrm>
              <a:off x="3943834" y="1017340"/>
              <a:ext cx="3962574" cy="320367"/>
            </a:xfrm>
            <a:prstGeom prst="rect">
              <a:avLst/>
            </a:prstGeom>
          </p:spPr>
          <p:txBody>
            <a:bodyPr vert="horz" wrap="square" lIns="360000" tIns="0" rIns="0" bIns="0" anchor="ctr" anchorCtr="0">
              <a:noAutofit/>
            </a:bodyPr>
            <a:lstStyle/>
            <a:p>
              <a:pPr algn="l">
                <a:lnSpc>
                  <a:spcPct val="120000"/>
                </a:lnSpc>
              </a:pPr>
              <a:r>
                <a:rPr lang="zh-CN" altLang="en-US" sz="850" dirty="0">
                  <a:solidFill>
                    <a:schemeClr val="tx1">
                      <a:lumMod val="85000"/>
                      <a:lumOff val="1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a:t>
              </a:r>
              <a:endParaRPr lang="zh-CN" altLang="en-US" sz="850" dirty="0">
                <a:solidFill>
                  <a:schemeClr val="tx1">
                    <a:lumMod val="85000"/>
                    <a:lumOff val="1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55" name="矩形 154"/>
          <p:cNvSpPr/>
          <p:nvPr/>
        </p:nvSpPr>
        <p:spPr>
          <a:xfrm>
            <a:off x="4572000" y="1793828"/>
            <a:ext cx="516790" cy="516790"/>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Arial" panose="020B0604020202020204" pitchFamily="34" charset="0"/>
                <a:cs typeface="Arial" panose="020B0604020202020204" pitchFamily="34" charset="0"/>
              </a:rPr>
              <a:t>2</a:t>
            </a:r>
            <a:endParaRPr lang="zh-CN" altLang="en-US" sz="2400" b="1" dirty="0">
              <a:latin typeface="Arial" panose="020B0604020202020204" pitchFamily="34" charset="0"/>
              <a:cs typeface="Arial" panose="020B0604020202020204" pitchFamily="34" charset="0"/>
            </a:endParaRPr>
          </a:p>
        </p:txBody>
      </p:sp>
      <p:grpSp>
        <p:nvGrpSpPr>
          <p:cNvPr id="156" name="Group 12"/>
          <p:cNvGrpSpPr/>
          <p:nvPr/>
        </p:nvGrpSpPr>
        <p:grpSpPr>
          <a:xfrm>
            <a:off x="5204404" y="1783206"/>
            <a:ext cx="2971930" cy="538035"/>
            <a:chOff x="3943834" y="620331"/>
            <a:chExt cx="3962574" cy="717376"/>
          </a:xfrm>
        </p:grpSpPr>
        <p:sp>
          <p:nvSpPr>
            <p:cNvPr id="157" name="TextBox 13"/>
            <p:cNvSpPr txBox="1"/>
            <p:nvPr/>
          </p:nvSpPr>
          <p:spPr>
            <a:xfrm>
              <a:off x="3943834" y="620331"/>
              <a:ext cx="3962574" cy="428338"/>
            </a:xfrm>
            <a:prstGeom prst="rect">
              <a:avLst/>
            </a:prstGeom>
            <a:noFill/>
          </p:spPr>
          <p:txBody>
            <a:bodyPr wrap="none" lIns="360000" tIns="0" rIns="0" bIns="0" anchor="b" anchorCtr="0">
              <a:normAutofit/>
            </a:bodyPr>
            <a:lstStyle/>
            <a:p>
              <a:pPr algn="l"/>
              <a:r>
                <a:rPr lang="zh-CN" altLang="en-US" sz="1700" b="1" dirty="0">
                  <a:latin typeface="思源黑体 CN Normal" panose="020B0400000000000000" pitchFamily="34" charset="-122"/>
                  <a:ea typeface="思源黑体 CN Normal" panose="020B0400000000000000" pitchFamily="34" charset="-122"/>
                  <a:cs typeface="微软雅黑" panose="020B0503020204020204" charset="-122"/>
                  <a:sym typeface="思源黑体 CN Normal" panose="020B0400000000000000" pitchFamily="34" charset="-122"/>
                </a:rPr>
                <a:t>请输入标题文字</a:t>
              </a:r>
              <a:endParaRPr lang="zh-CN" altLang="en-US" sz="1700" b="1" dirty="0">
                <a:latin typeface="思源黑体 CN Normal" panose="020B0400000000000000" pitchFamily="34" charset="-122"/>
                <a:ea typeface="思源黑体 CN Normal" panose="020B0400000000000000" pitchFamily="34" charset="-122"/>
                <a:cs typeface="微软雅黑" panose="020B0503020204020204" charset="-122"/>
                <a:sym typeface="思源黑体 CN Normal" panose="020B0400000000000000" pitchFamily="34" charset="-122"/>
              </a:endParaRPr>
            </a:p>
          </p:txBody>
        </p:sp>
        <p:sp>
          <p:nvSpPr>
            <p:cNvPr id="158" name="TextBox 14"/>
            <p:cNvSpPr txBox="1"/>
            <p:nvPr/>
          </p:nvSpPr>
          <p:spPr>
            <a:xfrm>
              <a:off x="3943834" y="1017340"/>
              <a:ext cx="3962574" cy="320367"/>
            </a:xfrm>
            <a:prstGeom prst="rect">
              <a:avLst/>
            </a:prstGeom>
          </p:spPr>
          <p:txBody>
            <a:bodyPr vert="horz" wrap="square" lIns="360000" tIns="0" rIns="0" bIns="0" anchor="ctr" anchorCtr="0">
              <a:normAutofit/>
            </a:bodyPr>
            <a:lstStyle/>
            <a:p>
              <a:pPr algn="l">
                <a:lnSpc>
                  <a:spcPct val="120000"/>
                </a:lnSpc>
              </a:pPr>
              <a:r>
                <a:rPr lang="zh-CN" altLang="en-US" sz="850" dirty="0">
                  <a:solidFill>
                    <a:schemeClr val="tx1">
                      <a:lumMod val="85000"/>
                      <a:lumOff val="1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a:t>
              </a:r>
              <a:endParaRPr lang="zh-CN" altLang="en-US" sz="850" dirty="0">
                <a:solidFill>
                  <a:schemeClr val="tx1">
                    <a:lumMod val="85000"/>
                    <a:lumOff val="1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59" name="矩形 158"/>
          <p:cNvSpPr/>
          <p:nvPr/>
        </p:nvSpPr>
        <p:spPr>
          <a:xfrm>
            <a:off x="4572000" y="2832882"/>
            <a:ext cx="516790" cy="516790"/>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Arial" panose="020B0604020202020204" pitchFamily="34" charset="0"/>
                <a:cs typeface="Arial" panose="020B0604020202020204" pitchFamily="34" charset="0"/>
              </a:rPr>
              <a:t>3</a:t>
            </a:r>
            <a:endParaRPr lang="zh-CN" altLang="en-US" sz="2400" b="1" dirty="0">
              <a:latin typeface="Arial" panose="020B0604020202020204" pitchFamily="34" charset="0"/>
              <a:cs typeface="Arial" panose="020B0604020202020204" pitchFamily="34" charset="0"/>
            </a:endParaRPr>
          </a:p>
        </p:txBody>
      </p:sp>
      <p:grpSp>
        <p:nvGrpSpPr>
          <p:cNvPr id="160" name="Group 12"/>
          <p:cNvGrpSpPr/>
          <p:nvPr/>
        </p:nvGrpSpPr>
        <p:grpSpPr>
          <a:xfrm>
            <a:off x="5204404" y="2822260"/>
            <a:ext cx="2971930" cy="538035"/>
            <a:chOff x="3943834" y="620331"/>
            <a:chExt cx="3962574" cy="717376"/>
          </a:xfrm>
        </p:grpSpPr>
        <p:sp>
          <p:nvSpPr>
            <p:cNvPr id="161" name="TextBox 13"/>
            <p:cNvSpPr txBox="1"/>
            <p:nvPr/>
          </p:nvSpPr>
          <p:spPr>
            <a:xfrm>
              <a:off x="3943834" y="620331"/>
              <a:ext cx="3962574" cy="428338"/>
            </a:xfrm>
            <a:prstGeom prst="rect">
              <a:avLst/>
            </a:prstGeom>
            <a:noFill/>
          </p:spPr>
          <p:txBody>
            <a:bodyPr wrap="none" lIns="360000" tIns="0" rIns="0" bIns="0" anchor="b" anchorCtr="0">
              <a:normAutofit/>
            </a:bodyPr>
            <a:lstStyle/>
            <a:p>
              <a:pPr algn="l"/>
              <a:r>
                <a:rPr lang="zh-CN" altLang="en-US" sz="1700" b="1" dirty="0">
                  <a:latin typeface="思源黑体 CN Normal" panose="020B0400000000000000" pitchFamily="34" charset="-122"/>
                  <a:ea typeface="思源黑体 CN Normal" panose="020B0400000000000000" pitchFamily="34" charset="-122"/>
                  <a:cs typeface="微软雅黑" panose="020B0503020204020204" charset="-122"/>
                  <a:sym typeface="思源黑体 CN Normal" panose="020B0400000000000000" pitchFamily="34" charset="-122"/>
                </a:rPr>
                <a:t>请输入标题文字</a:t>
              </a:r>
              <a:endParaRPr lang="zh-CN" altLang="en-US" sz="1700" b="1" dirty="0">
                <a:latin typeface="思源黑体 CN Normal" panose="020B0400000000000000" pitchFamily="34" charset="-122"/>
                <a:ea typeface="思源黑体 CN Normal" panose="020B0400000000000000" pitchFamily="34" charset="-122"/>
                <a:cs typeface="微软雅黑" panose="020B0503020204020204" charset="-122"/>
                <a:sym typeface="思源黑体 CN Normal" panose="020B0400000000000000" pitchFamily="34" charset="-122"/>
              </a:endParaRPr>
            </a:p>
          </p:txBody>
        </p:sp>
        <p:sp>
          <p:nvSpPr>
            <p:cNvPr id="162" name="TextBox 14"/>
            <p:cNvSpPr txBox="1"/>
            <p:nvPr/>
          </p:nvSpPr>
          <p:spPr>
            <a:xfrm>
              <a:off x="3943834" y="1017340"/>
              <a:ext cx="3962574" cy="320367"/>
            </a:xfrm>
            <a:prstGeom prst="rect">
              <a:avLst/>
            </a:prstGeom>
          </p:spPr>
          <p:txBody>
            <a:bodyPr vert="horz" wrap="square" lIns="360000" tIns="0" rIns="0" bIns="0" anchor="ctr" anchorCtr="0">
              <a:normAutofit/>
            </a:bodyPr>
            <a:lstStyle/>
            <a:p>
              <a:pPr algn="l">
                <a:lnSpc>
                  <a:spcPct val="120000"/>
                </a:lnSpc>
              </a:pPr>
              <a:r>
                <a:rPr lang="zh-CN" altLang="en-US" sz="850" dirty="0">
                  <a:solidFill>
                    <a:schemeClr val="tx1">
                      <a:lumMod val="85000"/>
                      <a:lumOff val="1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a:t>
              </a:r>
              <a:endParaRPr lang="zh-CN" altLang="en-US" sz="850" dirty="0">
                <a:solidFill>
                  <a:schemeClr val="tx1">
                    <a:lumMod val="85000"/>
                    <a:lumOff val="1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63" name="矩形 162"/>
          <p:cNvSpPr/>
          <p:nvPr/>
        </p:nvSpPr>
        <p:spPr>
          <a:xfrm>
            <a:off x="4572000" y="3871936"/>
            <a:ext cx="516790" cy="516790"/>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Arial" panose="020B0604020202020204" pitchFamily="34" charset="0"/>
                <a:cs typeface="Arial" panose="020B0604020202020204" pitchFamily="34" charset="0"/>
              </a:rPr>
              <a:t>4</a:t>
            </a:r>
            <a:endParaRPr lang="zh-CN" altLang="en-US" sz="2400" b="1" dirty="0">
              <a:latin typeface="Arial" panose="020B0604020202020204" pitchFamily="34" charset="0"/>
              <a:cs typeface="Arial" panose="020B0604020202020204" pitchFamily="34" charset="0"/>
            </a:endParaRPr>
          </a:p>
        </p:txBody>
      </p:sp>
      <p:grpSp>
        <p:nvGrpSpPr>
          <p:cNvPr id="164" name="Group 12"/>
          <p:cNvGrpSpPr/>
          <p:nvPr/>
        </p:nvGrpSpPr>
        <p:grpSpPr>
          <a:xfrm>
            <a:off x="5204404" y="3861314"/>
            <a:ext cx="2971930" cy="538035"/>
            <a:chOff x="3943834" y="620331"/>
            <a:chExt cx="3962574" cy="717376"/>
          </a:xfrm>
        </p:grpSpPr>
        <p:sp>
          <p:nvSpPr>
            <p:cNvPr id="165" name="TextBox 13"/>
            <p:cNvSpPr txBox="1"/>
            <p:nvPr/>
          </p:nvSpPr>
          <p:spPr>
            <a:xfrm>
              <a:off x="3943834" y="620331"/>
              <a:ext cx="3962574" cy="428338"/>
            </a:xfrm>
            <a:prstGeom prst="rect">
              <a:avLst/>
            </a:prstGeom>
            <a:noFill/>
          </p:spPr>
          <p:txBody>
            <a:bodyPr wrap="none" lIns="360000" tIns="0" rIns="0" bIns="0" anchor="b" anchorCtr="0">
              <a:normAutofit/>
            </a:bodyPr>
            <a:lstStyle/>
            <a:p>
              <a:pPr algn="l"/>
              <a:r>
                <a:rPr lang="zh-CN" altLang="en-US" sz="1700" b="1" dirty="0">
                  <a:latin typeface="思源黑体 CN Normal" panose="020B0400000000000000" pitchFamily="34" charset="-122"/>
                  <a:ea typeface="思源黑体 CN Normal" panose="020B0400000000000000" pitchFamily="34" charset="-122"/>
                  <a:cs typeface="微软雅黑" panose="020B0503020204020204" charset="-122"/>
                  <a:sym typeface="思源黑体 CN Normal" panose="020B0400000000000000" pitchFamily="34" charset="-122"/>
                </a:rPr>
                <a:t>请输入标题文字</a:t>
              </a:r>
              <a:endParaRPr lang="zh-CN" altLang="en-US" sz="1700" b="1" dirty="0">
                <a:latin typeface="思源黑体 CN Normal" panose="020B0400000000000000" pitchFamily="34" charset="-122"/>
                <a:ea typeface="思源黑体 CN Normal" panose="020B0400000000000000" pitchFamily="34" charset="-122"/>
                <a:cs typeface="微软雅黑" panose="020B0503020204020204" charset="-122"/>
                <a:sym typeface="思源黑体 CN Normal" panose="020B0400000000000000" pitchFamily="34" charset="-122"/>
              </a:endParaRPr>
            </a:p>
          </p:txBody>
        </p:sp>
        <p:sp>
          <p:nvSpPr>
            <p:cNvPr id="166" name="TextBox 14"/>
            <p:cNvSpPr txBox="1"/>
            <p:nvPr/>
          </p:nvSpPr>
          <p:spPr>
            <a:xfrm>
              <a:off x="3943834" y="1017340"/>
              <a:ext cx="3962574" cy="320367"/>
            </a:xfrm>
            <a:prstGeom prst="rect">
              <a:avLst/>
            </a:prstGeom>
          </p:spPr>
          <p:txBody>
            <a:bodyPr vert="horz" wrap="square" lIns="360000" tIns="0" rIns="0" bIns="0" anchor="ctr" anchorCtr="0">
              <a:normAutofit/>
            </a:bodyPr>
            <a:lstStyle/>
            <a:p>
              <a:pPr algn="l">
                <a:lnSpc>
                  <a:spcPct val="120000"/>
                </a:lnSpc>
              </a:pPr>
              <a:r>
                <a:rPr lang="zh-CN" altLang="en-US" sz="850" dirty="0">
                  <a:solidFill>
                    <a:schemeClr val="tx1">
                      <a:lumMod val="85000"/>
                      <a:lumOff val="1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a:t>
              </a:r>
              <a:endParaRPr lang="zh-CN" altLang="en-US" sz="850" dirty="0">
                <a:solidFill>
                  <a:schemeClr val="tx1">
                    <a:lumMod val="85000"/>
                    <a:lumOff val="1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2" grpId="0" bldLvl="0" animBg="1"/>
      <p:bldP spid="75" grpId="0" animBg="1"/>
      <p:bldP spid="76" grpId="0"/>
      <p:bldP spid="134" grpId="0" animBg="1"/>
      <p:bldP spid="151" grpId="0" animBg="1"/>
      <p:bldP spid="155" grpId="0" animBg="1"/>
      <p:bldP spid="159" grpId="0" animBg="1"/>
      <p:bldP spid="16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C:\Users\Administrator\Desktop\微信截图_20210730152633.png微信截图_20210730152633"/>
          <p:cNvPicPr>
            <a:picLocks noChangeAspect="1"/>
          </p:cNvPicPr>
          <p:nvPr/>
        </p:nvPicPr>
        <p:blipFill rotWithShape="1">
          <a:blip r:embed="rId1"/>
          <a:srcRect/>
          <a:stretch>
            <a:fillRect/>
          </a:stretch>
        </p:blipFill>
        <p:spPr>
          <a:xfrm>
            <a:off x="-36195" y="874395"/>
            <a:ext cx="9217025" cy="3395345"/>
          </a:xfrm>
          <a:custGeom>
            <a:avLst/>
            <a:gdLst>
              <a:gd name="connsiteX0" fmla="*/ 0 w 9144000"/>
              <a:gd name="connsiteY0" fmla="*/ 0 h 3735116"/>
              <a:gd name="connsiteX1" fmla="*/ 9144000 w 9144000"/>
              <a:gd name="connsiteY1" fmla="*/ 0 h 3735116"/>
              <a:gd name="connsiteX2" fmla="*/ 9144000 w 9144000"/>
              <a:gd name="connsiteY2" fmla="*/ 3735116 h 3735116"/>
              <a:gd name="connsiteX3" fmla="*/ 0 w 9144000"/>
              <a:gd name="connsiteY3" fmla="*/ 3735116 h 3735116"/>
            </a:gdLst>
            <a:ahLst/>
            <a:cxnLst>
              <a:cxn ang="0">
                <a:pos x="connsiteX0" y="connsiteY0"/>
              </a:cxn>
              <a:cxn ang="0">
                <a:pos x="connsiteX1" y="connsiteY1"/>
              </a:cxn>
              <a:cxn ang="0">
                <a:pos x="connsiteX2" y="connsiteY2"/>
              </a:cxn>
              <a:cxn ang="0">
                <a:pos x="connsiteX3" y="connsiteY3"/>
              </a:cxn>
            </a:cxnLst>
            <a:rect l="l" t="t" r="r" b="b"/>
            <a:pathLst>
              <a:path w="9144000" h="3735116">
                <a:moveTo>
                  <a:pt x="0" y="0"/>
                </a:moveTo>
                <a:lnTo>
                  <a:pt x="9144000" y="0"/>
                </a:lnTo>
                <a:lnTo>
                  <a:pt x="9144000" y="3735116"/>
                </a:lnTo>
                <a:lnTo>
                  <a:pt x="0" y="3735116"/>
                </a:lnTo>
                <a:close/>
              </a:path>
            </a:pathLst>
          </a:custGeom>
        </p:spPr>
      </p:pic>
      <p:sp>
        <p:nvSpPr>
          <p:cNvPr id="21" name="矩形 20"/>
          <p:cNvSpPr/>
          <p:nvPr/>
        </p:nvSpPr>
        <p:spPr>
          <a:xfrm>
            <a:off x="2701159" y="0"/>
            <a:ext cx="3741682" cy="2900855"/>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204138" y="305603"/>
            <a:ext cx="735724" cy="735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gradFill>
                  <a:gsLst>
                    <a:gs pos="0">
                      <a:srgbClr val="0246A0"/>
                    </a:gs>
                    <a:gs pos="100000">
                      <a:srgbClr val="046EEE"/>
                    </a:gs>
                  </a:gsLst>
                  <a:lin ang="0" scaled="1"/>
                </a:gradFill>
                <a:latin typeface="Arial" panose="020B0604020202020204" pitchFamily="34" charset="0"/>
                <a:cs typeface="Arial" panose="020B0604020202020204" pitchFamily="34" charset="0"/>
              </a:rPr>
              <a:t>01</a:t>
            </a:r>
            <a:endParaRPr lang="zh-CN" altLang="en-US" sz="3200" b="1" dirty="0">
              <a:gradFill>
                <a:gsLst>
                  <a:gs pos="0">
                    <a:srgbClr val="0246A0"/>
                  </a:gs>
                  <a:gs pos="100000">
                    <a:srgbClr val="046EEE"/>
                  </a:gs>
                </a:gsLst>
                <a:lin ang="0" scaled="1"/>
              </a:gradFill>
              <a:latin typeface="Arial" panose="020B0604020202020204" pitchFamily="34" charset="0"/>
              <a:cs typeface="Arial" panose="020B0604020202020204" pitchFamily="34" charset="0"/>
            </a:endParaRPr>
          </a:p>
        </p:txBody>
      </p:sp>
      <p:sp>
        <p:nvSpPr>
          <p:cNvPr id="6" name="矩形 5"/>
          <p:cNvSpPr/>
          <p:nvPr/>
        </p:nvSpPr>
        <p:spPr>
          <a:xfrm>
            <a:off x="3335973" y="1346930"/>
            <a:ext cx="2472055" cy="645160"/>
          </a:xfrm>
          <a:prstGeom prst="rect">
            <a:avLst/>
          </a:prstGeom>
        </p:spPr>
        <p:txBody>
          <a:bodyPr wrap="none">
            <a:spAutoFit/>
          </a:bodyPr>
          <a:lstStyle/>
          <a:p>
            <a:pPr algn="ctr"/>
            <a:r>
              <a:rPr lang="zh-CN" altLang="en-US" sz="3600" b="1" dirty="0">
                <a:solidFill>
                  <a:schemeClr val="bg1"/>
                </a:solidFill>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a:t>
            </a:r>
            <a:endParaRPr lang="zh-CN" altLang="en-US" sz="3600" b="1" dirty="0">
              <a:solidFill>
                <a:schemeClr val="bg1"/>
              </a:solidFill>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
        <p:nvSpPr>
          <p:cNvPr id="7" name="矩形 6"/>
          <p:cNvSpPr/>
          <p:nvPr/>
        </p:nvSpPr>
        <p:spPr>
          <a:xfrm>
            <a:off x="3268717" y="2092186"/>
            <a:ext cx="2606566" cy="496570"/>
          </a:xfrm>
          <a:prstGeom prst="rect">
            <a:avLst/>
          </a:prstGeom>
        </p:spPr>
        <p:txBody>
          <a:bodyPr wrap="square">
            <a:spAutoFit/>
          </a:bodyPr>
          <a:lstStyle/>
          <a:p>
            <a:pPr algn="ctr">
              <a:lnSpc>
                <a:spcPct val="120000"/>
              </a:lnSpc>
            </a:pPr>
            <a:r>
              <a:rPr lang="zh-CN" altLang="en-US"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a:t>
            </a:r>
            <a:endParaRPr lang="zh-CN" altLang="en-US"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21" grpId="0" animBg="1"/>
      <p:bldP spid="5" grpId="0" animBg="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p:nvPr/>
        </p:nvSpPr>
        <p:spPr>
          <a:xfrm>
            <a:off x="4490298" y="971261"/>
            <a:ext cx="3662363" cy="1750219"/>
          </a:xfrm>
          <a:prstGeom prst="rect">
            <a:avLst/>
          </a:prstGeom>
          <a:blipFill dpi="0" rotWithShape="1">
            <a:blip r:embed="rId1"/>
            <a:srcRect/>
            <a:stretch>
              <a:fillRect/>
            </a:stretch>
          </a:blipFill>
          <a:ln w="9525">
            <a:noFill/>
          </a:ln>
        </p:spPr>
        <p:txBody>
          <a:bodyPr anchor="ctr"/>
          <a:lstStyle/>
          <a:p>
            <a:pPr lvl="0" algn="ctr">
              <a:buFont typeface="Arial" panose="020B0604020202020204" pitchFamily="34" charset="0"/>
              <a:buNone/>
            </a:pPr>
            <a:endParaRPr lang="zh-CN" altLang="zh-CN" sz="1015">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Rectangle 3"/>
          <p:cNvSpPr/>
          <p:nvPr/>
        </p:nvSpPr>
        <p:spPr>
          <a:xfrm>
            <a:off x="832697" y="971260"/>
            <a:ext cx="3657600" cy="1752600"/>
          </a:xfrm>
          <a:prstGeom prst="rect">
            <a:avLst/>
          </a:prstGeom>
          <a:gradFill flip="none" rotWithShape="1">
            <a:gsLst>
              <a:gs pos="0">
                <a:srgbClr val="0246A0"/>
              </a:gs>
              <a:gs pos="100000">
                <a:srgbClr val="046EEE"/>
              </a:gs>
            </a:gsLst>
            <a:lin ang="16200000" scaled="1"/>
            <a:tileRect/>
          </a:gradFill>
          <a:ln w="9525">
            <a:noFill/>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Oval 4"/>
          <p:cNvSpPr/>
          <p:nvPr/>
        </p:nvSpPr>
        <p:spPr>
          <a:xfrm>
            <a:off x="1177980" y="2856020"/>
            <a:ext cx="716756" cy="720329"/>
          </a:xfrm>
          <a:prstGeom prst="ellipse">
            <a:avLst/>
          </a:prstGeom>
          <a:gradFill flip="none" rotWithShape="1">
            <a:gsLst>
              <a:gs pos="0">
                <a:srgbClr val="0246A0"/>
              </a:gs>
              <a:gs pos="100000">
                <a:srgbClr val="046EEE"/>
              </a:gs>
            </a:gsLst>
            <a:lin ang="16200000" scaled="1"/>
            <a:tileRect/>
          </a:gradFill>
          <a:ln w="9525">
            <a:noFill/>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 name="Oval 12"/>
          <p:cNvSpPr/>
          <p:nvPr/>
        </p:nvSpPr>
        <p:spPr>
          <a:xfrm>
            <a:off x="3157989" y="2856020"/>
            <a:ext cx="717947" cy="720329"/>
          </a:xfrm>
          <a:prstGeom prst="ellipse">
            <a:avLst/>
          </a:prstGeom>
          <a:gradFill flip="none" rotWithShape="1">
            <a:gsLst>
              <a:gs pos="0">
                <a:srgbClr val="0246A0"/>
              </a:gs>
              <a:gs pos="100000">
                <a:srgbClr val="046EEE"/>
              </a:gs>
            </a:gsLst>
            <a:lin ang="16200000" scaled="1"/>
            <a:tileRect/>
          </a:gradFill>
          <a:ln w="9525">
            <a:noFill/>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Oval 14"/>
          <p:cNvSpPr/>
          <p:nvPr/>
        </p:nvSpPr>
        <p:spPr>
          <a:xfrm>
            <a:off x="5137999" y="2856020"/>
            <a:ext cx="716756" cy="720329"/>
          </a:xfrm>
          <a:prstGeom prst="ellipse">
            <a:avLst/>
          </a:prstGeom>
          <a:gradFill flip="none" rotWithShape="1">
            <a:gsLst>
              <a:gs pos="0">
                <a:srgbClr val="0246A0"/>
              </a:gs>
              <a:gs pos="100000">
                <a:srgbClr val="046EEE"/>
              </a:gs>
            </a:gsLst>
            <a:lin ang="16200000" scaled="1"/>
            <a:tileRect/>
          </a:gradFill>
          <a:ln w="9525">
            <a:noFill/>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Oval 16"/>
          <p:cNvSpPr/>
          <p:nvPr/>
        </p:nvSpPr>
        <p:spPr>
          <a:xfrm>
            <a:off x="7116818" y="2856020"/>
            <a:ext cx="715565" cy="720329"/>
          </a:xfrm>
          <a:prstGeom prst="ellipse">
            <a:avLst/>
          </a:prstGeom>
          <a:gradFill flip="none" rotWithShape="1">
            <a:gsLst>
              <a:gs pos="0">
                <a:srgbClr val="0246A0"/>
              </a:gs>
              <a:gs pos="100000">
                <a:srgbClr val="046EEE"/>
              </a:gs>
            </a:gsLst>
            <a:lin ang="16200000" scaled="1"/>
            <a:tileRect/>
          </a:gradFill>
          <a:ln w="9525">
            <a:noFill/>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15" name="Group 20"/>
          <p:cNvGrpSpPr/>
          <p:nvPr/>
        </p:nvGrpSpPr>
        <p:grpSpPr>
          <a:xfrm>
            <a:off x="1345856" y="3011992"/>
            <a:ext cx="401241" cy="404813"/>
            <a:chOff x="0" y="0"/>
            <a:chExt cx="401822" cy="404317"/>
          </a:xfrm>
        </p:grpSpPr>
        <p:sp>
          <p:nvSpPr>
            <p:cNvPr id="28687" name="Freeform 42"/>
            <p:cNvSpPr>
              <a:spLocks noEditPoints="1"/>
            </p:cNvSpPr>
            <p:nvPr/>
          </p:nvSpPr>
          <p:spPr>
            <a:xfrm>
              <a:off x="0" y="0"/>
              <a:ext cx="401822" cy="404317"/>
            </a:xfrm>
            <a:custGeom>
              <a:avLst/>
              <a:gdLst/>
              <a:ahLst/>
              <a:cxnLst>
                <a:cxn ang="0">
                  <a:pos x="661681283" y="0"/>
                </a:cxn>
                <a:cxn ang="0">
                  <a:pos x="0" y="681087023"/>
                </a:cxn>
                <a:cxn ang="0">
                  <a:pos x="661681283" y="1351010218"/>
                </a:cxn>
                <a:cxn ang="0">
                  <a:pos x="1334387765" y="681087023"/>
                </a:cxn>
                <a:cxn ang="0">
                  <a:pos x="661681283" y="0"/>
                </a:cxn>
                <a:cxn ang="0">
                  <a:pos x="661681283" y="1239355239"/>
                </a:cxn>
                <a:cxn ang="0">
                  <a:pos x="110278553" y="681087023"/>
                </a:cxn>
                <a:cxn ang="0">
                  <a:pos x="661681283" y="111654979"/>
                </a:cxn>
                <a:cxn ang="0">
                  <a:pos x="1224109212" y="681087023"/>
                </a:cxn>
                <a:cxn ang="0">
                  <a:pos x="661681283" y="1239355239"/>
                </a:cxn>
              </a:cxnLst>
              <a:rect l="0" t="0" r="0" b="0"/>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688" name="Freeform 43"/>
            <p:cNvSpPr/>
            <p:nvPr/>
          </p:nvSpPr>
          <p:spPr>
            <a:xfrm>
              <a:off x="107320" y="97336"/>
              <a:ext cx="139764" cy="199662"/>
            </a:xfrm>
            <a:custGeom>
              <a:avLst/>
              <a:gdLst/>
              <a:ahLst/>
              <a:cxnLst>
                <a:cxn ang="0">
                  <a:pos x="465094659" y="664415237"/>
                </a:cxn>
                <a:cxn ang="0">
                  <a:pos x="465094659" y="0"/>
                </a:cxn>
                <a:cxn ang="0">
                  <a:pos x="0" y="465089335"/>
                </a:cxn>
                <a:cxn ang="0">
                  <a:pos x="465094659" y="664415237"/>
                </a:cxn>
              </a:cxnLst>
              <a:rect l="0" t="0" r="0" b="0"/>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18" name="Group 23"/>
          <p:cNvGrpSpPr/>
          <p:nvPr/>
        </p:nvGrpSpPr>
        <p:grpSpPr>
          <a:xfrm>
            <a:off x="3355633" y="3056045"/>
            <a:ext cx="389335" cy="339329"/>
            <a:chOff x="0" y="0"/>
            <a:chExt cx="389342" cy="339426"/>
          </a:xfrm>
        </p:grpSpPr>
        <p:sp>
          <p:nvSpPr>
            <p:cNvPr id="28690" name="Freeform 110"/>
            <p:cNvSpPr/>
            <p:nvPr/>
          </p:nvSpPr>
          <p:spPr>
            <a:xfrm>
              <a:off x="259561" y="102327"/>
              <a:ext cx="102328" cy="102328"/>
            </a:xfrm>
            <a:custGeom>
              <a:avLst/>
              <a:gdLst/>
              <a:ahLst/>
              <a:cxnLst>
                <a:cxn ang="0">
                  <a:pos x="0" y="242931663"/>
                </a:cxn>
                <a:cxn ang="0">
                  <a:pos x="18686091" y="255390721"/>
                </a:cxn>
                <a:cxn ang="0">
                  <a:pos x="255390721" y="18686091"/>
                </a:cxn>
                <a:cxn ang="0">
                  <a:pos x="242931663" y="0"/>
                </a:cxn>
                <a:cxn ang="0">
                  <a:pos x="0" y="242931663"/>
                </a:cxn>
              </a:cxnLst>
              <a:rect l="0" t="0" r="0" b="0"/>
              <a:pathLst>
                <a:path w="41" h="41">
                  <a:moveTo>
                    <a:pt x="0" y="39"/>
                  </a:moveTo>
                  <a:lnTo>
                    <a:pt x="3" y="41"/>
                  </a:lnTo>
                  <a:lnTo>
                    <a:pt x="41" y="3"/>
                  </a:lnTo>
                  <a:lnTo>
                    <a:pt x="39" y="0"/>
                  </a:lnTo>
                  <a:lnTo>
                    <a:pt x="0" y="39"/>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691" name="Freeform 111"/>
            <p:cNvSpPr/>
            <p:nvPr/>
          </p:nvSpPr>
          <p:spPr>
            <a:xfrm>
              <a:off x="237098" y="74873"/>
              <a:ext cx="109814" cy="114806"/>
            </a:xfrm>
            <a:custGeom>
              <a:avLst/>
              <a:gdLst/>
              <a:ahLst/>
              <a:cxnLst>
                <a:cxn ang="0">
                  <a:pos x="230469636" y="0"/>
                </a:cxn>
                <a:cxn ang="0">
                  <a:pos x="0" y="242929496"/>
                </a:cxn>
                <a:cxn ang="0">
                  <a:pos x="37374196" y="286530818"/>
                </a:cxn>
                <a:cxn ang="0">
                  <a:pos x="274070786" y="49830795"/>
                </a:cxn>
                <a:cxn ang="0">
                  <a:pos x="230469636" y="0"/>
                </a:cxn>
              </a:cxnLst>
              <a:rect l="0" t="0" r="0" b="0"/>
              <a:pathLst>
                <a:path w="44" h="46">
                  <a:moveTo>
                    <a:pt x="37" y="0"/>
                  </a:moveTo>
                  <a:lnTo>
                    <a:pt x="0" y="39"/>
                  </a:lnTo>
                  <a:lnTo>
                    <a:pt x="6" y="46"/>
                  </a:lnTo>
                  <a:lnTo>
                    <a:pt x="44" y="8"/>
                  </a:lnTo>
                  <a:lnTo>
                    <a:pt x="37" y="0"/>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692" name="Freeform 112"/>
            <p:cNvSpPr/>
            <p:nvPr/>
          </p:nvSpPr>
          <p:spPr>
            <a:xfrm>
              <a:off x="217132" y="59898"/>
              <a:ext cx="104823" cy="104823"/>
            </a:xfrm>
            <a:custGeom>
              <a:avLst/>
              <a:gdLst/>
              <a:ahLst/>
              <a:cxnLst>
                <a:cxn ang="0">
                  <a:pos x="0" y="236700317"/>
                </a:cxn>
                <a:cxn ang="0">
                  <a:pos x="24915428" y="261615745"/>
                </a:cxn>
                <a:cxn ang="0">
                  <a:pos x="261615745" y="24915428"/>
                </a:cxn>
                <a:cxn ang="0">
                  <a:pos x="236700317" y="0"/>
                </a:cxn>
                <a:cxn ang="0">
                  <a:pos x="0" y="236700317"/>
                </a:cxn>
              </a:cxnLst>
              <a:rect l="0" t="0" r="0" b="0"/>
              <a:pathLst>
                <a:path w="42" h="42">
                  <a:moveTo>
                    <a:pt x="0" y="38"/>
                  </a:moveTo>
                  <a:lnTo>
                    <a:pt x="4" y="42"/>
                  </a:lnTo>
                  <a:lnTo>
                    <a:pt x="42" y="4"/>
                  </a:lnTo>
                  <a:lnTo>
                    <a:pt x="38" y="0"/>
                  </a:lnTo>
                  <a:lnTo>
                    <a:pt x="0" y="38"/>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693" name="Freeform 113"/>
            <p:cNvSpPr/>
            <p:nvPr/>
          </p:nvSpPr>
          <p:spPr>
            <a:xfrm>
              <a:off x="189679" y="162226"/>
              <a:ext cx="69882" cy="69882"/>
            </a:xfrm>
            <a:custGeom>
              <a:avLst/>
              <a:gdLst/>
              <a:ahLst/>
              <a:cxnLst>
                <a:cxn ang="0">
                  <a:pos x="174410497" y="124579639"/>
                </a:cxn>
                <a:cxn ang="0">
                  <a:pos x="49830857" y="0"/>
                </a:cxn>
                <a:cxn ang="0">
                  <a:pos x="0" y="124579639"/>
                </a:cxn>
                <a:cxn ang="0">
                  <a:pos x="56060338" y="174410497"/>
                </a:cxn>
                <a:cxn ang="0">
                  <a:pos x="174410497" y="124579639"/>
                </a:cxn>
              </a:cxnLst>
              <a:rect l="0" t="0" r="0" b="0"/>
              <a:pathLst>
                <a:path w="28" h="28">
                  <a:moveTo>
                    <a:pt x="28" y="20"/>
                  </a:moveTo>
                  <a:lnTo>
                    <a:pt x="8" y="0"/>
                  </a:lnTo>
                  <a:lnTo>
                    <a:pt x="0" y="20"/>
                  </a:lnTo>
                  <a:lnTo>
                    <a:pt x="9" y="28"/>
                  </a:lnTo>
                  <a:lnTo>
                    <a:pt x="28" y="20"/>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694" name="Freeform 114"/>
            <p:cNvSpPr/>
            <p:nvPr/>
          </p:nvSpPr>
          <p:spPr>
            <a:xfrm>
              <a:off x="172208" y="219628"/>
              <a:ext cx="34941" cy="32446"/>
            </a:xfrm>
            <a:custGeom>
              <a:avLst/>
              <a:gdLst/>
              <a:ahLst/>
              <a:cxnLst>
                <a:cxn ang="0">
                  <a:pos x="0" y="80980224"/>
                </a:cxn>
                <a:cxn ang="0">
                  <a:pos x="87205248" y="37375296"/>
                </a:cxn>
                <a:cxn ang="0">
                  <a:pos x="37374391" y="0"/>
                </a:cxn>
                <a:cxn ang="0">
                  <a:pos x="0" y="80980224"/>
                </a:cxn>
              </a:cxnLst>
              <a:rect l="0" t="0" r="0" b="0"/>
              <a:pathLst>
                <a:path w="14" h="13">
                  <a:moveTo>
                    <a:pt x="0" y="13"/>
                  </a:moveTo>
                  <a:lnTo>
                    <a:pt x="14" y="6"/>
                  </a:lnTo>
                  <a:lnTo>
                    <a:pt x="6" y="0"/>
                  </a:lnTo>
                  <a:lnTo>
                    <a:pt x="0" y="13"/>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695" name="Freeform 115"/>
            <p:cNvSpPr/>
            <p:nvPr/>
          </p:nvSpPr>
          <p:spPr>
            <a:xfrm>
              <a:off x="319460" y="34941"/>
              <a:ext cx="69882" cy="69882"/>
            </a:xfrm>
            <a:custGeom>
              <a:avLst/>
              <a:gdLst/>
              <a:ahLst/>
              <a:cxnLst>
                <a:cxn ang="0">
                  <a:pos x="43603872" y="0"/>
                </a:cxn>
                <a:cxn ang="0">
                  <a:pos x="0" y="49830857"/>
                </a:cxn>
                <a:cxn ang="0">
                  <a:pos x="124579639" y="174410497"/>
                </a:cxn>
                <a:cxn ang="0">
                  <a:pos x="174410497" y="124579639"/>
                </a:cxn>
                <a:cxn ang="0">
                  <a:pos x="43603872" y="0"/>
                </a:cxn>
              </a:cxnLst>
              <a:rect l="0" t="0" r="0" b="0"/>
              <a:pathLst>
                <a:path w="28" h="28">
                  <a:moveTo>
                    <a:pt x="7" y="0"/>
                  </a:moveTo>
                  <a:lnTo>
                    <a:pt x="0" y="8"/>
                  </a:lnTo>
                  <a:lnTo>
                    <a:pt x="20" y="28"/>
                  </a:lnTo>
                  <a:lnTo>
                    <a:pt x="28" y="20"/>
                  </a:lnTo>
                  <a:lnTo>
                    <a:pt x="7" y="0"/>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696" name="Freeform 116"/>
            <p:cNvSpPr/>
            <p:nvPr/>
          </p:nvSpPr>
          <p:spPr>
            <a:xfrm>
              <a:off x="0" y="0"/>
              <a:ext cx="279527" cy="339426"/>
            </a:xfrm>
            <a:custGeom>
              <a:avLst/>
              <a:gdLst/>
              <a:ahLst/>
              <a:cxnLst>
                <a:cxn ang="0">
                  <a:pos x="647806318" y="629121099"/>
                </a:cxn>
                <a:cxn ang="0">
                  <a:pos x="516997665" y="629121099"/>
                </a:cxn>
                <a:cxn ang="0">
                  <a:pos x="516997665" y="803531156"/>
                </a:cxn>
                <a:cxn ang="0">
                  <a:pos x="43601220" y="803531156"/>
                </a:cxn>
                <a:cxn ang="0">
                  <a:pos x="43601220" y="199325422"/>
                </a:cxn>
                <a:cxn ang="0">
                  <a:pos x="647806318" y="199325422"/>
                </a:cxn>
                <a:cxn ang="0">
                  <a:pos x="647806318" y="249156154"/>
                </a:cxn>
                <a:cxn ang="0">
                  <a:pos x="697636997" y="199325422"/>
                </a:cxn>
                <a:cxn ang="0">
                  <a:pos x="697636997" y="37374296"/>
                </a:cxn>
                <a:cxn ang="0">
                  <a:pos x="604202602" y="37374296"/>
                </a:cxn>
                <a:cxn ang="0">
                  <a:pos x="604202602" y="124579325"/>
                </a:cxn>
                <a:cxn ang="0">
                  <a:pos x="591746180" y="124579325"/>
                </a:cxn>
                <a:cxn ang="0">
                  <a:pos x="591746180" y="0"/>
                </a:cxn>
                <a:cxn ang="0">
                  <a:pos x="554371922" y="0"/>
                </a:cxn>
                <a:cxn ang="0">
                  <a:pos x="554371922" y="124579325"/>
                </a:cxn>
                <a:cxn ang="0">
                  <a:pos x="541915500" y="124579325"/>
                </a:cxn>
                <a:cxn ang="0">
                  <a:pos x="541915500" y="37374296"/>
                </a:cxn>
                <a:cxn ang="0">
                  <a:pos x="492082325" y="37374296"/>
                </a:cxn>
                <a:cxn ang="0">
                  <a:pos x="492082325" y="124579325"/>
                </a:cxn>
                <a:cxn ang="0">
                  <a:pos x="473396444" y="124579325"/>
                </a:cxn>
                <a:cxn ang="0">
                  <a:pos x="473396444" y="0"/>
                </a:cxn>
                <a:cxn ang="0">
                  <a:pos x="448481105" y="0"/>
                </a:cxn>
                <a:cxn ang="0">
                  <a:pos x="448481105" y="124579325"/>
                </a:cxn>
                <a:cxn ang="0">
                  <a:pos x="423565765" y="124579325"/>
                </a:cxn>
                <a:cxn ang="0">
                  <a:pos x="423565765" y="37374296"/>
                </a:cxn>
                <a:cxn ang="0">
                  <a:pos x="373735086" y="37374296"/>
                </a:cxn>
                <a:cxn ang="0">
                  <a:pos x="373735086" y="124579325"/>
                </a:cxn>
                <a:cxn ang="0">
                  <a:pos x="355046709" y="124579325"/>
                </a:cxn>
                <a:cxn ang="0">
                  <a:pos x="355046709" y="0"/>
                </a:cxn>
                <a:cxn ang="0">
                  <a:pos x="330131370" y="0"/>
                </a:cxn>
                <a:cxn ang="0">
                  <a:pos x="330131370" y="124579325"/>
                </a:cxn>
                <a:cxn ang="0">
                  <a:pos x="317674948" y="124579325"/>
                </a:cxn>
                <a:cxn ang="0">
                  <a:pos x="317674948" y="37374296"/>
                </a:cxn>
                <a:cxn ang="0">
                  <a:pos x="267841773" y="37374296"/>
                </a:cxn>
                <a:cxn ang="0">
                  <a:pos x="267841773" y="124579325"/>
                </a:cxn>
                <a:cxn ang="0">
                  <a:pos x="249155892" y="124579325"/>
                </a:cxn>
                <a:cxn ang="0">
                  <a:pos x="249155892" y="0"/>
                </a:cxn>
                <a:cxn ang="0">
                  <a:pos x="218011093" y="0"/>
                </a:cxn>
                <a:cxn ang="0">
                  <a:pos x="218011093" y="124579325"/>
                </a:cxn>
                <a:cxn ang="0">
                  <a:pos x="199325212" y="124579325"/>
                </a:cxn>
                <a:cxn ang="0">
                  <a:pos x="199325212" y="37374296"/>
                </a:cxn>
                <a:cxn ang="0">
                  <a:pos x="155721496" y="37374296"/>
                </a:cxn>
                <a:cxn ang="0">
                  <a:pos x="155721496" y="124579325"/>
                </a:cxn>
                <a:cxn ang="0">
                  <a:pos x="143265074" y="124579325"/>
                </a:cxn>
                <a:cxn ang="0">
                  <a:pos x="143265074" y="0"/>
                </a:cxn>
                <a:cxn ang="0">
                  <a:pos x="105890817" y="0"/>
                </a:cxn>
                <a:cxn ang="0">
                  <a:pos x="105890817" y="124579325"/>
                </a:cxn>
                <a:cxn ang="0">
                  <a:pos x="93434395" y="124579325"/>
                </a:cxn>
                <a:cxn ang="0">
                  <a:pos x="93434395" y="37374296"/>
                </a:cxn>
                <a:cxn ang="0">
                  <a:pos x="0" y="37374296"/>
                </a:cxn>
                <a:cxn ang="0">
                  <a:pos x="0" y="149494690"/>
                </a:cxn>
                <a:cxn ang="0">
                  <a:pos x="0" y="174410056"/>
                </a:cxn>
                <a:cxn ang="0">
                  <a:pos x="0" y="847132422"/>
                </a:cxn>
                <a:cxn ang="0">
                  <a:pos x="554371922" y="847132422"/>
                </a:cxn>
                <a:cxn ang="0">
                  <a:pos x="697636997" y="685181296"/>
                </a:cxn>
                <a:cxn ang="0">
                  <a:pos x="697636997" y="523227674"/>
                </a:cxn>
                <a:cxn ang="0">
                  <a:pos x="647806318" y="573060902"/>
                </a:cxn>
                <a:cxn ang="0">
                  <a:pos x="647806318" y="629121099"/>
                </a:cxn>
              </a:cxnLst>
              <a:rect l="0" t="0" r="0" b="0"/>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697" name="Rectangle 117"/>
            <p:cNvSpPr/>
            <p:nvPr/>
          </p:nvSpPr>
          <p:spPr>
            <a:xfrm>
              <a:off x="49916" y="114806"/>
              <a:ext cx="109814" cy="17471"/>
            </a:xfrm>
            <a:prstGeom prst="rect">
              <a:avLst/>
            </a:prstGeom>
            <a:solidFill>
              <a:schemeClr val="bg1"/>
            </a:solidFill>
            <a:ln w="9525">
              <a:noFill/>
            </a:ln>
          </p:spPr>
          <p:txBody>
            <a:bodyPr anchor="t"/>
            <a:lstStyle/>
            <a:p>
              <a:pPr lvl="0">
                <a:buFont typeface="Arial" panose="020B0604020202020204" pitchFamily="34" charset="0"/>
                <a:buNone/>
              </a:pPr>
              <a:endParaRPr lang="zh-CN" altLang="zh-CN" sz="1015">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698" name="Rectangle 118"/>
            <p:cNvSpPr/>
            <p:nvPr/>
          </p:nvSpPr>
          <p:spPr>
            <a:xfrm>
              <a:off x="49916" y="154738"/>
              <a:ext cx="109814" cy="17471"/>
            </a:xfrm>
            <a:prstGeom prst="rect">
              <a:avLst/>
            </a:prstGeom>
            <a:solidFill>
              <a:schemeClr val="bg1"/>
            </a:solidFill>
            <a:ln w="9525">
              <a:noFill/>
            </a:ln>
          </p:spPr>
          <p:txBody>
            <a:bodyPr anchor="t"/>
            <a:lstStyle/>
            <a:p>
              <a:pPr lvl="0">
                <a:buFont typeface="Arial" panose="020B0604020202020204" pitchFamily="34" charset="0"/>
                <a:buNone/>
              </a:pPr>
              <a:endParaRPr lang="zh-CN" altLang="zh-CN" sz="1015">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699" name="Rectangle 119"/>
            <p:cNvSpPr/>
            <p:nvPr/>
          </p:nvSpPr>
          <p:spPr>
            <a:xfrm>
              <a:off x="49916" y="199662"/>
              <a:ext cx="109814" cy="14975"/>
            </a:xfrm>
            <a:prstGeom prst="rect">
              <a:avLst/>
            </a:prstGeom>
            <a:solidFill>
              <a:schemeClr val="bg1"/>
            </a:solidFill>
            <a:ln w="9525">
              <a:noFill/>
            </a:ln>
          </p:spPr>
          <p:txBody>
            <a:bodyPr anchor="t"/>
            <a:lstStyle/>
            <a:p>
              <a:pPr lvl="0">
                <a:buFont typeface="Arial" panose="020B0604020202020204" pitchFamily="34" charset="0"/>
                <a:buNone/>
              </a:pPr>
              <a:endParaRPr lang="zh-CN" altLang="zh-CN" sz="1015">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00" name="Rectangle 120"/>
            <p:cNvSpPr/>
            <p:nvPr/>
          </p:nvSpPr>
          <p:spPr>
            <a:xfrm>
              <a:off x="49916" y="242091"/>
              <a:ext cx="109814" cy="17471"/>
            </a:xfrm>
            <a:prstGeom prst="rect">
              <a:avLst/>
            </a:prstGeom>
            <a:solidFill>
              <a:schemeClr val="bg1"/>
            </a:solidFill>
            <a:ln w="9525">
              <a:noFill/>
            </a:ln>
          </p:spPr>
          <p:txBody>
            <a:bodyPr anchor="t"/>
            <a:lstStyle/>
            <a:p>
              <a:pPr lvl="0">
                <a:buFont typeface="Arial" panose="020B0604020202020204" pitchFamily="34" charset="0"/>
                <a:buNone/>
              </a:pPr>
              <a:endParaRPr lang="zh-CN" altLang="zh-CN" sz="1015">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30" name="Group 35"/>
          <p:cNvGrpSpPr/>
          <p:nvPr/>
        </p:nvGrpSpPr>
        <p:grpSpPr>
          <a:xfrm>
            <a:off x="7284695" y="3021517"/>
            <a:ext cx="379810" cy="376238"/>
            <a:chOff x="0" y="0"/>
            <a:chExt cx="379359" cy="376864"/>
          </a:xfrm>
        </p:grpSpPr>
        <p:sp>
          <p:nvSpPr>
            <p:cNvPr id="28702" name="Freeform 150"/>
            <p:cNvSpPr>
              <a:spLocks noEditPoints="1"/>
            </p:cNvSpPr>
            <p:nvPr/>
          </p:nvSpPr>
          <p:spPr>
            <a:xfrm>
              <a:off x="0" y="0"/>
              <a:ext cx="379359" cy="376864"/>
            </a:xfrm>
            <a:custGeom>
              <a:avLst/>
              <a:gdLst/>
              <a:ahLst/>
              <a:cxnLst>
                <a:cxn ang="0">
                  <a:pos x="631200132" y="0"/>
                </a:cxn>
                <a:cxn ang="0">
                  <a:pos x="0" y="622923133"/>
                </a:cxn>
                <a:cxn ang="0">
                  <a:pos x="631200132" y="1245846267"/>
                </a:cxn>
                <a:cxn ang="0">
                  <a:pos x="1262396937" y="622923133"/>
                </a:cxn>
                <a:cxn ang="0">
                  <a:pos x="631200132" y="0"/>
                </a:cxn>
                <a:cxn ang="0">
                  <a:pos x="631200132" y="1180275237"/>
                </a:cxn>
                <a:cxn ang="0">
                  <a:pos x="66441068" y="622923133"/>
                </a:cxn>
                <a:cxn ang="0">
                  <a:pos x="631200132" y="65571030"/>
                </a:cxn>
                <a:cxn ang="0">
                  <a:pos x="1195955869" y="622923133"/>
                </a:cxn>
                <a:cxn ang="0">
                  <a:pos x="631200132" y="1180275237"/>
                </a:cxn>
              </a:cxnLst>
              <a:rect l="0" t="0" r="0" b="0"/>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03" name="Rectangle 151"/>
            <p:cNvSpPr/>
            <p:nvPr/>
          </p:nvSpPr>
          <p:spPr>
            <a:xfrm>
              <a:off x="144756" y="272040"/>
              <a:ext cx="22463" cy="42429"/>
            </a:xfrm>
            <a:prstGeom prst="rect">
              <a:avLst/>
            </a:prstGeom>
            <a:solidFill>
              <a:schemeClr val="bg1"/>
            </a:solidFill>
            <a:ln w="9525">
              <a:noFill/>
            </a:ln>
          </p:spPr>
          <p:txBody>
            <a:bodyPr anchor="t"/>
            <a:lstStyle/>
            <a:p>
              <a:pPr lvl="0">
                <a:buFont typeface="Arial" panose="020B0604020202020204" pitchFamily="34" charset="0"/>
                <a:buNone/>
              </a:pPr>
              <a:endParaRPr lang="zh-CN" altLang="zh-CN" sz="1015">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04" name="Rectangle 152"/>
            <p:cNvSpPr/>
            <p:nvPr/>
          </p:nvSpPr>
          <p:spPr>
            <a:xfrm>
              <a:off x="179697" y="272040"/>
              <a:ext cx="19966" cy="42429"/>
            </a:xfrm>
            <a:prstGeom prst="rect">
              <a:avLst/>
            </a:prstGeom>
            <a:solidFill>
              <a:schemeClr val="bg1"/>
            </a:solidFill>
            <a:ln w="9525">
              <a:noFill/>
            </a:ln>
          </p:spPr>
          <p:txBody>
            <a:bodyPr anchor="t"/>
            <a:lstStyle/>
            <a:p>
              <a:pPr lvl="0">
                <a:buFont typeface="Arial" panose="020B0604020202020204" pitchFamily="34" charset="0"/>
                <a:buNone/>
              </a:pPr>
              <a:endParaRPr lang="zh-CN" altLang="zh-CN" sz="1015">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05" name="Rectangle 153"/>
            <p:cNvSpPr/>
            <p:nvPr/>
          </p:nvSpPr>
          <p:spPr>
            <a:xfrm>
              <a:off x="214638" y="272040"/>
              <a:ext cx="19966" cy="42429"/>
            </a:xfrm>
            <a:prstGeom prst="rect">
              <a:avLst/>
            </a:prstGeom>
            <a:solidFill>
              <a:schemeClr val="bg1"/>
            </a:solidFill>
            <a:ln w="9525">
              <a:noFill/>
            </a:ln>
          </p:spPr>
          <p:txBody>
            <a:bodyPr anchor="t"/>
            <a:lstStyle/>
            <a:p>
              <a:pPr lvl="0">
                <a:buFont typeface="Arial" panose="020B0604020202020204" pitchFamily="34" charset="0"/>
                <a:buNone/>
              </a:pPr>
              <a:endParaRPr lang="zh-CN" altLang="zh-CN" sz="1015">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06" name="Freeform 154"/>
            <p:cNvSpPr/>
            <p:nvPr/>
          </p:nvSpPr>
          <p:spPr>
            <a:xfrm>
              <a:off x="117303" y="107318"/>
              <a:ext cx="82362" cy="84857"/>
            </a:xfrm>
            <a:custGeom>
              <a:avLst/>
              <a:gdLst/>
              <a:ahLst/>
              <a:cxnLst>
                <a:cxn ang="0">
                  <a:pos x="206217975" y="253464464"/>
                </a:cxn>
                <a:cxn ang="0">
                  <a:pos x="238780615" y="288028417"/>
                </a:cxn>
                <a:cxn ang="0">
                  <a:pos x="271339961" y="253464464"/>
                </a:cxn>
                <a:cxn ang="0">
                  <a:pos x="238780615" y="218900511"/>
                </a:cxn>
                <a:cxn ang="0">
                  <a:pos x="227925304" y="218900511"/>
                </a:cxn>
                <a:cxn ang="0">
                  <a:pos x="0" y="0"/>
                </a:cxn>
                <a:cxn ang="0">
                  <a:pos x="206217975" y="253464464"/>
                </a:cxn>
                <a:cxn ang="0">
                  <a:pos x="206217975" y="253464464"/>
                </a:cxn>
              </a:cxnLst>
              <a:rect l="0" t="0" r="0" b="0"/>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07" name="Freeform 155"/>
            <p:cNvSpPr/>
            <p:nvPr/>
          </p:nvSpPr>
          <p:spPr>
            <a:xfrm>
              <a:off x="67387" y="272040"/>
              <a:ext cx="22463" cy="19966"/>
            </a:xfrm>
            <a:custGeom>
              <a:avLst/>
              <a:gdLst/>
              <a:ahLst/>
              <a:cxnLst>
                <a:cxn ang="0">
                  <a:pos x="0" y="37373856"/>
                </a:cxn>
                <a:cxn ang="0">
                  <a:pos x="18689216" y="49830144"/>
                </a:cxn>
                <a:cxn ang="0">
                  <a:pos x="56065152" y="6229392"/>
                </a:cxn>
                <a:cxn ang="0">
                  <a:pos x="43605674" y="0"/>
                </a:cxn>
                <a:cxn ang="0">
                  <a:pos x="0" y="37373856"/>
                </a:cxn>
              </a:cxnLst>
              <a:rect l="0" t="0" r="0" b="0"/>
              <a:pathLst>
                <a:path w="9" h="8">
                  <a:moveTo>
                    <a:pt x="0" y="6"/>
                  </a:moveTo>
                  <a:lnTo>
                    <a:pt x="3" y="8"/>
                  </a:lnTo>
                  <a:lnTo>
                    <a:pt x="9" y="1"/>
                  </a:lnTo>
                  <a:lnTo>
                    <a:pt x="7" y="0"/>
                  </a:lnTo>
                  <a:lnTo>
                    <a:pt x="0" y="6"/>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08" name="Freeform 156"/>
            <p:cNvSpPr/>
            <p:nvPr/>
          </p:nvSpPr>
          <p:spPr>
            <a:xfrm>
              <a:off x="47421" y="227116"/>
              <a:ext cx="27454" cy="14975"/>
            </a:xfrm>
            <a:custGeom>
              <a:avLst/>
              <a:gdLst/>
              <a:ahLst/>
              <a:cxnLst>
                <a:cxn ang="0">
                  <a:pos x="56061068" y="0"/>
                </a:cxn>
                <a:cxn ang="0">
                  <a:pos x="0" y="18688800"/>
                </a:cxn>
                <a:cxn ang="0">
                  <a:pos x="6229562" y="37375104"/>
                </a:cxn>
                <a:cxn ang="0">
                  <a:pos x="68520192" y="18688800"/>
                </a:cxn>
                <a:cxn ang="0">
                  <a:pos x="56061068" y="0"/>
                </a:cxn>
              </a:cxnLst>
              <a:rect l="0" t="0" r="0" b="0"/>
              <a:pathLst>
                <a:path w="11" h="6">
                  <a:moveTo>
                    <a:pt x="9" y="0"/>
                  </a:moveTo>
                  <a:lnTo>
                    <a:pt x="0" y="3"/>
                  </a:lnTo>
                  <a:lnTo>
                    <a:pt x="1" y="6"/>
                  </a:lnTo>
                  <a:lnTo>
                    <a:pt x="11" y="3"/>
                  </a:lnTo>
                  <a:lnTo>
                    <a:pt x="9" y="0"/>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09" name="Freeform 157"/>
            <p:cNvSpPr/>
            <p:nvPr/>
          </p:nvSpPr>
          <p:spPr>
            <a:xfrm>
              <a:off x="79865" y="74874"/>
              <a:ext cx="19966" cy="22463"/>
            </a:xfrm>
            <a:custGeom>
              <a:avLst/>
              <a:gdLst/>
              <a:ahLst/>
              <a:cxnLst>
                <a:cxn ang="0">
                  <a:pos x="0" y="18689216"/>
                </a:cxn>
                <a:cxn ang="0">
                  <a:pos x="43600752" y="56065152"/>
                </a:cxn>
                <a:cxn ang="0">
                  <a:pos x="49830144" y="43605674"/>
                </a:cxn>
                <a:cxn ang="0">
                  <a:pos x="12458784" y="0"/>
                </a:cxn>
                <a:cxn ang="0">
                  <a:pos x="0" y="18689216"/>
                </a:cxn>
              </a:cxnLst>
              <a:rect l="0" t="0" r="0" b="0"/>
              <a:pathLst>
                <a:path w="8" h="9">
                  <a:moveTo>
                    <a:pt x="0" y="3"/>
                  </a:moveTo>
                  <a:lnTo>
                    <a:pt x="7" y="9"/>
                  </a:lnTo>
                  <a:lnTo>
                    <a:pt x="8" y="7"/>
                  </a:lnTo>
                  <a:lnTo>
                    <a:pt x="2" y="0"/>
                  </a:lnTo>
                  <a:lnTo>
                    <a:pt x="0" y="3"/>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10" name="Freeform 158"/>
            <p:cNvSpPr/>
            <p:nvPr/>
          </p:nvSpPr>
          <p:spPr>
            <a:xfrm>
              <a:off x="49916" y="124789"/>
              <a:ext cx="27454" cy="12480"/>
            </a:xfrm>
            <a:custGeom>
              <a:avLst/>
              <a:gdLst/>
              <a:ahLst/>
              <a:cxnLst>
                <a:cxn ang="0">
                  <a:pos x="68520192" y="18690048"/>
                </a:cxn>
                <a:cxn ang="0">
                  <a:pos x="12459124" y="0"/>
                </a:cxn>
                <a:cxn ang="0">
                  <a:pos x="0" y="18690048"/>
                </a:cxn>
                <a:cxn ang="0">
                  <a:pos x="62290630" y="31150080"/>
                </a:cxn>
                <a:cxn ang="0">
                  <a:pos x="68520192" y="18690048"/>
                </a:cxn>
              </a:cxnLst>
              <a:rect l="0" t="0" r="0" b="0"/>
              <a:pathLst>
                <a:path w="11" h="5">
                  <a:moveTo>
                    <a:pt x="11" y="3"/>
                  </a:moveTo>
                  <a:lnTo>
                    <a:pt x="2" y="0"/>
                  </a:lnTo>
                  <a:lnTo>
                    <a:pt x="0" y="3"/>
                  </a:lnTo>
                  <a:lnTo>
                    <a:pt x="10" y="5"/>
                  </a:lnTo>
                  <a:lnTo>
                    <a:pt x="11" y="3"/>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11" name="Rectangle 159"/>
            <p:cNvSpPr/>
            <p:nvPr/>
          </p:nvSpPr>
          <p:spPr>
            <a:xfrm>
              <a:off x="187185" y="34941"/>
              <a:ext cx="7488" cy="22463"/>
            </a:xfrm>
            <a:prstGeom prst="rect">
              <a:avLst/>
            </a:prstGeom>
            <a:solidFill>
              <a:schemeClr val="bg1"/>
            </a:solidFill>
            <a:ln w="9525">
              <a:noFill/>
            </a:ln>
          </p:spPr>
          <p:txBody>
            <a:bodyPr anchor="t"/>
            <a:lstStyle/>
            <a:p>
              <a:pPr lvl="0">
                <a:buFont typeface="Arial" panose="020B0604020202020204" pitchFamily="34" charset="0"/>
                <a:buNone/>
              </a:pPr>
              <a:endParaRPr lang="zh-CN" altLang="zh-CN" sz="1015">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12" name="Freeform 160"/>
            <p:cNvSpPr/>
            <p:nvPr/>
          </p:nvSpPr>
          <p:spPr>
            <a:xfrm>
              <a:off x="119798" y="44924"/>
              <a:ext cx="17471" cy="22463"/>
            </a:xfrm>
            <a:custGeom>
              <a:avLst/>
              <a:gdLst/>
              <a:ahLst/>
              <a:cxnLst>
                <a:cxn ang="0">
                  <a:pos x="43605120" y="49835413"/>
                </a:cxn>
                <a:cxn ang="0">
                  <a:pos x="18688978" y="0"/>
                </a:cxn>
                <a:cxn ang="0">
                  <a:pos x="0" y="12459477"/>
                </a:cxn>
                <a:cxn ang="0">
                  <a:pos x="24916141" y="56065152"/>
                </a:cxn>
                <a:cxn ang="0">
                  <a:pos x="43605120" y="49835413"/>
                </a:cxn>
              </a:cxnLst>
              <a:rect l="0" t="0" r="0" b="0"/>
              <a:pathLst>
                <a:path w="7" h="9">
                  <a:moveTo>
                    <a:pt x="7" y="8"/>
                  </a:moveTo>
                  <a:lnTo>
                    <a:pt x="3" y="0"/>
                  </a:lnTo>
                  <a:lnTo>
                    <a:pt x="0" y="2"/>
                  </a:lnTo>
                  <a:lnTo>
                    <a:pt x="4" y="9"/>
                  </a:lnTo>
                  <a:lnTo>
                    <a:pt x="7" y="8"/>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13" name="Freeform 161"/>
            <p:cNvSpPr/>
            <p:nvPr/>
          </p:nvSpPr>
          <p:spPr>
            <a:xfrm>
              <a:off x="234604" y="44924"/>
              <a:ext cx="12480" cy="27454"/>
            </a:xfrm>
            <a:custGeom>
              <a:avLst/>
              <a:gdLst/>
              <a:ahLst/>
              <a:cxnLst>
                <a:cxn ang="0">
                  <a:pos x="0" y="56061068"/>
                </a:cxn>
                <a:cxn ang="0">
                  <a:pos x="12460032" y="68520192"/>
                </a:cxn>
                <a:cxn ang="0">
                  <a:pos x="31150080" y="12459124"/>
                </a:cxn>
                <a:cxn ang="0">
                  <a:pos x="12460032" y="0"/>
                </a:cxn>
                <a:cxn ang="0">
                  <a:pos x="0" y="56061068"/>
                </a:cxn>
              </a:cxnLst>
              <a:rect l="0" t="0" r="0" b="0"/>
              <a:pathLst>
                <a:path w="5" h="11">
                  <a:moveTo>
                    <a:pt x="0" y="9"/>
                  </a:moveTo>
                  <a:lnTo>
                    <a:pt x="2" y="11"/>
                  </a:lnTo>
                  <a:lnTo>
                    <a:pt x="5" y="2"/>
                  </a:lnTo>
                  <a:lnTo>
                    <a:pt x="2" y="0"/>
                  </a:lnTo>
                  <a:lnTo>
                    <a:pt x="0" y="9"/>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14" name="Freeform 162"/>
            <p:cNvSpPr/>
            <p:nvPr/>
          </p:nvSpPr>
          <p:spPr>
            <a:xfrm>
              <a:off x="277033" y="272040"/>
              <a:ext cx="22463" cy="19966"/>
            </a:xfrm>
            <a:custGeom>
              <a:avLst/>
              <a:gdLst/>
              <a:ahLst/>
              <a:cxnLst>
                <a:cxn ang="0">
                  <a:pos x="0" y="6229392"/>
                </a:cxn>
                <a:cxn ang="0">
                  <a:pos x="49835413" y="49830144"/>
                </a:cxn>
                <a:cxn ang="0">
                  <a:pos x="56065152" y="37373856"/>
                </a:cxn>
                <a:cxn ang="0">
                  <a:pos x="18689216" y="0"/>
                </a:cxn>
                <a:cxn ang="0">
                  <a:pos x="0" y="6229392"/>
                </a:cxn>
              </a:cxnLst>
              <a:rect l="0" t="0" r="0" b="0"/>
              <a:pathLst>
                <a:path w="9" h="8">
                  <a:moveTo>
                    <a:pt x="0" y="1"/>
                  </a:moveTo>
                  <a:lnTo>
                    <a:pt x="8" y="8"/>
                  </a:lnTo>
                  <a:lnTo>
                    <a:pt x="9" y="6"/>
                  </a:lnTo>
                  <a:lnTo>
                    <a:pt x="3" y="0"/>
                  </a:lnTo>
                  <a:lnTo>
                    <a:pt x="0" y="1"/>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15" name="Freeform 163"/>
            <p:cNvSpPr/>
            <p:nvPr/>
          </p:nvSpPr>
          <p:spPr>
            <a:xfrm>
              <a:off x="304486" y="227116"/>
              <a:ext cx="24958" cy="14975"/>
            </a:xfrm>
            <a:custGeom>
              <a:avLst/>
              <a:gdLst/>
              <a:ahLst/>
              <a:cxnLst>
                <a:cxn ang="0">
                  <a:pos x="0" y="18688800"/>
                </a:cxn>
                <a:cxn ang="0">
                  <a:pos x="56060659" y="37375104"/>
                </a:cxn>
                <a:cxn ang="0">
                  <a:pos x="62290176" y="18688800"/>
                </a:cxn>
                <a:cxn ang="0">
                  <a:pos x="6229516" y="0"/>
                </a:cxn>
                <a:cxn ang="0">
                  <a:pos x="0" y="18688800"/>
                </a:cxn>
              </a:cxnLst>
              <a:rect l="0" t="0" r="0" b="0"/>
              <a:pathLst>
                <a:path w="10" h="6">
                  <a:moveTo>
                    <a:pt x="0" y="3"/>
                  </a:moveTo>
                  <a:lnTo>
                    <a:pt x="9" y="6"/>
                  </a:lnTo>
                  <a:lnTo>
                    <a:pt x="10" y="3"/>
                  </a:lnTo>
                  <a:lnTo>
                    <a:pt x="1" y="0"/>
                  </a:lnTo>
                  <a:lnTo>
                    <a:pt x="0" y="3"/>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16" name="Freeform 164"/>
            <p:cNvSpPr/>
            <p:nvPr/>
          </p:nvSpPr>
          <p:spPr>
            <a:xfrm>
              <a:off x="274536" y="74874"/>
              <a:ext cx="22463" cy="22463"/>
            </a:xfrm>
            <a:custGeom>
              <a:avLst/>
              <a:gdLst/>
              <a:ahLst/>
              <a:cxnLst>
                <a:cxn ang="0">
                  <a:pos x="56065152" y="18689216"/>
                </a:cxn>
                <a:cxn ang="0">
                  <a:pos x="49835413" y="0"/>
                </a:cxn>
                <a:cxn ang="0">
                  <a:pos x="0" y="43605674"/>
                </a:cxn>
                <a:cxn ang="0">
                  <a:pos x="12459477" y="56065152"/>
                </a:cxn>
                <a:cxn ang="0">
                  <a:pos x="56065152" y="18689216"/>
                </a:cxn>
              </a:cxnLst>
              <a:rect l="0" t="0" r="0" b="0"/>
              <a:pathLst>
                <a:path w="9" h="9">
                  <a:moveTo>
                    <a:pt x="9" y="3"/>
                  </a:moveTo>
                  <a:lnTo>
                    <a:pt x="8" y="0"/>
                  </a:lnTo>
                  <a:lnTo>
                    <a:pt x="0" y="7"/>
                  </a:lnTo>
                  <a:lnTo>
                    <a:pt x="2" y="9"/>
                  </a:lnTo>
                  <a:lnTo>
                    <a:pt x="9" y="3"/>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17" name="Freeform 165"/>
            <p:cNvSpPr/>
            <p:nvPr/>
          </p:nvSpPr>
          <p:spPr>
            <a:xfrm>
              <a:off x="299494" y="124789"/>
              <a:ext cx="27454" cy="12480"/>
            </a:xfrm>
            <a:custGeom>
              <a:avLst/>
              <a:gdLst/>
              <a:ahLst/>
              <a:cxnLst>
                <a:cxn ang="0">
                  <a:pos x="62290630" y="0"/>
                </a:cxn>
                <a:cxn ang="0">
                  <a:pos x="0" y="18690048"/>
                </a:cxn>
                <a:cxn ang="0">
                  <a:pos x="12459124" y="31150080"/>
                </a:cxn>
                <a:cxn ang="0">
                  <a:pos x="68520192" y="18690048"/>
                </a:cxn>
                <a:cxn ang="0">
                  <a:pos x="62290630" y="0"/>
                </a:cxn>
              </a:cxnLst>
              <a:rect l="0" t="0" r="0" b="0"/>
              <a:pathLst>
                <a:path w="11" h="5">
                  <a:moveTo>
                    <a:pt x="10" y="0"/>
                  </a:moveTo>
                  <a:lnTo>
                    <a:pt x="0" y="3"/>
                  </a:lnTo>
                  <a:lnTo>
                    <a:pt x="2" y="5"/>
                  </a:lnTo>
                  <a:lnTo>
                    <a:pt x="11" y="3"/>
                  </a:lnTo>
                  <a:lnTo>
                    <a:pt x="10" y="0"/>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18" name="Rectangle 166"/>
            <p:cNvSpPr/>
            <p:nvPr/>
          </p:nvSpPr>
          <p:spPr>
            <a:xfrm>
              <a:off x="39933" y="174705"/>
              <a:ext cx="24958" cy="7488"/>
            </a:xfrm>
            <a:prstGeom prst="rect">
              <a:avLst/>
            </a:prstGeom>
            <a:solidFill>
              <a:schemeClr val="bg1"/>
            </a:solidFill>
            <a:ln w="9525">
              <a:noFill/>
            </a:ln>
          </p:spPr>
          <p:txBody>
            <a:bodyPr anchor="t"/>
            <a:lstStyle/>
            <a:p>
              <a:pPr lvl="0">
                <a:buFont typeface="Arial" panose="020B0604020202020204" pitchFamily="34" charset="0"/>
                <a:buNone/>
              </a:pPr>
              <a:endParaRPr lang="zh-CN" altLang="zh-CN" sz="1015">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19" name="Rectangle 167"/>
            <p:cNvSpPr/>
            <p:nvPr/>
          </p:nvSpPr>
          <p:spPr>
            <a:xfrm>
              <a:off x="316965" y="177200"/>
              <a:ext cx="27454" cy="7488"/>
            </a:xfrm>
            <a:prstGeom prst="rect">
              <a:avLst/>
            </a:prstGeom>
            <a:solidFill>
              <a:schemeClr val="bg1"/>
            </a:solidFill>
            <a:ln w="9525">
              <a:noFill/>
            </a:ln>
          </p:spPr>
          <p:txBody>
            <a:bodyPr anchor="t"/>
            <a:lstStyle/>
            <a:p>
              <a:pPr lvl="0">
                <a:buFont typeface="Arial" panose="020B0604020202020204" pitchFamily="34" charset="0"/>
                <a:buNone/>
              </a:pPr>
              <a:endParaRPr lang="zh-CN" altLang="zh-CN" sz="1015">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9" name="Group 54"/>
          <p:cNvGrpSpPr/>
          <p:nvPr/>
        </p:nvGrpSpPr>
        <p:grpSpPr>
          <a:xfrm>
            <a:off x="5349928" y="3057235"/>
            <a:ext cx="300038" cy="389334"/>
            <a:chOff x="0" y="0"/>
            <a:chExt cx="299494" cy="389342"/>
          </a:xfrm>
        </p:grpSpPr>
        <p:sp>
          <p:nvSpPr>
            <p:cNvPr id="28721" name="Freeform 170"/>
            <p:cNvSpPr/>
            <p:nvPr/>
          </p:nvSpPr>
          <p:spPr>
            <a:xfrm>
              <a:off x="0" y="112310"/>
              <a:ext cx="299494" cy="277032"/>
            </a:xfrm>
            <a:custGeom>
              <a:avLst/>
              <a:gdLst/>
              <a:ahLst/>
              <a:cxnLst>
                <a:cxn ang="0">
                  <a:pos x="498314755" y="924659385"/>
                </a:cxn>
                <a:cxn ang="0">
                  <a:pos x="996629511" y="0"/>
                </a:cxn>
                <a:cxn ang="0">
                  <a:pos x="0" y="0"/>
                </a:cxn>
                <a:cxn ang="0">
                  <a:pos x="498314755" y="924659385"/>
                </a:cxn>
              </a:cxnLst>
              <a:rect l="0" t="0" r="0" b="0"/>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722" name="Freeform 171"/>
            <p:cNvSpPr/>
            <p:nvPr/>
          </p:nvSpPr>
          <p:spPr>
            <a:xfrm>
              <a:off x="0" y="0"/>
              <a:ext cx="299494" cy="94840"/>
            </a:xfrm>
            <a:custGeom>
              <a:avLst/>
              <a:gdLst/>
              <a:ahLst/>
              <a:cxnLst>
                <a:cxn ang="0">
                  <a:pos x="930188431" y="0"/>
                </a:cxn>
                <a:cxn ang="0">
                  <a:pos x="753007781" y="171124063"/>
                </a:cxn>
                <a:cxn ang="0">
                  <a:pos x="575830458" y="0"/>
                </a:cxn>
                <a:cxn ang="0">
                  <a:pos x="431873675" y="0"/>
                </a:cxn>
                <a:cxn ang="0">
                  <a:pos x="254693025" y="171124063"/>
                </a:cxn>
                <a:cxn ang="0">
                  <a:pos x="77515702" y="0"/>
                </a:cxn>
                <a:cxn ang="0">
                  <a:pos x="0" y="0"/>
                </a:cxn>
                <a:cxn ang="0">
                  <a:pos x="0" y="310159503"/>
                </a:cxn>
                <a:cxn ang="0">
                  <a:pos x="996629511" y="310159503"/>
                </a:cxn>
                <a:cxn ang="0">
                  <a:pos x="996629511" y="0"/>
                </a:cxn>
                <a:cxn ang="0">
                  <a:pos x="930188431" y="0"/>
                </a:cxn>
              </a:cxnLst>
              <a:rect l="0" t="0" r="0" b="0"/>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52" name="矩形 104"/>
          <p:cNvSpPr/>
          <p:nvPr/>
        </p:nvSpPr>
        <p:spPr>
          <a:xfrm>
            <a:off x="3228558" y="1258200"/>
            <a:ext cx="1010519" cy="323159"/>
          </a:xfrm>
          <a:prstGeom prst="rect">
            <a:avLst/>
          </a:prstGeom>
          <a:noFill/>
          <a:ln w="9525">
            <a:noFill/>
          </a:ln>
        </p:spPr>
        <p:txBody>
          <a:bodyPr wrap="none" lIns="68573" tIns="34287" rIns="68573" bIns="34287" anchor="t">
            <a:spAutoFit/>
          </a:bodyPr>
          <a:lstStyle/>
          <a:p>
            <a:pPr lvl="0" algn="r">
              <a:buFont typeface="Arial" panose="020B0604020202020204" pitchFamily="34" charset="0"/>
              <a:buNone/>
            </a:pPr>
            <a:r>
              <a:rPr lang="zh-CN" altLang="en-US" sz="16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3" name="矩形 47"/>
          <p:cNvSpPr/>
          <p:nvPr/>
        </p:nvSpPr>
        <p:spPr>
          <a:xfrm>
            <a:off x="1092253" y="1597531"/>
            <a:ext cx="3146822" cy="841375"/>
          </a:xfrm>
          <a:prstGeom prst="rect">
            <a:avLst/>
          </a:prstGeom>
          <a:noFill/>
          <a:ln w="9525">
            <a:noFill/>
          </a:ln>
        </p:spPr>
        <p:txBody>
          <a:bodyPr lIns="68573" tIns="34287" rIns="68573" bIns="34287" anchor="t">
            <a:spAutoFit/>
          </a:bodyPr>
          <a:lstStyle/>
          <a:p>
            <a:pPr lvl="0" algn="r">
              <a:lnSpc>
                <a:spcPct val="120000"/>
              </a:lnSpc>
              <a:spcBef>
                <a:spcPct val="0"/>
              </a:spcBef>
              <a:buFont typeface="Arial" panose="020B0604020202020204" pitchFamily="34" charset="0"/>
              <a:buNone/>
            </a:pPr>
            <a:r>
              <a:rPr lang="zh-CN" altLang="en-US" sz="105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在此编辑文本内容在此编辑文本在此编辑文本内容在此编辑文本在此编辑文本内在此编辑文本内容在此编辑文本在此编辑文本内容在此编辑文本在此编辑文本内</a:t>
            </a:r>
            <a:endParaRPr lang="zh-CN" altLang="en-US" sz="105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4" name="矩形 106"/>
          <p:cNvSpPr/>
          <p:nvPr/>
        </p:nvSpPr>
        <p:spPr>
          <a:xfrm>
            <a:off x="954143" y="3662073"/>
            <a:ext cx="1164431" cy="323159"/>
          </a:xfrm>
          <a:prstGeom prst="rect">
            <a:avLst/>
          </a:prstGeom>
          <a:noFill/>
          <a:ln w="9525">
            <a:noFill/>
          </a:ln>
        </p:spPr>
        <p:txBody>
          <a:bodyPr lIns="68573" tIns="34287" rIns="68573" bIns="34287" anchor="t">
            <a:spAutoFit/>
          </a:bodyPr>
          <a:lstStyle/>
          <a:p>
            <a:pPr lvl="0" algn="ctr">
              <a:buFont typeface="Arial" panose="020B0604020202020204" pitchFamily="34" charset="0"/>
              <a:buNone/>
            </a:pPr>
            <a:r>
              <a:rPr lang="zh-CN" altLang="en-US" sz="1650" b="1"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 name="矩形 47"/>
          <p:cNvSpPr/>
          <p:nvPr/>
        </p:nvSpPr>
        <p:spPr>
          <a:xfrm>
            <a:off x="731495" y="3994257"/>
            <a:ext cx="1708547" cy="731520"/>
          </a:xfrm>
          <a:prstGeom prst="rect">
            <a:avLst/>
          </a:prstGeom>
          <a:noFill/>
          <a:ln w="9525">
            <a:noFill/>
          </a:ln>
        </p:spPr>
        <p:txBody>
          <a:bodyPr wrap="square" lIns="68573" tIns="34287" rIns="68573" bIns="34287" anchor="t">
            <a:spAutoFit/>
          </a:bodyPr>
          <a:lstStyle/>
          <a:p>
            <a:pPr lvl="0" algn="ctr">
              <a:lnSpc>
                <a:spcPct val="120000"/>
              </a:lnSpc>
              <a:spcBef>
                <a:spcPct val="0"/>
              </a:spcBef>
              <a:buFont typeface="Arial" panose="020B0604020202020204" pitchFamily="34" charset="0"/>
              <a:buNone/>
            </a:pPr>
            <a:r>
              <a:rPr lang="zh-CN" altLang="en-US" sz="9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在此编辑文本内容在此编辑文本在此编辑文本内容在此编辑文本在此编辑文本内在此编辑文本内容在此编辑文</a:t>
            </a:r>
            <a:endParaRPr lang="zh-CN" altLang="en-US" sz="9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6" name="矩形 108"/>
          <p:cNvSpPr/>
          <p:nvPr/>
        </p:nvSpPr>
        <p:spPr>
          <a:xfrm>
            <a:off x="2934151" y="3662073"/>
            <a:ext cx="1163241" cy="323159"/>
          </a:xfrm>
          <a:prstGeom prst="rect">
            <a:avLst/>
          </a:prstGeom>
          <a:noFill/>
          <a:ln w="9525">
            <a:noFill/>
          </a:ln>
        </p:spPr>
        <p:txBody>
          <a:bodyPr lIns="68573" tIns="34287" rIns="68573" bIns="34287" anchor="t">
            <a:spAutoFit/>
          </a:bodyPr>
          <a:lstStyle/>
          <a:p>
            <a:pPr lvl="0" algn="ctr">
              <a:buFont typeface="Arial" panose="020B0604020202020204" pitchFamily="34" charset="0"/>
              <a:buNone/>
            </a:pPr>
            <a:r>
              <a:rPr lang="zh-CN" altLang="en-US" sz="1650" b="1">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7" name="矩形 47"/>
          <p:cNvSpPr/>
          <p:nvPr/>
        </p:nvSpPr>
        <p:spPr>
          <a:xfrm>
            <a:off x="2711504" y="3994257"/>
            <a:ext cx="1708547" cy="731520"/>
          </a:xfrm>
          <a:prstGeom prst="rect">
            <a:avLst/>
          </a:prstGeom>
          <a:noFill/>
          <a:ln w="9525">
            <a:noFill/>
          </a:ln>
        </p:spPr>
        <p:txBody>
          <a:bodyPr wrap="square" lIns="68573" tIns="34287" rIns="68573" bIns="34287" anchor="t">
            <a:spAutoFit/>
          </a:bodyPr>
          <a:lstStyle/>
          <a:p>
            <a:pPr lvl="0" algn="ctr">
              <a:lnSpc>
                <a:spcPct val="120000"/>
              </a:lnSpc>
              <a:spcBef>
                <a:spcPct val="0"/>
              </a:spcBef>
              <a:buFont typeface="Arial" panose="020B0604020202020204" pitchFamily="34" charset="0"/>
              <a:buNone/>
            </a:pPr>
            <a:r>
              <a:rPr lang="zh-CN" altLang="en-US" sz="9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在此编辑文本内容在此编辑文本在此编辑文本内容在此编辑文本在此编辑文本内在此编辑文本内容在此编辑</a:t>
            </a:r>
            <a:endParaRPr lang="zh-CN" altLang="en-US" sz="9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8" name="矩形 110"/>
          <p:cNvSpPr/>
          <p:nvPr/>
        </p:nvSpPr>
        <p:spPr>
          <a:xfrm>
            <a:off x="6892980" y="3662073"/>
            <a:ext cx="1164431" cy="323159"/>
          </a:xfrm>
          <a:prstGeom prst="rect">
            <a:avLst/>
          </a:prstGeom>
          <a:noFill/>
          <a:ln w="9525">
            <a:noFill/>
          </a:ln>
        </p:spPr>
        <p:txBody>
          <a:bodyPr lIns="68573" tIns="34287" rIns="68573" bIns="34287" anchor="t">
            <a:spAutoFit/>
          </a:bodyPr>
          <a:lstStyle/>
          <a:p>
            <a:pPr lvl="0" algn="ctr">
              <a:buFont typeface="Arial" panose="020B0604020202020204" pitchFamily="34" charset="0"/>
              <a:buNone/>
            </a:pPr>
            <a:r>
              <a:rPr lang="zh-CN" altLang="en-US" sz="1650" b="1"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9" name="矩形 47"/>
          <p:cNvSpPr/>
          <p:nvPr/>
        </p:nvSpPr>
        <p:spPr>
          <a:xfrm>
            <a:off x="6670333" y="3994257"/>
            <a:ext cx="1708547" cy="731520"/>
          </a:xfrm>
          <a:prstGeom prst="rect">
            <a:avLst/>
          </a:prstGeom>
          <a:noFill/>
          <a:ln w="9525">
            <a:noFill/>
          </a:ln>
        </p:spPr>
        <p:txBody>
          <a:bodyPr wrap="square" lIns="68573" tIns="34287" rIns="68573" bIns="34287" anchor="t">
            <a:spAutoFit/>
          </a:bodyPr>
          <a:lstStyle/>
          <a:p>
            <a:pPr lvl="0" algn="ctr">
              <a:lnSpc>
                <a:spcPct val="120000"/>
              </a:lnSpc>
              <a:spcBef>
                <a:spcPct val="0"/>
              </a:spcBef>
              <a:buFont typeface="Arial" panose="020B0604020202020204" pitchFamily="34" charset="0"/>
              <a:buNone/>
            </a:pPr>
            <a:r>
              <a:rPr lang="zh-CN" altLang="en-US" sz="9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在此编辑文本内容在此编辑文本在此编辑文本内容在此编辑文本在此编辑文本内在此编辑文本内容在此编辑</a:t>
            </a:r>
            <a:endParaRPr lang="zh-CN" altLang="en-US" sz="9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0" name="矩形 112"/>
          <p:cNvSpPr/>
          <p:nvPr/>
        </p:nvSpPr>
        <p:spPr>
          <a:xfrm>
            <a:off x="4914160" y="3662073"/>
            <a:ext cx="1163240" cy="323159"/>
          </a:xfrm>
          <a:prstGeom prst="rect">
            <a:avLst/>
          </a:prstGeom>
          <a:noFill/>
          <a:ln w="9525">
            <a:noFill/>
          </a:ln>
        </p:spPr>
        <p:txBody>
          <a:bodyPr lIns="68573" tIns="34287" rIns="68573" bIns="34287" anchor="t">
            <a:spAutoFit/>
          </a:bodyPr>
          <a:lstStyle/>
          <a:p>
            <a:pPr lvl="0" algn="ctr">
              <a:buFont typeface="Arial" panose="020B0604020202020204" pitchFamily="34" charset="0"/>
              <a:buNone/>
            </a:pPr>
            <a:r>
              <a:rPr lang="zh-CN" altLang="en-US" sz="1650" b="1">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1" name="矩形 47"/>
          <p:cNvSpPr/>
          <p:nvPr/>
        </p:nvSpPr>
        <p:spPr>
          <a:xfrm>
            <a:off x="4690323" y="3994257"/>
            <a:ext cx="1708547" cy="731520"/>
          </a:xfrm>
          <a:prstGeom prst="rect">
            <a:avLst/>
          </a:prstGeom>
          <a:noFill/>
          <a:ln w="9525">
            <a:noFill/>
          </a:ln>
        </p:spPr>
        <p:txBody>
          <a:bodyPr wrap="square" lIns="68573" tIns="34287" rIns="68573" bIns="34287" anchor="t">
            <a:spAutoFit/>
          </a:bodyPr>
          <a:lstStyle/>
          <a:p>
            <a:pPr lvl="0" algn="ctr">
              <a:lnSpc>
                <a:spcPct val="120000"/>
              </a:lnSpc>
              <a:spcBef>
                <a:spcPct val="0"/>
              </a:spcBef>
              <a:buFont typeface="Arial" panose="020B0604020202020204" pitchFamily="34" charset="0"/>
              <a:buNone/>
            </a:pPr>
            <a:r>
              <a:rPr lang="zh-CN" altLang="en-US" sz="9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在在此编辑文本内容在此编辑文本在此编辑文本内容在此编辑文本在此编辑文本内在此编辑文本内容在此编辑</a:t>
            </a:r>
            <a:endParaRPr lang="zh-CN" altLang="en-US" sz="9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2" name="矩形 61"/>
          <p:cNvSpPr/>
          <p:nvPr/>
        </p:nvSpPr>
        <p:spPr>
          <a:xfrm>
            <a:off x="3411538"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9" grpId="0" bldLvl="0" animBg="1"/>
      <p:bldP spid="10" grpId="0" bldLvl="0" animBg="1"/>
      <p:bldP spid="11" grpId="0" bldLvl="0" animBg="1"/>
      <p:bldP spid="12" grpId="0" bldLvl="0" animBg="1"/>
      <p:bldP spid="13" grpId="0" bldLvl="0" animBg="1"/>
      <p:bldP spid="14" grpId="0" bldLvl="0" animBg="1"/>
      <p:bldP spid="52" grpId="0" bldLvl="0"/>
      <p:bldP spid="53" grpId="0" bldLvl="0"/>
      <p:bldP spid="54" grpId="0" bldLvl="0"/>
      <p:bldP spid="55" grpId="0" bldLvl="0"/>
      <p:bldP spid="56" grpId="0" bldLvl="0"/>
      <p:bldP spid="57" grpId="0" bldLvl="0"/>
      <p:bldP spid="58" grpId="0" bldLvl="0"/>
      <p:bldP spid="59" grpId="0" bldLvl="0"/>
      <p:bldP spid="60" grpId="0" bldLvl="0"/>
      <p:bldP spid="61" grpId="0" bldLvl="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平行四边形 52"/>
          <p:cNvSpPr/>
          <p:nvPr/>
        </p:nvSpPr>
        <p:spPr>
          <a:xfrm flipV="1">
            <a:off x="2493619" y="4148925"/>
            <a:ext cx="1148954" cy="403622"/>
          </a:xfrm>
          <a:prstGeom prst="parallelogram">
            <a:avLst>
              <a:gd name="adj" fmla="val 10433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54" name="平行四边形 53"/>
          <p:cNvSpPr/>
          <p:nvPr/>
        </p:nvSpPr>
        <p:spPr>
          <a:xfrm flipH="1" flipV="1">
            <a:off x="5509473" y="4148925"/>
            <a:ext cx="1150144" cy="403622"/>
          </a:xfrm>
          <a:prstGeom prst="parallelogram">
            <a:avLst>
              <a:gd name="adj" fmla="val 10433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55" name="平行四边形 54"/>
          <p:cNvSpPr/>
          <p:nvPr/>
        </p:nvSpPr>
        <p:spPr>
          <a:xfrm flipH="1">
            <a:off x="5509473" y="1087830"/>
            <a:ext cx="1150144" cy="403622"/>
          </a:xfrm>
          <a:prstGeom prst="parallelogram">
            <a:avLst>
              <a:gd name="adj" fmla="val 10433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56" name="平行四边形 55"/>
          <p:cNvSpPr/>
          <p:nvPr/>
        </p:nvSpPr>
        <p:spPr>
          <a:xfrm>
            <a:off x="2493619" y="1087830"/>
            <a:ext cx="1148954" cy="403622"/>
          </a:xfrm>
          <a:prstGeom prst="parallelogram">
            <a:avLst>
              <a:gd name="adj" fmla="val 10433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pic>
        <p:nvPicPr>
          <p:cNvPr id="57" name="图片 56"/>
          <p:cNvPicPr/>
          <p:nvPr/>
        </p:nvPicPr>
        <p:blipFill>
          <a:blip r:embed="rId1"/>
          <a:stretch>
            <a:fillRect/>
          </a:stretch>
        </p:blipFill>
        <p:spPr>
          <a:xfrm rot="10800000">
            <a:off x="1401817" y="1411680"/>
            <a:ext cx="3242072" cy="86915"/>
          </a:xfrm>
          <a:prstGeom prst="rect">
            <a:avLst/>
          </a:prstGeom>
          <a:noFill/>
          <a:ln w="9525">
            <a:noFill/>
          </a:ln>
        </p:spPr>
      </p:pic>
      <p:grpSp>
        <p:nvGrpSpPr>
          <p:cNvPr id="58" name="组合 57"/>
          <p:cNvGrpSpPr/>
          <p:nvPr/>
        </p:nvGrpSpPr>
        <p:grpSpPr>
          <a:xfrm>
            <a:off x="2919304" y="1072810"/>
            <a:ext cx="1596734" cy="1430267"/>
            <a:chOff x="1709047" y="2215012"/>
            <a:chExt cx="2128979" cy="1907022"/>
          </a:xfrm>
          <a:gradFill>
            <a:gsLst>
              <a:gs pos="0">
                <a:srgbClr val="0246A0"/>
              </a:gs>
              <a:gs pos="100000">
                <a:srgbClr val="046EEE"/>
              </a:gs>
            </a:gsLst>
            <a:lin ang="2700000" scaled="1"/>
          </a:gradFill>
        </p:grpSpPr>
        <p:sp>
          <p:nvSpPr>
            <p:cNvPr id="59" name="右箭头 58"/>
            <p:cNvSpPr/>
            <p:nvPr/>
          </p:nvSpPr>
          <p:spPr>
            <a:xfrm rot="2700000">
              <a:off x="2194985" y="2478992"/>
              <a:ext cx="1907022" cy="1379061"/>
            </a:xfrm>
            <a:prstGeom prst="rightArrow">
              <a:avLst>
                <a:gd name="adj1" fmla="val 52799"/>
                <a:gd name="adj2" fmla="val 50000"/>
              </a:avLst>
            </a:prstGeom>
            <a:grpFill/>
            <a:ln>
              <a:solidFill>
                <a:srgbClr val="1FAA89"/>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r>
                <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在此编辑文本内容</a:t>
              </a:r>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60" name="等腰三角形 59"/>
            <p:cNvSpPr/>
            <p:nvPr/>
          </p:nvSpPr>
          <p:spPr>
            <a:xfrm rot="10800000">
              <a:off x="1709047" y="2234505"/>
              <a:ext cx="1030535" cy="517160"/>
            </a:xfrm>
            <a:prstGeom prst="triangle">
              <a:avLst/>
            </a:prstGeom>
            <a:grpFill/>
            <a:ln>
              <a:solidFill>
                <a:srgbClr val="1FAA89"/>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endParaRPr lang="zh-CN" altLang="en-US" sz="1200" noProof="1">
                <a:solidFill>
                  <a:schemeClr val="bg1">
                    <a:lumMod val="9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pic>
        <p:nvPicPr>
          <p:cNvPr id="61" name="图片 60"/>
          <p:cNvPicPr/>
          <p:nvPr/>
        </p:nvPicPr>
        <p:blipFill>
          <a:blip r:embed="rId1"/>
          <a:stretch>
            <a:fillRect/>
          </a:stretch>
        </p:blipFill>
        <p:spPr>
          <a:xfrm rot="10800000">
            <a:off x="4561736" y="1411679"/>
            <a:ext cx="3228975" cy="89297"/>
          </a:xfrm>
          <a:prstGeom prst="rect">
            <a:avLst/>
          </a:prstGeom>
          <a:noFill/>
          <a:ln w="9525">
            <a:noFill/>
          </a:ln>
        </p:spPr>
      </p:pic>
      <p:grpSp>
        <p:nvGrpSpPr>
          <p:cNvPr id="62" name="组合 61"/>
          <p:cNvGrpSpPr/>
          <p:nvPr/>
        </p:nvGrpSpPr>
        <p:grpSpPr>
          <a:xfrm flipH="1">
            <a:off x="4636124" y="1072810"/>
            <a:ext cx="1596735" cy="1430267"/>
            <a:chOff x="1709047" y="2215012"/>
            <a:chExt cx="2128979" cy="1907022"/>
          </a:xfrm>
          <a:gradFill>
            <a:gsLst>
              <a:gs pos="0">
                <a:srgbClr val="0246A0"/>
              </a:gs>
              <a:gs pos="100000">
                <a:srgbClr val="046EEE"/>
              </a:gs>
            </a:gsLst>
            <a:lin ang="2700000" scaled="1"/>
          </a:gradFill>
        </p:grpSpPr>
        <p:sp>
          <p:nvSpPr>
            <p:cNvPr id="63" name="右箭头 62"/>
            <p:cNvSpPr/>
            <p:nvPr/>
          </p:nvSpPr>
          <p:spPr>
            <a:xfrm rot="2700000">
              <a:off x="2194985" y="2478992"/>
              <a:ext cx="1907022" cy="1379061"/>
            </a:xfrm>
            <a:prstGeom prst="rightArrow">
              <a:avLst>
                <a:gd name="adj1" fmla="val 52799"/>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r>
                <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在此编辑文本内容</a:t>
              </a:r>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64" name="等腰三角形 63"/>
            <p:cNvSpPr/>
            <p:nvPr/>
          </p:nvSpPr>
          <p:spPr>
            <a:xfrm rot="10800000">
              <a:off x="1709047" y="2234505"/>
              <a:ext cx="1030535" cy="51716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endParaRPr lang="zh-CN" altLang="en-US" sz="1200" noProof="1">
                <a:solidFill>
                  <a:schemeClr val="bg1">
                    <a:lumMod val="9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pic>
        <p:nvPicPr>
          <p:cNvPr id="65" name="图片 64"/>
          <p:cNvPicPr/>
          <p:nvPr/>
        </p:nvPicPr>
        <p:blipFill>
          <a:blip r:embed="rId1"/>
          <a:stretch>
            <a:fillRect/>
          </a:stretch>
        </p:blipFill>
        <p:spPr>
          <a:xfrm rot="-10800000" flipV="1">
            <a:off x="1401817" y="4141781"/>
            <a:ext cx="3242072" cy="86916"/>
          </a:xfrm>
          <a:prstGeom prst="rect">
            <a:avLst/>
          </a:prstGeom>
          <a:noFill/>
          <a:ln w="9525">
            <a:noFill/>
          </a:ln>
        </p:spPr>
      </p:pic>
      <p:grpSp>
        <p:nvGrpSpPr>
          <p:cNvPr id="66" name="组合 65"/>
          <p:cNvGrpSpPr/>
          <p:nvPr/>
        </p:nvGrpSpPr>
        <p:grpSpPr>
          <a:xfrm flipV="1">
            <a:off x="2919301" y="3136987"/>
            <a:ext cx="1596422" cy="1430266"/>
            <a:chOff x="1709047" y="2214920"/>
            <a:chExt cx="2128562" cy="1907022"/>
          </a:xfrm>
          <a:gradFill>
            <a:gsLst>
              <a:gs pos="0">
                <a:srgbClr val="0246A0"/>
              </a:gs>
              <a:gs pos="100000">
                <a:srgbClr val="046EEE"/>
              </a:gs>
            </a:gsLst>
            <a:lin ang="2700000" scaled="1"/>
          </a:gradFill>
        </p:grpSpPr>
        <p:sp>
          <p:nvSpPr>
            <p:cNvPr id="67" name="右箭头 66"/>
            <p:cNvSpPr/>
            <p:nvPr/>
          </p:nvSpPr>
          <p:spPr>
            <a:xfrm rot="2700000" flipV="1">
              <a:off x="2194698" y="2479031"/>
              <a:ext cx="1907022" cy="1378800"/>
            </a:xfrm>
            <a:prstGeom prst="rightArrow">
              <a:avLst>
                <a:gd name="adj1" fmla="val 52799"/>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r>
                <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在此编辑文本内容</a:t>
              </a:r>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68" name="等腰三角形 67"/>
            <p:cNvSpPr/>
            <p:nvPr/>
          </p:nvSpPr>
          <p:spPr>
            <a:xfrm rot="10800000">
              <a:off x="1709047" y="2234505"/>
              <a:ext cx="1030535" cy="51716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endParaRPr lang="zh-CN" altLang="en-US" sz="1200" noProof="1">
                <a:solidFill>
                  <a:schemeClr val="bg1">
                    <a:lumMod val="9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pic>
        <p:nvPicPr>
          <p:cNvPr id="69" name="图片 68"/>
          <p:cNvPicPr/>
          <p:nvPr/>
        </p:nvPicPr>
        <p:blipFill>
          <a:blip r:embed="rId1"/>
          <a:stretch>
            <a:fillRect/>
          </a:stretch>
        </p:blipFill>
        <p:spPr>
          <a:xfrm rot="-10800000" flipV="1">
            <a:off x="4561736" y="4141783"/>
            <a:ext cx="3228975" cy="89297"/>
          </a:xfrm>
          <a:prstGeom prst="rect">
            <a:avLst/>
          </a:prstGeom>
          <a:noFill/>
          <a:ln w="9525">
            <a:noFill/>
          </a:ln>
        </p:spPr>
      </p:pic>
      <p:grpSp>
        <p:nvGrpSpPr>
          <p:cNvPr id="70" name="组合 69"/>
          <p:cNvGrpSpPr/>
          <p:nvPr/>
        </p:nvGrpSpPr>
        <p:grpSpPr>
          <a:xfrm flipH="1" flipV="1">
            <a:off x="4638574" y="3136988"/>
            <a:ext cx="1594286" cy="1430266"/>
            <a:chOff x="1709047" y="2214919"/>
            <a:chExt cx="2125713" cy="1907022"/>
          </a:xfrm>
          <a:gradFill>
            <a:gsLst>
              <a:gs pos="0">
                <a:srgbClr val="0246A0"/>
              </a:gs>
              <a:gs pos="100000">
                <a:srgbClr val="046EEE"/>
              </a:gs>
            </a:gsLst>
            <a:lin ang="2700000" scaled="1"/>
          </a:gradFill>
        </p:grpSpPr>
        <p:sp>
          <p:nvSpPr>
            <p:cNvPr id="71" name="右箭头 70"/>
            <p:cNvSpPr/>
            <p:nvPr/>
          </p:nvSpPr>
          <p:spPr>
            <a:xfrm rot="13500000" flipH="1">
              <a:off x="2191849" y="2479030"/>
              <a:ext cx="1907022" cy="1378800"/>
            </a:xfrm>
            <a:prstGeom prst="rightArrow">
              <a:avLst>
                <a:gd name="adj1" fmla="val 52799"/>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lstStyle/>
            <a:p>
              <a:pPr algn="ctr" fontAlgn="auto"/>
              <a:r>
                <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在此编辑文本内容</a:t>
              </a:r>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2" name="等腰三角形 71"/>
            <p:cNvSpPr/>
            <p:nvPr/>
          </p:nvSpPr>
          <p:spPr>
            <a:xfrm rot="10800000">
              <a:off x="1709047" y="2234505"/>
              <a:ext cx="1030535" cy="51716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fontAlgn="auto"/>
              <a:endParaRPr lang="zh-CN" altLang="en-US" sz="1200" noProof="1">
                <a:solidFill>
                  <a:schemeClr val="bg1">
                    <a:lumMod val="95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
        <p:nvSpPr>
          <p:cNvPr id="73" name="文本框 72"/>
          <p:cNvSpPr txBox="1"/>
          <p:nvPr/>
        </p:nvSpPr>
        <p:spPr>
          <a:xfrm>
            <a:off x="1404199" y="1505739"/>
            <a:ext cx="2222897" cy="575945"/>
          </a:xfrm>
          <a:prstGeom prst="rect">
            <a:avLst/>
          </a:prstGeom>
          <a:noFill/>
        </p:spPr>
        <p:txBody>
          <a:bodyPr wrap="square" rtlCol="0">
            <a:spAutoFit/>
          </a:bodyPr>
          <a:lstStyle/>
          <a:p>
            <a:pPr marL="257175" indent="-257175" fontAlgn="auto">
              <a:lnSpc>
                <a:spcPct val="125000"/>
              </a:lnSpc>
              <a:spcBef>
                <a:spcPts val="450"/>
              </a:spcBef>
              <a:buFont typeface="Wingdings" panose="05000000000000000000" pitchFamily="2" charset="2"/>
              <a:buChar char="n"/>
            </a:pPr>
            <a:r>
              <a:rPr lang="zh-CN" altLang="en-US" sz="1015" b="1"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添加标题</a:t>
            </a:r>
            <a:endParaRPr lang="en-US" altLang="zh-CN" sz="1015" b="1"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a:p>
            <a:pPr fontAlgn="auto">
              <a:lnSpc>
                <a:spcPct val="125000"/>
              </a:lnSpc>
              <a:spcBef>
                <a:spcPts val="450"/>
              </a:spcBef>
            </a:pPr>
            <a:r>
              <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在此编辑文本内容</a:t>
            </a:r>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4" name="文本框 73"/>
          <p:cNvSpPr txBox="1"/>
          <p:nvPr/>
        </p:nvSpPr>
        <p:spPr>
          <a:xfrm>
            <a:off x="5722594" y="1525980"/>
            <a:ext cx="2224088" cy="575945"/>
          </a:xfrm>
          <a:prstGeom prst="rect">
            <a:avLst/>
          </a:prstGeom>
          <a:noFill/>
        </p:spPr>
        <p:txBody>
          <a:bodyPr wrap="square" rtlCol="0">
            <a:spAutoFit/>
          </a:bodyPr>
          <a:lstStyle/>
          <a:p>
            <a:pPr marL="257175" indent="-257175" fontAlgn="auto">
              <a:lnSpc>
                <a:spcPct val="125000"/>
              </a:lnSpc>
              <a:spcBef>
                <a:spcPts val="450"/>
              </a:spcBef>
              <a:buFont typeface="Wingdings" panose="05000000000000000000" pitchFamily="2" charset="2"/>
              <a:buChar char="n"/>
            </a:pPr>
            <a:r>
              <a:rPr lang="zh-CN" altLang="en-US" sz="1015" b="1"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添加标题</a:t>
            </a:r>
            <a:endParaRPr lang="en-US" altLang="zh-CN" sz="1015" b="1"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a:p>
            <a:pPr fontAlgn="auto">
              <a:lnSpc>
                <a:spcPct val="125000"/>
              </a:lnSpc>
              <a:spcBef>
                <a:spcPts val="450"/>
              </a:spcBef>
            </a:pPr>
            <a:r>
              <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在此编辑文本内容</a:t>
            </a:r>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5" name="文本框 74"/>
          <p:cNvSpPr txBox="1"/>
          <p:nvPr/>
        </p:nvSpPr>
        <p:spPr>
          <a:xfrm>
            <a:off x="1404199" y="3530991"/>
            <a:ext cx="2222897" cy="575945"/>
          </a:xfrm>
          <a:prstGeom prst="rect">
            <a:avLst/>
          </a:prstGeom>
          <a:noFill/>
        </p:spPr>
        <p:txBody>
          <a:bodyPr wrap="square" rtlCol="0">
            <a:spAutoFit/>
          </a:bodyPr>
          <a:lstStyle/>
          <a:p>
            <a:pPr marL="257175" indent="-257175" fontAlgn="auto">
              <a:lnSpc>
                <a:spcPct val="125000"/>
              </a:lnSpc>
              <a:spcBef>
                <a:spcPts val="450"/>
              </a:spcBef>
              <a:buFont typeface="Wingdings" panose="05000000000000000000" pitchFamily="2" charset="2"/>
              <a:buChar char="n"/>
            </a:pPr>
            <a:r>
              <a:rPr lang="zh-CN" altLang="en-US" sz="1015" b="1"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添加标题</a:t>
            </a:r>
            <a:endParaRPr lang="en-US" altLang="zh-CN" sz="1015" b="1"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a:p>
            <a:pPr fontAlgn="auto">
              <a:lnSpc>
                <a:spcPct val="125000"/>
              </a:lnSpc>
              <a:spcBef>
                <a:spcPts val="450"/>
              </a:spcBef>
            </a:pPr>
            <a:r>
              <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在此编辑文本内容</a:t>
            </a:r>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6" name="文本框 75"/>
          <p:cNvSpPr txBox="1"/>
          <p:nvPr/>
        </p:nvSpPr>
        <p:spPr>
          <a:xfrm>
            <a:off x="5797605" y="3477414"/>
            <a:ext cx="2222897" cy="575945"/>
          </a:xfrm>
          <a:prstGeom prst="rect">
            <a:avLst/>
          </a:prstGeom>
          <a:noFill/>
        </p:spPr>
        <p:txBody>
          <a:bodyPr wrap="square" rtlCol="0">
            <a:spAutoFit/>
          </a:bodyPr>
          <a:lstStyle/>
          <a:p>
            <a:pPr marL="257175" indent="-257175" fontAlgn="auto">
              <a:lnSpc>
                <a:spcPct val="125000"/>
              </a:lnSpc>
              <a:spcBef>
                <a:spcPts val="450"/>
              </a:spcBef>
              <a:buFont typeface="Wingdings" panose="05000000000000000000" pitchFamily="2" charset="2"/>
              <a:buChar char="n"/>
            </a:pPr>
            <a:r>
              <a:rPr lang="zh-CN" altLang="en-US" sz="1015" b="1"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添加标题</a:t>
            </a:r>
            <a:endParaRPr lang="en-US" altLang="zh-CN" sz="1015" b="1"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a:p>
            <a:pPr fontAlgn="auto">
              <a:lnSpc>
                <a:spcPct val="125000"/>
              </a:lnSpc>
              <a:spcBef>
                <a:spcPts val="450"/>
              </a:spcBef>
            </a:pPr>
            <a:r>
              <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在此编辑文本内容</a:t>
            </a:r>
            <a:endParaRPr lang="zh-CN" altLang="en-US" sz="1200" noProof="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7" name="文本框 76"/>
          <p:cNvSpPr txBox="1"/>
          <p:nvPr/>
        </p:nvSpPr>
        <p:spPr>
          <a:xfrm>
            <a:off x="3808070" y="2545155"/>
            <a:ext cx="1632347" cy="710451"/>
          </a:xfrm>
          <a:prstGeom prst="rect">
            <a:avLst/>
          </a:prstGeom>
          <a:noFill/>
          <a:ln w="9525">
            <a:noFill/>
          </a:ln>
        </p:spPr>
        <p:txBody>
          <a:bodyPr wrap="square" anchor="t">
            <a:spAutoFit/>
          </a:bodyPr>
          <a:lstStyle/>
          <a:p>
            <a:pPr algn="ctr">
              <a:spcBef>
                <a:spcPts val="450"/>
              </a:spcBef>
            </a:pPr>
            <a:r>
              <a:rPr lang="zh-CN" altLang="en-US" sz="1800" b="1"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添加</a:t>
            </a:r>
            <a:endParaRPr lang="zh-CN" altLang="en-US" sz="1800" b="1"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a:spcBef>
                <a:spcPts val="450"/>
              </a:spcBef>
            </a:pPr>
            <a:r>
              <a:rPr lang="zh-CN" altLang="en-US" sz="1800" b="1"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标题</a:t>
            </a:r>
            <a:endParaRPr lang="zh-CN" altLang="en-US" sz="1800" b="1"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 name="矩形 1"/>
          <p:cNvSpPr/>
          <p:nvPr/>
        </p:nvSpPr>
        <p:spPr>
          <a:xfrm>
            <a:off x="3411538" y="309062"/>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53" grpId="0" bldLvl="0" animBg="1"/>
      <p:bldP spid="54" grpId="0" bldLvl="0" animBg="1"/>
      <p:bldP spid="55" grpId="0" bldLvl="0" animBg="1"/>
      <p:bldP spid="56" grpId="0" bldLvl="0" animBg="1"/>
      <p:bldP spid="73" grpId="0"/>
      <p:bldP spid="74" grpId="0"/>
      <p:bldP spid="75" grpId="0"/>
      <p:bldP spid="76" grpId="0"/>
      <p:bldP spid="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2"/>
          <p:cNvSpPr/>
          <p:nvPr/>
        </p:nvSpPr>
        <p:spPr>
          <a:xfrm>
            <a:off x="7339464" y="2862739"/>
            <a:ext cx="692944" cy="1695450"/>
          </a:xfrm>
          <a:prstGeom prst="rect">
            <a:avLst/>
          </a:prstGeom>
          <a:gradFill>
            <a:gsLst>
              <a:gs pos="0">
                <a:srgbClr val="0246A0"/>
              </a:gs>
              <a:gs pos="100000">
                <a:srgbClr val="046EEE"/>
              </a:gs>
            </a:gsLst>
            <a:lin ang="2700000" scaled="1"/>
          </a:gradFill>
          <a:ln w="9525">
            <a:noFill/>
          </a:ln>
        </p:spPr>
        <p:txBody>
          <a:bodyPr lIns="91434" tIns="45717" rIns="91434" bIns="45717" anchor="ctr"/>
          <a:lstStyle/>
          <a:p>
            <a:pPr lvl="0" algn="ctr">
              <a:buFont typeface="Arial" panose="020B0604020202020204" pitchFamily="34" charset="0"/>
              <a:buNone/>
            </a:pPr>
            <a:endParaRPr lang="zh-CN" altLang="zh-CN" sz="18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矩形 37"/>
          <p:cNvSpPr/>
          <p:nvPr/>
        </p:nvSpPr>
        <p:spPr>
          <a:xfrm>
            <a:off x="3747348" y="2862739"/>
            <a:ext cx="3500438" cy="1695450"/>
          </a:xfrm>
          <a:prstGeom prst="rect">
            <a:avLst/>
          </a:prstGeom>
          <a:gradFill>
            <a:gsLst>
              <a:gs pos="0">
                <a:srgbClr val="0246A0"/>
              </a:gs>
              <a:gs pos="100000">
                <a:srgbClr val="046EEE"/>
              </a:gs>
            </a:gsLst>
            <a:lin ang="2700000" scaled="1"/>
          </a:gradFill>
          <a:ln w="9525">
            <a:noFill/>
          </a:ln>
        </p:spPr>
        <p:txBody>
          <a:bodyPr lIns="91434" tIns="45717" rIns="91434" bIns="45717" anchor="ctr"/>
          <a:lstStyle/>
          <a:p>
            <a:pPr lvl="0" algn="ctr">
              <a:lnSpc>
                <a:spcPct val="100000"/>
              </a:lnSpc>
              <a:spcBef>
                <a:spcPct val="0"/>
              </a:spcBef>
              <a:buFont typeface="Arial" panose="020B0604020202020204" pitchFamily="34" charset="0"/>
              <a:buNone/>
            </a:pPr>
            <a:endParaRPr lang="zh-CN" altLang="zh-CN" sz="18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矩形 46"/>
          <p:cNvSpPr>
            <a:spLocks noChangeAspect="1"/>
          </p:cNvSpPr>
          <p:nvPr/>
        </p:nvSpPr>
        <p:spPr>
          <a:xfrm>
            <a:off x="1114876" y="2862739"/>
            <a:ext cx="2541985" cy="1695450"/>
          </a:xfrm>
          <a:prstGeom prst="rect">
            <a:avLst/>
          </a:prstGeom>
          <a:blipFill dpi="0" rotWithShape="1">
            <a:blip r:embed="rId1"/>
            <a:srcRect/>
            <a:stretch>
              <a:fillRect/>
            </a:stretch>
          </a:blipFill>
          <a:ln w="9525">
            <a:noFill/>
          </a:ln>
        </p:spPr>
        <p:txBody>
          <a:bodyPr anchor="ctr"/>
          <a:lstStyle/>
          <a:p>
            <a:pPr algn="ctr">
              <a:buFont typeface="Arial" panose="020B0604020202020204" pitchFamily="34" charset="0"/>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 name="矩形 47"/>
          <p:cNvSpPr>
            <a:spLocks noChangeAspect="1"/>
          </p:cNvSpPr>
          <p:nvPr/>
        </p:nvSpPr>
        <p:spPr>
          <a:xfrm>
            <a:off x="2880574" y="1098234"/>
            <a:ext cx="2539603" cy="1694260"/>
          </a:xfrm>
          <a:prstGeom prst="rect">
            <a:avLst/>
          </a:prstGeom>
          <a:blipFill dpi="0" rotWithShape="1">
            <a:blip r:embed="rId1"/>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zh-CN" sz="1015">
              <a:solidFill>
                <a:schemeClr val="lt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矩形 1"/>
          <p:cNvSpPr/>
          <p:nvPr/>
        </p:nvSpPr>
        <p:spPr>
          <a:xfrm>
            <a:off x="1114875" y="1097042"/>
            <a:ext cx="1695450" cy="1695450"/>
          </a:xfrm>
          <a:prstGeom prst="rect">
            <a:avLst/>
          </a:prstGeom>
          <a:gradFill>
            <a:gsLst>
              <a:gs pos="0">
                <a:srgbClr val="0246A0"/>
              </a:gs>
              <a:gs pos="100000">
                <a:srgbClr val="046EEE"/>
              </a:gs>
            </a:gsLst>
            <a:lin ang="2700000" scaled="1"/>
          </a:gradFill>
          <a:ln w="9525">
            <a:noFill/>
          </a:ln>
        </p:spPr>
        <p:txBody>
          <a:bodyPr lIns="91434" tIns="45717" rIns="91434" bIns="45717" anchor="ctr"/>
          <a:lstStyle/>
          <a:p>
            <a:pPr lvl="0" algn="ctr">
              <a:lnSpc>
                <a:spcPct val="100000"/>
              </a:lnSpc>
              <a:spcBef>
                <a:spcPct val="0"/>
              </a:spcBef>
              <a:buFont typeface="Arial" panose="020B0604020202020204" pitchFamily="34" charset="0"/>
              <a:buNone/>
            </a:pPr>
            <a:endParaRPr lang="zh-CN" altLang="zh-CN" sz="1800">
              <a:solidFill>
                <a:srgbClr val="FF8607"/>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矩形 59"/>
          <p:cNvSpPr>
            <a:spLocks noChangeAspect="1"/>
          </p:cNvSpPr>
          <p:nvPr/>
        </p:nvSpPr>
        <p:spPr>
          <a:xfrm>
            <a:off x="5490422" y="1097042"/>
            <a:ext cx="2541984" cy="1695450"/>
          </a:xfrm>
          <a:prstGeom prst="rect">
            <a:avLst/>
          </a:prstGeom>
          <a:blipFill dpi="0" rotWithShape="1">
            <a:blip r:embed="rId1"/>
            <a:srcRect/>
            <a:stretch>
              <a:fillRect/>
            </a:stretch>
          </a:blipFill>
          <a:ln w="9525">
            <a:noFill/>
          </a:ln>
        </p:spPr>
        <p:txBody>
          <a:bodyPr anchor="ctr"/>
          <a:lstStyle/>
          <a:p>
            <a:pPr algn="ctr">
              <a:buFont typeface="Arial" panose="020B0604020202020204" pitchFamily="34" charset="0"/>
            </a:pPr>
            <a:endParaRPr lang="zh-CN" altLang="zh-CN" sz="1015">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矩形 56"/>
          <p:cNvSpPr/>
          <p:nvPr/>
        </p:nvSpPr>
        <p:spPr>
          <a:xfrm>
            <a:off x="1114876" y="1480562"/>
            <a:ext cx="1614488" cy="346243"/>
          </a:xfrm>
          <a:prstGeom prst="rect">
            <a:avLst/>
          </a:prstGeom>
          <a:noFill/>
          <a:ln w="9525">
            <a:noFill/>
          </a:ln>
        </p:spPr>
        <p:txBody>
          <a:bodyPr lIns="91434" tIns="45717" rIns="91434" bIns="45717" anchor="t">
            <a:spAutoFit/>
          </a:bodyPr>
          <a:lstStyle/>
          <a:p>
            <a:pPr lvl="0" algn="r">
              <a:lnSpc>
                <a:spcPct val="100000"/>
              </a:lnSpc>
              <a:spcBef>
                <a:spcPct val="0"/>
              </a:spcBef>
              <a:buFont typeface="Arial" panose="020B0604020202020204" pitchFamily="34" charset="0"/>
              <a:buNone/>
            </a:pPr>
            <a:r>
              <a:rPr lang="zh-CN" altLang="en-US" sz="16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添加主题</a:t>
            </a:r>
            <a:endParaRPr lang="zh-CN" altLang="en-US" sz="16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 name="矩形 57"/>
          <p:cNvSpPr/>
          <p:nvPr/>
        </p:nvSpPr>
        <p:spPr>
          <a:xfrm>
            <a:off x="1351811" y="1817510"/>
            <a:ext cx="1381125" cy="499110"/>
          </a:xfrm>
          <a:prstGeom prst="rect">
            <a:avLst/>
          </a:prstGeom>
          <a:noFill/>
          <a:ln w="9525">
            <a:noFill/>
          </a:ln>
        </p:spPr>
        <p:txBody>
          <a:bodyPr lIns="91434" tIns="45717" rIns="91434" bIns="45717" anchor="t">
            <a:spAutoFit/>
          </a:bodyPr>
          <a:lstStyle/>
          <a:p>
            <a:pPr algn="r">
              <a:lnSpc>
                <a:spcPts val="1595"/>
              </a:lnSpc>
            </a:pPr>
            <a:r>
              <a:rPr sz="105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a:t>
            </a:r>
            <a:endParaRPr sz="105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7" name="矩形 44"/>
          <p:cNvSpPr/>
          <p:nvPr/>
        </p:nvSpPr>
        <p:spPr>
          <a:xfrm>
            <a:off x="3844979" y="3149806"/>
            <a:ext cx="2324100" cy="346243"/>
          </a:xfrm>
          <a:prstGeom prst="rect">
            <a:avLst/>
          </a:prstGeom>
          <a:noFill/>
          <a:ln w="9525">
            <a:noFill/>
          </a:ln>
        </p:spPr>
        <p:txBody>
          <a:bodyPr lIns="91434" tIns="45717" rIns="91434" bIns="45717" anchor="t">
            <a:spAutoFit/>
          </a:bodyPr>
          <a:lstStyle/>
          <a:p>
            <a:pPr lvl="0">
              <a:lnSpc>
                <a:spcPct val="100000"/>
              </a:lnSpc>
              <a:spcBef>
                <a:spcPct val="0"/>
              </a:spcBef>
              <a:buFont typeface="Arial" panose="020B0604020202020204" pitchFamily="34" charset="0"/>
              <a:buNone/>
            </a:pPr>
            <a:r>
              <a:rPr lang="zh-CN" altLang="en-US" sz="16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添加主题</a:t>
            </a:r>
            <a:endParaRPr lang="zh-CN" altLang="en-US" sz="16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8" name="矩形 45"/>
          <p:cNvSpPr/>
          <p:nvPr/>
        </p:nvSpPr>
        <p:spPr>
          <a:xfrm>
            <a:off x="3844980" y="3451036"/>
            <a:ext cx="3211115" cy="735965"/>
          </a:xfrm>
          <a:prstGeom prst="rect">
            <a:avLst/>
          </a:prstGeom>
          <a:noFill/>
          <a:ln w="9525">
            <a:noFill/>
          </a:ln>
        </p:spPr>
        <p:txBody>
          <a:bodyPr lIns="91434" tIns="45717" rIns="91434" bIns="45717" anchor="t">
            <a:spAutoFit/>
          </a:bodyPr>
          <a:lstStyle/>
          <a:p>
            <a:pPr lvl="0">
              <a:lnSpc>
                <a:spcPct val="100000"/>
              </a:lnSpc>
              <a:spcBef>
                <a:spcPct val="0"/>
              </a:spcBef>
              <a:buFont typeface="Arial" panose="020B0604020202020204" pitchFamily="34" charset="0"/>
              <a:buNone/>
            </a:pPr>
            <a:r>
              <a:rPr lang="zh-CN" altLang="en-US" sz="105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在此编辑文本内容在此编辑文本内容在此编辑文本内容在此编辑文本内容在此编辑文本内容在此编辑文本内容在此编辑文本内容在此编辑文本内容在此编辑文本内容在此编辑文本内容</a:t>
            </a:r>
            <a:endParaRPr lang="zh-CN" altLang="en-US" sz="105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9" name="燕尾形 1"/>
          <p:cNvSpPr/>
          <p:nvPr/>
        </p:nvSpPr>
        <p:spPr>
          <a:xfrm>
            <a:off x="8314585" y="2599612"/>
            <a:ext cx="384572" cy="384572"/>
          </a:xfrm>
          <a:prstGeom prst="chevron">
            <a:avLst>
              <a:gd name="adj" fmla="val 50000"/>
            </a:avLst>
          </a:prstGeom>
          <a:solidFill>
            <a:schemeClr val="bg1">
              <a:lumMod val="85000"/>
            </a:schemeClr>
          </a:solidFill>
          <a:ln w="9525">
            <a:noFill/>
          </a:ln>
        </p:spPr>
        <p:txBody>
          <a:bodyPr anchor="ctr"/>
          <a:lstStyle/>
          <a:p>
            <a:pPr lvl="0" algn="ctr">
              <a:buFont typeface="Arial" panose="020B0604020202020204" pitchFamily="34" charset="0"/>
              <a:buNone/>
            </a:pPr>
            <a:endParaRPr lang="zh-CN" altLang="zh-CN"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0" name="燕尾形 23"/>
          <p:cNvSpPr/>
          <p:nvPr/>
        </p:nvSpPr>
        <p:spPr>
          <a:xfrm flipH="1">
            <a:off x="488608" y="2599612"/>
            <a:ext cx="384572" cy="384572"/>
          </a:xfrm>
          <a:prstGeom prst="chevron">
            <a:avLst>
              <a:gd name="adj" fmla="val 49995"/>
            </a:avLst>
          </a:prstGeom>
          <a:solidFill>
            <a:schemeClr val="bg1">
              <a:lumMod val="85000"/>
            </a:schemeClr>
          </a:solidFill>
          <a:ln w="9525">
            <a:noFill/>
          </a:ln>
        </p:spPr>
        <p:txBody>
          <a:bodyPr anchor="ctr"/>
          <a:lstStyle/>
          <a:p>
            <a:pPr lvl="0" algn="ctr">
              <a:buFont typeface="Arial" panose="020B0604020202020204" pitchFamily="34" charset="0"/>
              <a:buNone/>
            </a:pPr>
            <a:endParaRPr lang="zh-CN" altLang="zh-CN"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 name="矩形 1"/>
          <p:cNvSpPr/>
          <p:nvPr/>
        </p:nvSpPr>
        <p:spPr>
          <a:xfrm>
            <a:off x="3411538" y="309062"/>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9" grpId="0" bldLvl="0" animBg="1"/>
      <p:bldP spid="10" grpId="0" bldLvl="0" animBg="1"/>
      <p:bldP spid="11" grpId="0" bldLvl="0" animBg="1"/>
      <p:bldP spid="12" grpId="0" bldLvl="0" animBg="1"/>
      <p:bldP spid="13" grpId="0" bldLvl="0" animBg="1"/>
      <p:bldP spid="14" grpId="0" bldLvl="0" animBg="1"/>
      <p:bldP spid="15" grpId="0" bldLvl="0"/>
      <p:bldP spid="16" grpId="0" bldLvl="0"/>
      <p:bldP spid="17" grpId="0" bldLvl="0"/>
      <p:bldP spid="18" grpId="0" bldLvl="0"/>
      <p:bldP spid="19" grpId="0" bldLvl="0" animBg="1"/>
      <p:bldP spid="19" grpId="1" bldLvl="0" animBg="1"/>
      <p:bldP spid="20" grpId="0" bldLvl="0" animBg="1"/>
      <p:bldP spid="20" grpId="1"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
          <p:cNvSpPr/>
          <p:nvPr/>
        </p:nvSpPr>
        <p:spPr>
          <a:xfrm>
            <a:off x="1820917" y="1831966"/>
            <a:ext cx="1087040" cy="979885"/>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0246A0"/>
              </a:gs>
              <a:gs pos="100000">
                <a:srgbClr val="046EEE"/>
              </a:gs>
            </a:gsLst>
            <a:lin ang="2700000" scaled="1"/>
          </a:gra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TextBox 3"/>
          <p:cNvSpPr txBox="1"/>
          <p:nvPr/>
        </p:nvSpPr>
        <p:spPr>
          <a:xfrm>
            <a:off x="2061424" y="2091522"/>
            <a:ext cx="478631" cy="461665"/>
          </a:xfrm>
          <a:prstGeom prst="rect">
            <a:avLst/>
          </a:prstGeom>
          <a:noFill/>
          <a:ln w="9525">
            <a:noFill/>
          </a:ln>
        </p:spPr>
        <p:txBody>
          <a:bodyPr wrap="square" lIns="0" tIns="0" rIns="0" bIns="0" anchor="t">
            <a:spAutoFit/>
          </a:bodyPr>
          <a:lstStyle/>
          <a:p>
            <a:pPr lvl="0" algn="ctr"/>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矩形 3"/>
          <p:cNvSpPr/>
          <p:nvPr/>
        </p:nvSpPr>
        <p:spPr>
          <a:xfrm>
            <a:off x="2780561" y="1417629"/>
            <a:ext cx="4519613" cy="869156"/>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0185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 name="Freeform 5"/>
          <p:cNvSpPr/>
          <p:nvPr/>
        </p:nvSpPr>
        <p:spPr>
          <a:xfrm>
            <a:off x="2717456" y="2367748"/>
            <a:ext cx="1087041" cy="979885"/>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0246A0"/>
              </a:gs>
              <a:gs pos="100000">
                <a:srgbClr val="046EEE"/>
              </a:gs>
            </a:gsLst>
            <a:lin ang="2700000" scaled="1"/>
          </a:gra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Freeform 5"/>
          <p:cNvSpPr/>
          <p:nvPr/>
        </p:nvSpPr>
        <p:spPr>
          <a:xfrm>
            <a:off x="1820917" y="2889241"/>
            <a:ext cx="1087040" cy="979885"/>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0246A0"/>
              </a:gs>
              <a:gs pos="100000">
                <a:srgbClr val="046EEE"/>
              </a:gs>
            </a:gsLst>
            <a:lin ang="2700000" scaled="1"/>
          </a:gra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矩形 3"/>
          <p:cNvSpPr/>
          <p:nvPr/>
        </p:nvSpPr>
        <p:spPr>
          <a:xfrm>
            <a:off x="3843789" y="2417754"/>
            <a:ext cx="3456385" cy="869156"/>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rgbClr val="0185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矩形 3"/>
          <p:cNvSpPr/>
          <p:nvPr/>
        </p:nvSpPr>
        <p:spPr>
          <a:xfrm>
            <a:off x="2780561" y="3417879"/>
            <a:ext cx="4519613" cy="869156"/>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0185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16" name="组合 15"/>
          <p:cNvGrpSpPr/>
          <p:nvPr/>
        </p:nvGrpSpPr>
        <p:grpSpPr>
          <a:xfrm>
            <a:off x="2582867" y="2200327"/>
            <a:ext cx="270213" cy="243627"/>
            <a:chOff x="2142410" y="2298139"/>
            <a:chExt cx="360284" cy="324836"/>
          </a:xfrm>
          <a:solidFill>
            <a:schemeClr val="bg1"/>
          </a:solidFill>
        </p:grpSpPr>
        <p:sp>
          <p:nvSpPr>
            <p:cNvPr id="17"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vert="horz" wrap="square" lIns="68580" tIns="34290" rIns="68580" bIns="34290" numCol="1" anchor="t" anchorCtr="0" compatLnSpc="1"/>
            <a:lstStyle/>
            <a:p>
              <a:pP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8" name="TextBox 11"/>
            <p:cNvSpPr txBox="1"/>
            <p:nvPr/>
          </p:nvSpPr>
          <p:spPr>
            <a:xfrm>
              <a:off x="2221797" y="2306670"/>
              <a:ext cx="201512" cy="307776"/>
            </a:xfrm>
            <a:prstGeom prst="rect">
              <a:avLst/>
            </a:prstGeom>
            <a:grp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fontAlgn="auto"/>
              <a:r>
                <a:rPr lang="en-US" altLang="zh-CN" sz="1500" b="1" noProof="1">
                  <a:solidFill>
                    <a:schemeClr val="tx1">
                      <a:lumMod val="75000"/>
                      <a:lumOff val="25000"/>
                    </a:schemeClr>
                  </a:solidFill>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1</a:t>
              </a:r>
              <a:endParaRPr lang="zh-CN" altLang="en-US" sz="1500" b="1" noProof="1">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9" name="TextBox 12"/>
          <p:cNvSpPr txBox="1"/>
          <p:nvPr/>
        </p:nvSpPr>
        <p:spPr>
          <a:xfrm>
            <a:off x="2949630" y="2627304"/>
            <a:ext cx="478631" cy="461665"/>
          </a:xfrm>
          <a:prstGeom prst="rect">
            <a:avLst/>
          </a:prstGeom>
          <a:noFill/>
          <a:ln w="9525">
            <a:noFill/>
          </a:ln>
        </p:spPr>
        <p:txBody>
          <a:bodyPr wrap="square" lIns="0" tIns="0" rIns="0" bIns="0" anchor="t">
            <a:spAutoFit/>
          </a:bodyPr>
          <a:lstStyle/>
          <a:p>
            <a:pPr lvl="0" algn="ctr"/>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20" name="组合 19"/>
          <p:cNvGrpSpPr/>
          <p:nvPr/>
        </p:nvGrpSpPr>
        <p:grpSpPr>
          <a:xfrm>
            <a:off x="3470479" y="2736677"/>
            <a:ext cx="270213" cy="243627"/>
            <a:chOff x="2142410" y="2298139"/>
            <a:chExt cx="360284" cy="324836"/>
          </a:xfrm>
          <a:solidFill>
            <a:schemeClr val="bg1"/>
          </a:solidFill>
        </p:grpSpPr>
        <p:sp>
          <p:nvSpPr>
            <p:cNvPr id="21"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vert="horz" wrap="square" lIns="68580" tIns="34290" rIns="68580" bIns="34290" numCol="1" anchor="t" anchorCtr="0" compatLnSpc="1"/>
            <a:lstStyle/>
            <a:p>
              <a:pP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2" name="TextBox 15"/>
            <p:cNvSpPr txBox="1"/>
            <p:nvPr/>
          </p:nvSpPr>
          <p:spPr>
            <a:xfrm>
              <a:off x="2221797" y="2306670"/>
              <a:ext cx="201512" cy="307776"/>
            </a:xfrm>
            <a:prstGeom prst="rect">
              <a:avLst/>
            </a:prstGeom>
            <a:grp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fontAlgn="auto"/>
              <a:r>
                <a:rPr lang="en-US" altLang="zh-CN" sz="1500" b="1" noProof="1">
                  <a:solidFill>
                    <a:schemeClr val="tx1">
                      <a:lumMod val="75000"/>
                      <a:lumOff val="25000"/>
                    </a:schemeClr>
                  </a:solidFill>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2</a:t>
              </a:r>
              <a:endParaRPr lang="zh-CN" altLang="en-US" sz="1500" b="1" noProof="1">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23" name="TextBox 16"/>
          <p:cNvSpPr txBox="1"/>
          <p:nvPr/>
        </p:nvSpPr>
        <p:spPr>
          <a:xfrm>
            <a:off x="2061424" y="3148797"/>
            <a:ext cx="478631" cy="461665"/>
          </a:xfrm>
          <a:prstGeom prst="rect">
            <a:avLst/>
          </a:prstGeom>
          <a:noFill/>
          <a:ln w="9525">
            <a:noFill/>
          </a:ln>
        </p:spPr>
        <p:txBody>
          <a:bodyPr wrap="square" lIns="0" tIns="0" rIns="0" bIns="0" anchor="t">
            <a:spAutoFit/>
          </a:bodyPr>
          <a:lstStyle/>
          <a:p>
            <a:pPr lvl="0" algn="ctr"/>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24" name="组合 23"/>
          <p:cNvGrpSpPr/>
          <p:nvPr/>
        </p:nvGrpSpPr>
        <p:grpSpPr>
          <a:xfrm>
            <a:off x="2582867" y="3257602"/>
            <a:ext cx="270213" cy="243627"/>
            <a:chOff x="2142410" y="2298139"/>
            <a:chExt cx="360284" cy="324836"/>
          </a:xfrm>
          <a:solidFill>
            <a:schemeClr val="bg1"/>
          </a:solidFill>
        </p:grpSpPr>
        <p:sp>
          <p:nvSpPr>
            <p:cNvPr id="25"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vert="horz" wrap="square" lIns="68580" tIns="34290" rIns="68580" bIns="34290" numCol="1" anchor="t" anchorCtr="0" compatLnSpc="1"/>
            <a:lstStyle/>
            <a:p>
              <a:pP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6" name="TextBox 19"/>
            <p:cNvSpPr txBox="1"/>
            <p:nvPr/>
          </p:nvSpPr>
          <p:spPr>
            <a:xfrm>
              <a:off x="2221797" y="2306670"/>
              <a:ext cx="201512" cy="307776"/>
            </a:xfrm>
            <a:prstGeom prst="rect">
              <a:avLst/>
            </a:prstGeom>
            <a:grp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fontAlgn="auto"/>
              <a:r>
                <a:rPr lang="en-US" altLang="zh-CN" sz="1500" b="1" noProof="1">
                  <a:solidFill>
                    <a:schemeClr val="tx1">
                      <a:lumMod val="75000"/>
                      <a:lumOff val="25000"/>
                    </a:schemeClr>
                  </a:solidFill>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3</a:t>
              </a:r>
              <a:endParaRPr lang="zh-CN" altLang="en-US" sz="1500" b="1" noProof="1">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27" name="TextBox 20"/>
          <p:cNvSpPr txBox="1"/>
          <p:nvPr/>
        </p:nvSpPr>
        <p:spPr>
          <a:xfrm>
            <a:off x="3277051" y="1717666"/>
            <a:ext cx="3262313" cy="269240"/>
          </a:xfrm>
          <a:prstGeom prst="rect">
            <a:avLst/>
          </a:prstGeom>
          <a:noFill/>
          <a:ln w="9525">
            <a:noFill/>
          </a:ln>
        </p:spPr>
        <p:txBody>
          <a:bodyPr wrap="square" lIns="0" tIns="0" rIns="0" bIns="0" anchor="t">
            <a:spAutoFit/>
          </a:bodyPr>
          <a:lstStyle/>
          <a:p>
            <a:pPr algn="just">
              <a:lnSpc>
                <a:spcPts val="1050"/>
              </a:lnSpc>
            </a:pPr>
            <a:r>
              <a:rPr sz="90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在此编辑文本内容在此编辑文本内容在此编辑文本内容在此编辑文本内容在此编辑文本内容在此编辑文本内容</a:t>
            </a:r>
            <a:endParaRPr sz="90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 name="TextBox 21"/>
          <p:cNvSpPr txBox="1"/>
          <p:nvPr/>
        </p:nvSpPr>
        <p:spPr>
          <a:xfrm>
            <a:off x="4289083" y="2657070"/>
            <a:ext cx="2465785" cy="403860"/>
          </a:xfrm>
          <a:prstGeom prst="rect">
            <a:avLst/>
          </a:prstGeom>
          <a:noFill/>
          <a:ln w="9525">
            <a:noFill/>
          </a:ln>
        </p:spPr>
        <p:txBody>
          <a:bodyPr wrap="square" lIns="0" tIns="0" rIns="0" bIns="0" anchor="t">
            <a:spAutoFit/>
          </a:bodyPr>
          <a:lstStyle/>
          <a:p>
            <a:pPr algn="just">
              <a:lnSpc>
                <a:spcPts val="1050"/>
              </a:lnSpc>
            </a:pPr>
            <a:r>
              <a:rPr sz="90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在此编辑文本内容在此编辑文本内容在此编辑文本内容在此编辑文本内容在此编辑文本内容在此编辑文本内容在此编辑文本内容</a:t>
            </a:r>
            <a:endParaRPr sz="90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9" name="TextBox 22"/>
          <p:cNvSpPr txBox="1"/>
          <p:nvPr/>
        </p:nvSpPr>
        <p:spPr>
          <a:xfrm>
            <a:off x="3277051" y="3717916"/>
            <a:ext cx="3262313" cy="269240"/>
          </a:xfrm>
          <a:prstGeom prst="rect">
            <a:avLst/>
          </a:prstGeom>
          <a:noFill/>
          <a:ln w="9525">
            <a:noFill/>
          </a:ln>
        </p:spPr>
        <p:txBody>
          <a:bodyPr wrap="square" lIns="0" tIns="0" rIns="0" bIns="0" anchor="t">
            <a:spAutoFit/>
          </a:bodyPr>
          <a:lstStyle/>
          <a:p>
            <a:pPr algn="just">
              <a:lnSpc>
                <a:spcPts val="1050"/>
              </a:lnSpc>
            </a:pPr>
            <a:r>
              <a:rPr sz="90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a:t>
            </a:r>
            <a:endParaRPr sz="90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0" name="矩形 29"/>
          <p:cNvSpPr/>
          <p:nvPr/>
        </p:nvSpPr>
        <p:spPr>
          <a:xfrm>
            <a:off x="3411538"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9" grpId="0" bldLvl="0" animBg="1"/>
      <p:bldP spid="10" grpId="0"/>
      <p:bldP spid="11" grpId="0" bldLvl="0" animBg="1"/>
      <p:bldP spid="12" grpId="0" bldLvl="0" animBg="1"/>
      <p:bldP spid="13" grpId="0" bldLvl="0" animBg="1"/>
      <p:bldP spid="14" grpId="0" bldLvl="0" animBg="1"/>
      <p:bldP spid="15" grpId="0" bldLvl="0" animBg="1"/>
      <p:bldP spid="19" grpId="0"/>
      <p:bldP spid="23"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Users\Administrator\Desktop\微信截图_20210730152633.png微信截图_20210730152633"/>
          <p:cNvPicPr>
            <a:picLocks noChangeAspect="1"/>
          </p:cNvPicPr>
          <p:nvPr/>
        </p:nvPicPr>
        <p:blipFill rotWithShape="1">
          <a:blip r:embed="rId1"/>
          <a:srcRect/>
          <a:stretch>
            <a:fillRect/>
          </a:stretch>
        </p:blipFill>
        <p:spPr>
          <a:xfrm>
            <a:off x="0" y="1041400"/>
            <a:ext cx="9208770" cy="3369310"/>
          </a:xfrm>
          <a:custGeom>
            <a:avLst/>
            <a:gdLst>
              <a:gd name="connsiteX0" fmla="*/ 0 w 9144000"/>
              <a:gd name="connsiteY0" fmla="*/ 0 h 3735116"/>
              <a:gd name="connsiteX1" fmla="*/ 9144000 w 9144000"/>
              <a:gd name="connsiteY1" fmla="*/ 0 h 3735116"/>
              <a:gd name="connsiteX2" fmla="*/ 9144000 w 9144000"/>
              <a:gd name="connsiteY2" fmla="*/ 3735116 h 3735116"/>
              <a:gd name="connsiteX3" fmla="*/ 0 w 9144000"/>
              <a:gd name="connsiteY3" fmla="*/ 3735116 h 3735116"/>
            </a:gdLst>
            <a:ahLst/>
            <a:cxnLst>
              <a:cxn ang="0">
                <a:pos x="connsiteX0" y="connsiteY0"/>
              </a:cxn>
              <a:cxn ang="0">
                <a:pos x="connsiteX1" y="connsiteY1"/>
              </a:cxn>
              <a:cxn ang="0">
                <a:pos x="connsiteX2" y="connsiteY2"/>
              </a:cxn>
              <a:cxn ang="0">
                <a:pos x="connsiteX3" y="connsiteY3"/>
              </a:cxn>
            </a:cxnLst>
            <a:rect l="l" t="t" r="r" b="b"/>
            <a:pathLst>
              <a:path w="9144000" h="3735116">
                <a:moveTo>
                  <a:pt x="0" y="0"/>
                </a:moveTo>
                <a:lnTo>
                  <a:pt x="9144000" y="0"/>
                </a:lnTo>
                <a:lnTo>
                  <a:pt x="9144000" y="3735116"/>
                </a:lnTo>
                <a:lnTo>
                  <a:pt x="0" y="3735116"/>
                </a:lnTo>
                <a:close/>
              </a:path>
            </a:pathLst>
          </a:custGeom>
        </p:spPr>
      </p:pic>
      <p:sp>
        <p:nvSpPr>
          <p:cNvPr id="3" name="矩形 2"/>
          <p:cNvSpPr/>
          <p:nvPr/>
        </p:nvSpPr>
        <p:spPr>
          <a:xfrm>
            <a:off x="2701159" y="0"/>
            <a:ext cx="3741682" cy="2900855"/>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204138" y="305603"/>
            <a:ext cx="735724" cy="735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gradFill>
                  <a:gsLst>
                    <a:gs pos="0">
                      <a:srgbClr val="0246A0"/>
                    </a:gs>
                    <a:gs pos="100000">
                      <a:srgbClr val="046EEE"/>
                    </a:gs>
                  </a:gsLst>
                  <a:lin ang="0" scaled="1"/>
                </a:gradFill>
                <a:latin typeface="Arial" panose="020B0604020202020204" pitchFamily="34" charset="0"/>
                <a:cs typeface="Arial" panose="020B0604020202020204" pitchFamily="34" charset="0"/>
              </a:rPr>
              <a:t>0</a:t>
            </a:r>
            <a:r>
              <a:rPr lang="en-US" sz="3200" b="1" dirty="0">
                <a:gradFill>
                  <a:gsLst>
                    <a:gs pos="0">
                      <a:srgbClr val="0246A0"/>
                    </a:gs>
                    <a:gs pos="100000">
                      <a:srgbClr val="046EEE"/>
                    </a:gs>
                  </a:gsLst>
                  <a:lin ang="0" scaled="1"/>
                </a:gradFill>
                <a:latin typeface="Arial" panose="020B0604020202020204" pitchFamily="34" charset="0"/>
                <a:cs typeface="Arial" panose="020B0604020202020204" pitchFamily="34" charset="0"/>
              </a:rPr>
              <a:t>2</a:t>
            </a:r>
            <a:endParaRPr lang="en-US" sz="3200" b="1" dirty="0">
              <a:gradFill>
                <a:gsLst>
                  <a:gs pos="0">
                    <a:srgbClr val="0246A0"/>
                  </a:gs>
                  <a:gs pos="100000">
                    <a:srgbClr val="046EEE"/>
                  </a:gs>
                </a:gsLst>
                <a:lin ang="0" scaled="1"/>
              </a:gradFill>
              <a:latin typeface="Arial" panose="020B0604020202020204" pitchFamily="34" charset="0"/>
              <a:cs typeface="Arial" panose="020B0604020202020204" pitchFamily="34" charset="0"/>
            </a:endParaRPr>
          </a:p>
        </p:txBody>
      </p:sp>
      <p:sp>
        <p:nvSpPr>
          <p:cNvPr id="8" name="矩形 7"/>
          <p:cNvSpPr/>
          <p:nvPr/>
        </p:nvSpPr>
        <p:spPr>
          <a:xfrm>
            <a:off x="3335973" y="1346930"/>
            <a:ext cx="2472055" cy="645160"/>
          </a:xfrm>
          <a:prstGeom prst="rect">
            <a:avLst/>
          </a:prstGeom>
        </p:spPr>
        <p:txBody>
          <a:bodyPr wrap="none">
            <a:spAutoFit/>
          </a:bodyPr>
          <a:lstStyle/>
          <a:p>
            <a:pPr algn="ctr"/>
            <a:r>
              <a:rPr lang="zh-CN" altLang="en-US" sz="3600" b="1" dirty="0">
                <a:solidFill>
                  <a:schemeClr val="bg1"/>
                </a:solidFill>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a:t>
            </a:r>
            <a:endParaRPr lang="zh-CN" altLang="en-US" sz="3600" b="1" dirty="0">
              <a:solidFill>
                <a:schemeClr val="bg1"/>
              </a:solidFill>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
        <p:nvSpPr>
          <p:cNvPr id="9" name="矩形 8"/>
          <p:cNvSpPr/>
          <p:nvPr/>
        </p:nvSpPr>
        <p:spPr>
          <a:xfrm>
            <a:off x="3268717" y="2092186"/>
            <a:ext cx="2606566" cy="496570"/>
          </a:xfrm>
          <a:prstGeom prst="rect">
            <a:avLst/>
          </a:prstGeom>
        </p:spPr>
        <p:txBody>
          <a:bodyPr wrap="square">
            <a:spAutoFit/>
          </a:bodyPr>
          <a:lstStyle/>
          <a:p>
            <a:pPr algn="ctr">
              <a:lnSpc>
                <a:spcPct val="120000"/>
              </a:lnSpc>
            </a:pPr>
            <a:r>
              <a:rPr lang="zh-CN" altLang="en-US"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a:t>
            </a:r>
            <a:endParaRPr lang="zh-CN" altLang="en-US"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3" grpId="0" bldLvl="0" animBg="1"/>
      <p:bldP spid="4" grpId="0" bldLvl="0" animBg="1"/>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10"/>
          <p:cNvGrpSpPr/>
          <p:nvPr/>
        </p:nvGrpSpPr>
        <p:grpSpPr>
          <a:xfrm>
            <a:off x="939854" y="886790"/>
            <a:ext cx="3009900" cy="3724275"/>
            <a:chOff x="0" y="0"/>
            <a:chExt cx="4013321" cy="4966128"/>
          </a:xfrm>
        </p:grpSpPr>
        <p:pic>
          <p:nvPicPr>
            <p:cNvPr id="26633" name="Picture 3"/>
            <p:cNvPicPr>
              <a:picLocks noChangeAspect="1"/>
            </p:cNvPicPr>
            <p:nvPr/>
          </p:nvPicPr>
          <p:blipFill>
            <a:blip r:embed="rId1"/>
            <a:srcRect l="5353" t="8440" r="6203" b="10136"/>
            <a:stretch>
              <a:fillRect/>
            </a:stretch>
          </p:blipFill>
          <p:spPr>
            <a:xfrm>
              <a:off x="0" y="0"/>
              <a:ext cx="4013321" cy="4966128"/>
            </a:xfrm>
            <a:prstGeom prst="rect">
              <a:avLst/>
            </a:prstGeom>
            <a:noFill/>
            <a:ln w="9525">
              <a:noFill/>
            </a:ln>
          </p:spPr>
        </p:pic>
        <p:sp>
          <p:nvSpPr>
            <p:cNvPr id="26634" name="Rectangle 4"/>
            <p:cNvSpPr/>
            <p:nvPr/>
          </p:nvSpPr>
          <p:spPr>
            <a:xfrm>
              <a:off x="589697" y="589534"/>
              <a:ext cx="2838784" cy="3697941"/>
            </a:xfrm>
            <a:prstGeom prst="rect">
              <a:avLst/>
            </a:prstGeom>
            <a:blipFill dpi="0" rotWithShape="1">
              <a:blip r:embed="rId2"/>
              <a:srcRect/>
              <a:stretch>
                <a:fillRect/>
              </a:stretch>
            </a:blipFill>
            <a:ln w="9525">
              <a:noFill/>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2" name="矩形 22"/>
          <p:cNvSpPr/>
          <p:nvPr/>
        </p:nvSpPr>
        <p:spPr>
          <a:xfrm>
            <a:off x="4309323" y="1562393"/>
            <a:ext cx="2568178" cy="354806"/>
          </a:xfrm>
          <a:prstGeom prst="rect">
            <a:avLst/>
          </a:prstGeom>
          <a:gradFill flip="none" rotWithShape="1">
            <a:gsLst>
              <a:gs pos="0">
                <a:srgbClr val="0246A0"/>
              </a:gs>
              <a:gs pos="100000">
                <a:srgbClr val="046EEE"/>
              </a:gs>
            </a:gsLst>
            <a:lin ang="10800000" scaled="1"/>
            <a:tileRect/>
          </a:gradFill>
          <a:ln w="9525">
            <a:noFill/>
          </a:ln>
        </p:spPr>
        <p:txBody>
          <a:bodyPr lIns="51435" tIns="25718" rIns="51435" bIns="25718" anchor="ctr"/>
          <a:lstStyle/>
          <a:p>
            <a:pPr lvl="0" algn="ctr">
              <a:buFont typeface="Arial" panose="020B0604020202020204" pitchFamily="34" charset="0"/>
              <a:buNone/>
            </a:pPr>
            <a:endParaRPr lang="zh-CN" altLang="zh-CN" sz="21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TextBox 32"/>
          <p:cNvSpPr/>
          <p:nvPr/>
        </p:nvSpPr>
        <p:spPr>
          <a:xfrm>
            <a:off x="4349805" y="1625256"/>
            <a:ext cx="2268140" cy="234950"/>
          </a:xfrm>
          <a:prstGeom prst="rect">
            <a:avLst/>
          </a:prstGeom>
          <a:noFill/>
          <a:ln w="9525">
            <a:noFill/>
          </a:ln>
        </p:spPr>
        <p:txBody>
          <a:bodyPr lIns="51435" tIns="25718" rIns="51435" bIns="25718" anchor="t">
            <a:spAutoFit/>
          </a:bodyPr>
          <a:lstStyle/>
          <a:p>
            <a:pPr lvl="0">
              <a:buFont typeface="Arial" panose="020B0604020202020204" pitchFamily="34" charset="0"/>
              <a:buNone/>
            </a:pPr>
            <a:r>
              <a:rPr lang="zh-CN" altLang="en-US" sz="12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2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矩形 24"/>
          <p:cNvSpPr/>
          <p:nvPr/>
        </p:nvSpPr>
        <p:spPr>
          <a:xfrm>
            <a:off x="4309323" y="1973397"/>
            <a:ext cx="2822972" cy="354806"/>
          </a:xfrm>
          <a:prstGeom prst="rect">
            <a:avLst/>
          </a:prstGeom>
          <a:gradFill flip="none" rotWithShape="1">
            <a:gsLst>
              <a:gs pos="0">
                <a:srgbClr val="0246A0"/>
              </a:gs>
              <a:gs pos="100000">
                <a:srgbClr val="046EEE"/>
              </a:gs>
            </a:gsLst>
            <a:lin ang="0" scaled="1"/>
            <a:tileRect/>
          </a:gradFill>
          <a:ln w="9525">
            <a:noFill/>
          </a:ln>
        </p:spPr>
        <p:txBody>
          <a:bodyPr lIns="51435" tIns="25718" rIns="51435" bIns="25718" anchor="ctr"/>
          <a:lstStyle/>
          <a:p>
            <a:pPr lvl="0" algn="ctr">
              <a:buFont typeface="Arial" panose="020B0604020202020204" pitchFamily="34" charset="0"/>
              <a:buNone/>
            </a:pPr>
            <a:endParaRPr lang="zh-CN" altLang="zh-CN" sz="21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TextBox 34"/>
          <p:cNvSpPr/>
          <p:nvPr/>
        </p:nvSpPr>
        <p:spPr>
          <a:xfrm>
            <a:off x="4349804" y="2037212"/>
            <a:ext cx="2375297" cy="234950"/>
          </a:xfrm>
          <a:prstGeom prst="rect">
            <a:avLst/>
          </a:prstGeom>
          <a:noFill/>
          <a:ln w="9525">
            <a:noFill/>
          </a:ln>
        </p:spPr>
        <p:txBody>
          <a:bodyPr lIns="51435" tIns="25718" rIns="51435" bIns="25718" anchor="t">
            <a:spAutoFit/>
          </a:bodyPr>
          <a:lstStyle/>
          <a:p>
            <a:pPr lvl="0">
              <a:buFont typeface="Arial" panose="020B0604020202020204" pitchFamily="34" charset="0"/>
              <a:buNone/>
            </a:pPr>
            <a:r>
              <a:rPr lang="zh-CN" altLang="en-US" sz="12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2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 name="矩形 26"/>
          <p:cNvSpPr/>
          <p:nvPr/>
        </p:nvSpPr>
        <p:spPr>
          <a:xfrm>
            <a:off x="4309323" y="2384401"/>
            <a:ext cx="2822972" cy="354806"/>
          </a:xfrm>
          <a:prstGeom prst="rect">
            <a:avLst/>
          </a:prstGeom>
          <a:gradFill flip="none" rotWithShape="1">
            <a:gsLst>
              <a:gs pos="0">
                <a:srgbClr val="0246A0"/>
              </a:gs>
              <a:gs pos="100000">
                <a:srgbClr val="046EEE"/>
              </a:gs>
            </a:gsLst>
            <a:lin ang="10800000" scaled="1"/>
            <a:tileRect/>
          </a:gradFill>
          <a:ln w="9525">
            <a:noFill/>
          </a:ln>
        </p:spPr>
        <p:txBody>
          <a:bodyPr lIns="51435" tIns="25718" rIns="51435" bIns="25718" anchor="ctr"/>
          <a:lstStyle/>
          <a:p>
            <a:pPr lvl="0" algn="ctr">
              <a:buFont typeface="Arial" panose="020B0604020202020204" pitchFamily="34" charset="0"/>
              <a:buNone/>
            </a:pPr>
            <a:endParaRPr lang="zh-CN" altLang="zh-CN" sz="21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7" name="TextBox 36"/>
          <p:cNvSpPr/>
          <p:nvPr/>
        </p:nvSpPr>
        <p:spPr>
          <a:xfrm>
            <a:off x="4349805" y="2447978"/>
            <a:ext cx="2544365" cy="234950"/>
          </a:xfrm>
          <a:prstGeom prst="rect">
            <a:avLst/>
          </a:prstGeom>
          <a:noFill/>
          <a:ln w="9525">
            <a:noFill/>
          </a:ln>
        </p:spPr>
        <p:txBody>
          <a:bodyPr lIns="51435" tIns="25718" rIns="51435" bIns="25718" anchor="t">
            <a:spAutoFit/>
          </a:bodyPr>
          <a:lstStyle/>
          <a:p>
            <a:pPr lvl="0">
              <a:buFont typeface="Arial" panose="020B0604020202020204" pitchFamily="34" charset="0"/>
              <a:buNone/>
            </a:pPr>
            <a:r>
              <a:rPr lang="zh-CN" altLang="en-US" sz="12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2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8" name="矩形 28"/>
          <p:cNvSpPr/>
          <p:nvPr/>
        </p:nvSpPr>
        <p:spPr>
          <a:xfrm>
            <a:off x="4309323" y="2795405"/>
            <a:ext cx="3240881" cy="354806"/>
          </a:xfrm>
          <a:prstGeom prst="rect">
            <a:avLst/>
          </a:prstGeom>
          <a:gradFill flip="none" rotWithShape="1">
            <a:gsLst>
              <a:gs pos="0">
                <a:srgbClr val="0246A0"/>
              </a:gs>
              <a:gs pos="100000">
                <a:srgbClr val="046EEE"/>
              </a:gs>
            </a:gsLst>
            <a:lin ang="0" scaled="1"/>
            <a:tileRect/>
          </a:gradFill>
          <a:ln w="9525">
            <a:noFill/>
          </a:ln>
        </p:spPr>
        <p:txBody>
          <a:bodyPr lIns="51435" tIns="25718" rIns="51435" bIns="25718" anchor="ctr"/>
          <a:lstStyle/>
          <a:p>
            <a:pPr lvl="0" algn="ctr">
              <a:buFont typeface="Arial" panose="020B0604020202020204" pitchFamily="34" charset="0"/>
              <a:buNone/>
            </a:pPr>
            <a:endParaRPr lang="zh-CN" altLang="zh-CN" sz="21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9" name="TextBox 38"/>
          <p:cNvSpPr/>
          <p:nvPr/>
        </p:nvSpPr>
        <p:spPr>
          <a:xfrm>
            <a:off x="4349805" y="2858744"/>
            <a:ext cx="2859881" cy="234950"/>
          </a:xfrm>
          <a:prstGeom prst="rect">
            <a:avLst/>
          </a:prstGeom>
          <a:noFill/>
          <a:ln w="9525">
            <a:noFill/>
          </a:ln>
        </p:spPr>
        <p:txBody>
          <a:bodyPr lIns="51435" tIns="25718" rIns="51435" bIns="25718" anchor="t">
            <a:spAutoFit/>
          </a:bodyPr>
          <a:lstStyle/>
          <a:p>
            <a:pPr lvl="0">
              <a:buFont typeface="Arial" panose="020B0604020202020204" pitchFamily="34" charset="0"/>
              <a:buNone/>
            </a:pPr>
            <a:r>
              <a:rPr lang="zh-CN" altLang="en-US" sz="12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2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0" name="矩形 30"/>
          <p:cNvSpPr/>
          <p:nvPr/>
        </p:nvSpPr>
        <p:spPr>
          <a:xfrm>
            <a:off x="4309323" y="1152580"/>
            <a:ext cx="3082528" cy="353615"/>
          </a:xfrm>
          <a:prstGeom prst="rect">
            <a:avLst/>
          </a:prstGeom>
          <a:gradFill flip="none" rotWithShape="1">
            <a:gsLst>
              <a:gs pos="0">
                <a:srgbClr val="0246A0"/>
              </a:gs>
              <a:gs pos="100000">
                <a:srgbClr val="046EEE"/>
              </a:gs>
            </a:gsLst>
            <a:lin ang="0" scaled="1"/>
            <a:tileRect/>
          </a:gradFill>
          <a:ln w="9525">
            <a:noFill/>
          </a:ln>
        </p:spPr>
        <p:txBody>
          <a:bodyPr lIns="51435" tIns="25718" rIns="51435" bIns="25718" anchor="ctr"/>
          <a:lstStyle/>
          <a:p>
            <a:pPr lvl="0" algn="ctr">
              <a:buFont typeface="Arial" panose="020B0604020202020204" pitchFamily="34" charset="0"/>
              <a:buNone/>
            </a:pPr>
            <a:endParaRPr lang="zh-CN" altLang="zh-CN" sz="21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1" name="TextBox 40"/>
          <p:cNvSpPr/>
          <p:nvPr/>
        </p:nvSpPr>
        <p:spPr>
          <a:xfrm>
            <a:off x="4349803" y="1215681"/>
            <a:ext cx="2327672" cy="234950"/>
          </a:xfrm>
          <a:prstGeom prst="rect">
            <a:avLst/>
          </a:prstGeom>
          <a:noFill/>
          <a:ln w="9525">
            <a:noFill/>
          </a:ln>
        </p:spPr>
        <p:txBody>
          <a:bodyPr lIns="51435" tIns="25718" rIns="51435" bIns="25718" anchor="t">
            <a:spAutoFit/>
          </a:bodyPr>
          <a:lstStyle/>
          <a:p>
            <a:pPr lvl="0">
              <a:buFont typeface="Arial" panose="020B0604020202020204" pitchFamily="34" charset="0"/>
              <a:buNone/>
            </a:pPr>
            <a:r>
              <a:rPr lang="zh-CN" altLang="en-US"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2" name="矩形 32"/>
          <p:cNvSpPr/>
          <p:nvPr/>
        </p:nvSpPr>
        <p:spPr>
          <a:xfrm>
            <a:off x="4309323" y="3206408"/>
            <a:ext cx="2185988" cy="354806"/>
          </a:xfrm>
          <a:prstGeom prst="rect">
            <a:avLst/>
          </a:prstGeom>
          <a:gradFill flip="none" rotWithShape="1">
            <a:gsLst>
              <a:gs pos="0">
                <a:srgbClr val="0246A0"/>
              </a:gs>
              <a:gs pos="100000">
                <a:srgbClr val="046EEE"/>
              </a:gs>
            </a:gsLst>
            <a:lin ang="10800000" scaled="1"/>
            <a:tileRect/>
          </a:gradFill>
          <a:ln w="9525">
            <a:noFill/>
          </a:ln>
        </p:spPr>
        <p:txBody>
          <a:bodyPr lIns="51435" tIns="25718" rIns="51435" bIns="25718" anchor="ctr"/>
          <a:lstStyle/>
          <a:p>
            <a:pPr lvl="0" algn="ctr">
              <a:buFont typeface="Arial" panose="020B0604020202020204" pitchFamily="34" charset="0"/>
              <a:buNone/>
            </a:pPr>
            <a:endParaRPr lang="zh-CN" altLang="zh-CN" sz="21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3" name="TextBox 42"/>
          <p:cNvSpPr/>
          <p:nvPr/>
        </p:nvSpPr>
        <p:spPr>
          <a:xfrm>
            <a:off x="4349805" y="3256412"/>
            <a:ext cx="1825228" cy="234950"/>
          </a:xfrm>
          <a:prstGeom prst="rect">
            <a:avLst/>
          </a:prstGeom>
          <a:noFill/>
          <a:ln w="9525">
            <a:noFill/>
          </a:ln>
        </p:spPr>
        <p:txBody>
          <a:bodyPr lIns="51435" tIns="25718" rIns="51435" bIns="25718" anchor="t">
            <a:spAutoFit/>
          </a:bodyPr>
          <a:lstStyle/>
          <a:p>
            <a:pPr lvl="0">
              <a:buFont typeface="Arial" panose="020B0604020202020204" pitchFamily="34" charset="0"/>
              <a:buNone/>
            </a:pPr>
            <a:r>
              <a:rPr lang="zh-CN" altLang="en-US" sz="12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2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4" name="矩形 34"/>
          <p:cNvSpPr/>
          <p:nvPr/>
        </p:nvSpPr>
        <p:spPr>
          <a:xfrm>
            <a:off x="4252174" y="3777908"/>
            <a:ext cx="1010525" cy="323163"/>
          </a:xfrm>
          <a:prstGeom prst="rect">
            <a:avLst/>
          </a:prstGeom>
          <a:noFill/>
          <a:ln w="9525">
            <a:noFill/>
          </a:ln>
        </p:spPr>
        <p:txBody>
          <a:bodyPr wrap="none" lIns="68576" tIns="34289" rIns="68576" bIns="34289" anchor="t">
            <a:spAutoFit/>
          </a:bodyPr>
          <a:lstStyle/>
          <a:p>
            <a:pPr lvl="0">
              <a:buFont typeface="Arial" panose="020B0604020202020204" pitchFamily="34" charset="0"/>
              <a:buNone/>
            </a:pPr>
            <a:r>
              <a:rPr lang="zh-CN" altLang="en-US" sz="1650" b="1"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5" name="矩形 47"/>
          <p:cNvSpPr/>
          <p:nvPr/>
        </p:nvSpPr>
        <p:spPr>
          <a:xfrm>
            <a:off x="4241456" y="4064847"/>
            <a:ext cx="1857375" cy="565150"/>
          </a:xfrm>
          <a:prstGeom prst="rect">
            <a:avLst/>
          </a:prstGeom>
          <a:noFill/>
          <a:ln w="9525">
            <a:noFill/>
          </a:ln>
        </p:spPr>
        <p:txBody>
          <a:bodyPr lIns="68576" tIns="34289" rIns="68576" bIns="34289" anchor="t">
            <a:spAutoFit/>
          </a:bodyPr>
          <a:lstStyle/>
          <a:p>
            <a:pPr lvl="0">
              <a:lnSpc>
                <a:spcPct val="120000"/>
              </a:lnSpc>
              <a:buFont typeface="Arial" panose="020B0604020202020204" pitchFamily="34" charset="0"/>
              <a:buNone/>
            </a:pPr>
            <a:r>
              <a:rPr lang="zh-CN" altLang="en-US" sz="9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a:t>
            </a:r>
            <a:endParaRPr lang="zh-CN" altLang="en-US" sz="9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6" name="矩形 36"/>
          <p:cNvSpPr/>
          <p:nvPr/>
        </p:nvSpPr>
        <p:spPr>
          <a:xfrm>
            <a:off x="6221467" y="3777908"/>
            <a:ext cx="1010525" cy="323163"/>
          </a:xfrm>
          <a:prstGeom prst="rect">
            <a:avLst/>
          </a:prstGeom>
          <a:noFill/>
          <a:ln w="9525">
            <a:noFill/>
          </a:ln>
        </p:spPr>
        <p:txBody>
          <a:bodyPr wrap="none" lIns="68576" tIns="34289" rIns="68576" bIns="34289" anchor="t">
            <a:spAutoFit/>
          </a:bodyPr>
          <a:lstStyle/>
          <a:p>
            <a:pPr lvl="0">
              <a:buFont typeface="Arial" panose="020B0604020202020204" pitchFamily="34" charset="0"/>
              <a:buNone/>
            </a:pPr>
            <a:r>
              <a:rPr lang="zh-CN" altLang="en-US" sz="1650" b="1" dirty="0">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7" name="矩形 37"/>
          <p:cNvSpPr/>
          <p:nvPr/>
        </p:nvSpPr>
        <p:spPr>
          <a:xfrm>
            <a:off x="6210751" y="4064847"/>
            <a:ext cx="1857375" cy="565150"/>
          </a:xfrm>
          <a:prstGeom prst="rect">
            <a:avLst/>
          </a:prstGeom>
          <a:noFill/>
          <a:ln w="9525">
            <a:noFill/>
          </a:ln>
        </p:spPr>
        <p:txBody>
          <a:bodyPr lIns="68576" tIns="34289" rIns="68576" bIns="34289" anchor="t">
            <a:spAutoFit/>
          </a:bodyPr>
          <a:lstStyle/>
          <a:p>
            <a:pPr lvl="0">
              <a:lnSpc>
                <a:spcPct val="120000"/>
              </a:lnSpc>
              <a:buFont typeface="Arial" panose="020B0604020202020204" pitchFamily="34" charset="0"/>
              <a:buNone/>
            </a:pPr>
            <a:r>
              <a:rPr lang="zh-CN" altLang="en-US" sz="9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a:t>
            </a:r>
            <a:endParaRPr lang="zh-CN" altLang="en-US" sz="9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 name="矩形 27"/>
          <p:cNvSpPr/>
          <p:nvPr/>
        </p:nvSpPr>
        <p:spPr>
          <a:xfrm>
            <a:off x="3411538"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12" grpId="0" bldLvl="0" animBg="1"/>
      <p:bldP spid="13" grpId="0" bldLvl="0"/>
      <p:bldP spid="14" grpId="0" bldLvl="0" animBg="1"/>
      <p:bldP spid="15" grpId="0" bldLvl="0"/>
      <p:bldP spid="16" grpId="0" bldLvl="0" animBg="1"/>
      <p:bldP spid="17" grpId="0" bldLvl="0"/>
      <p:bldP spid="18" grpId="0" bldLvl="0" animBg="1"/>
      <p:bldP spid="19" grpId="0" bldLvl="0"/>
      <p:bldP spid="20" grpId="0" bldLvl="0" animBg="1"/>
      <p:bldP spid="21" grpId="0" bldLvl="0"/>
      <p:bldP spid="22" grpId="0" bldLvl="0" animBg="1"/>
      <p:bldP spid="23" grpId="0" bldLvl="0"/>
      <p:bldP spid="24" grpId="0" bldLvl="0"/>
      <p:bldP spid="25" grpId="0" bldLvl="0"/>
      <p:bldP spid="26" grpId="0" bldLvl="0"/>
      <p:bldP spid="27" grpId="0" bldLvl="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平行四边形 8"/>
          <p:cNvSpPr/>
          <p:nvPr/>
        </p:nvSpPr>
        <p:spPr>
          <a:xfrm rot="16200000">
            <a:off x="3892009" y="2440894"/>
            <a:ext cx="1113235" cy="1524000"/>
          </a:xfrm>
          <a:prstGeom prst="parallelogram">
            <a:avLst>
              <a:gd name="adj" fmla="val 53226"/>
            </a:avLst>
          </a:prstGeom>
          <a:solidFill>
            <a:srgbClr val="0246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平行四边形 9"/>
          <p:cNvSpPr/>
          <p:nvPr/>
        </p:nvSpPr>
        <p:spPr>
          <a:xfrm rot="16200000">
            <a:off x="3892009" y="1250269"/>
            <a:ext cx="1113235" cy="1524000"/>
          </a:xfrm>
          <a:prstGeom prst="parallelogram">
            <a:avLst>
              <a:gd name="adj" fmla="val 53226"/>
            </a:avLst>
          </a:prstGeom>
          <a:solidFill>
            <a:srgbClr val="0246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右箭头 10"/>
          <p:cNvSpPr/>
          <p:nvPr/>
        </p:nvSpPr>
        <p:spPr>
          <a:xfrm>
            <a:off x="3686626" y="1327065"/>
            <a:ext cx="1984772" cy="776288"/>
          </a:xfrm>
          <a:prstGeom prst="rightArrow">
            <a:avLst>
              <a:gd name="adj1" fmla="val 66953"/>
              <a:gd name="adj2" fmla="val 50000"/>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 name="右箭头 11"/>
          <p:cNvSpPr/>
          <p:nvPr/>
        </p:nvSpPr>
        <p:spPr>
          <a:xfrm rot="10800000">
            <a:off x="3227045" y="1921186"/>
            <a:ext cx="1983581" cy="776288"/>
          </a:xfrm>
          <a:prstGeom prst="rightArrow">
            <a:avLst>
              <a:gd name="adj1" fmla="val 66953"/>
              <a:gd name="adj2" fmla="val 50000"/>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右箭头 12"/>
          <p:cNvSpPr/>
          <p:nvPr/>
        </p:nvSpPr>
        <p:spPr>
          <a:xfrm>
            <a:off x="3686626" y="2515309"/>
            <a:ext cx="1984772" cy="776288"/>
          </a:xfrm>
          <a:prstGeom prst="rightArrow">
            <a:avLst>
              <a:gd name="adj1" fmla="val 66953"/>
              <a:gd name="adj2" fmla="val 50000"/>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右箭头 13"/>
          <p:cNvSpPr/>
          <p:nvPr/>
        </p:nvSpPr>
        <p:spPr>
          <a:xfrm rot="10800000">
            <a:off x="3227045" y="3108240"/>
            <a:ext cx="1983581" cy="777479"/>
          </a:xfrm>
          <a:prstGeom prst="rightArrow">
            <a:avLst>
              <a:gd name="adj1" fmla="val 66953"/>
              <a:gd name="adj2" fmla="val 50000"/>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TextBox 9"/>
          <p:cNvSpPr txBox="1"/>
          <p:nvPr/>
        </p:nvSpPr>
        <p:spPr>
          <a:xfrm>
            <a:off x="3918798" y="1599719"/>
            <a:ext cx="1291828" cy="230832"/>
          </a:xfrm>
          <a:prstGeom prst="rect">
            <a:avLst/>
          </a:prstGeom>
          <a:noFill/>
          <a:ln w="9525">
            <a:noFill/>
          </a:ln>
        </p:spPr>
        <p:txBody>
          <a:bodyPr wrap="square" lIns="0" tIns="0" rIns="0" bIns="0" anchor="t">
            <a:spAutoFit/>
          </a:bodyPr>
          <a:lstStyle/>
          <a:p>
            <a:pPr lvl="0" algn="ctr"/>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此处添加标题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 name="TextBox 10"/>
          <p:cNvSpPr txBox="1"/>
          <p:nvPr/>
        </p:nvSpPr>
        <p:spPr>
          <a:xfrm>
            <a:off x="5739264" y="1448667"/>
            <a:ext cx="1565672" cy="692150"/>
          </a:xfrm>
          <a:prstGeom prst="rect">
            <a:avLst/>
          </a:prstGeom>
          <a:noFill/>
          <a:ln w="9525">
            <a:noFill/>
          </a:ln>
        </p:spPr>
        <p:txBody>
          <a:bodyPr wrap="square" lIns="0" tIns="0" rIns="0" bIns="0" anchor="t">
            <a:spAutoFit/>
          </a:bodyPr>
          <a:lstStyle/>
          <a:p>
            <a:pPr lvl="0" algn="just">
              <a:lnSpc>
                <a:spcPct val="150000"/>
              </a:lnSpc>
            </a:pPr>
            <a:r>
              <a:rPr lang="zh-CN" altLang="en-US" sz="10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10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7" name="TextBox 11"/>
          <p:cNvSpPr txBox="1"/>
          <p:nvPr/>
        </p:nvSpPr>
        <p:spPr>
          <a:xfrm>
            <a:off x="3686626" y="2193840"/>
            <a:ext cx="1293019" cy="230832"/>
          </a:xfrm>
          <a:prstGeom prst="rect">
            <a:avLst/>
          </a:prstGeom>
          <a:noFill/>
          <a:ln w="9525">
            <a:noFill/>
          </a:ln>
        </p:spPr>
        <p:txBody>
          <a:bodyPr wrap="square" lIns="0" tIns="0" rIns="0" bIns="0" anchor="t">
            <a:spAutoFit/>
          </a:bodyPr>
          <a:lstStyle/>
          <a:p>
            <a:pPr lvl="0" algn="ctr"/>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此处添加标题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8" name="TextBox 12"/>
          <p:cNvSpPr txBox="1"/>
          <p:nvPr/>
        </p:nvSpPr>
        <p:spPr>
          <a:xfrm>
            <a:off x="3918798" y="2787963"/>
            <a:ext cx="1291828" cy="230832"/>
          </a:xfrm>
          <a:prstGeom prst="rect">
            <a:avLst/>
          </a:prstGeom>
          <a:noFill/>
          <a:ln w="9525">
            <a:noFill/>
          </a:ln>
        </p:spPr>
        <p:txBody>
          <a:bodyPr wrap="square" lIns="0" tIns="0" rIns="0" bIns="0" anchor="t">
            <a:spAutoFit/>
          </a:bodyPr>
          <a:lstStyle/>
          <a:p>
            <a:pPr lvl="0" algn="ctr"/>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此处添加标题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9" name="TextBox 13"/>
          <p:cNvSpPr txBox="1"/>
          <p:nvPr/>
        </p:nvSpPr>
        <p:spPr>
          <a:xfrm>
            <a:off x="3686626" y="3382084"/>
            <a:ext cx="1293019" cy="230832"/>
          </a:xfrm>
          <a:prstGeom prst="rect">
            <a:avLst/>
          </a:prstGeom>
          <a:noFill/>
          <a:ln w="9525">
            <a:noFill/>
          </a:ln>
        </p:spPr>
        <p:txBody>
          <a:bodyPr wrap="square" lIns="0" tIns="0" rIns="0" bIns="0" anchor="t">
            <a:spAutoFit/>
          </a:bodyPr>
          <a:lstStyle/>
          <a:p>
            <a:pPr lvl="0" algn="ctr"/>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此处添加标题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0" name="TextBox 14"/>
          <p:cNvSpPr txBox="1"/>
          <p:nvPr/>
        </p:nvSpPr>
        <p:spPr>
          <a:xfrm>
            <a:off x="1580411" y="2049774"/>
            <a:ext cx="1566863" cy="692150"/>
          </a:xfrm>
          <a:prstGeom prst="rect">
            <a:avLst/>
          </a:prstGeom>
          <a:noFill/>
          <a:ln w="9525">
            <a:noFill/>
          </a:ln>
        </p:spPr>
        <p:txBody>
          <a:bodyPr wrap="square" lIns="0" tIns="0" rIns="0" bIns="0" anchor="t">
            <a:spAutoFit/>
          </a:bodyPr>
          <a:lstStyle/>
          <a:p>
            <a:pPr lvl="0" algn="just">
              <a:lnSpc>
                <a:spcPct val="150000"/>
              </a:lnSpc>
            </a:pPr>
            <a:r>
              <a:rPr lang="zh-CN" altLang="en-US" sz="10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10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1" name="TextBox 15"/>
          <p:cNvSpPr txBox="1"/>
          <p:nvPr/>
        </p:nvSpPr>
        <p:spPr>
          <a:xfrm>
            <a:off x="5739264" y="2678583"/>
            <a:ext cx="1565672" cy="692150"/>
          </a:xfrm>
          <a:prstGeom prst="rect">
            <a:avLst/>
          </a:prstGeom>
          <a:noFill/>
          <a:ln w="9525">
            <a:noFill/>
          </a:ln>
        </p:spPr>
        <p:txBody>
          <a:bodyPr wrap="square" lIns="0" tIns="0" rIns="0" bIns="0" anchor="t">
            <a:spAutoFit/>
          </a:bodyPr>
          <a:lstStyle/>
          <a:p>
            <a:pPr lvl="0" algn="just">
              <a:lnSpc>
                <a:spcPct val="150000"/>
              </a:lnSpc>
            </a:pPr>
            <a:r>
              <a:rPr lang="zh-CN" altLang="en-US" sz="10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10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2" name="TextBox 16"/>
          <p:cNvSpPr txBox="1"/>
          <p:nvPr/>
        </p:nvSpPr>
        <p:spPr>
          <a:xfrm>
            <a:off x="1580411" y="3279690"/>
            <a:ext cx="1566863" cy="692150"/>
          </a:xfrm>
          <a:prstGeom prst="rect">
            <a:avLst/>
          </a:prstGeom>
          <a:noFill/>
          <a:ln w="9525">
            <a:noFill/>
          </a:ln>
        </p:spPr>
        <p:txBody>
          <a:bodyPr wrap="square" lIns="0" tIns="0" rIns="0" bIns="0" anchor="t">
            <a:spAutoFit/>
          </a:bodyPr>
          <a:lstStyle/>
          <a:p>
            <a:pPr lvl="0" algn="just">
              <a:lnSpc>
                <a:spcPct val="150000"/>
              </a:lnSpc>
            </a:pPr>
            <a:r>
              <a:rPr lang="zh-CN" altLang="en-US" sz="10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10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 name="右箭头 1"/>
          <p:cNvSpPr/>
          <p:nvPr/>
        </p:nvSpPr>
        <p:spPr>
          <a:xfrm>
            <a:off x="3686626" y="3710695"/>
            <a:ext cx="1984772" cy="776288"/>
          </a:xfrm>
          <a:prstGeom prst="rightArrow">
            <a:avLst>
              <a:gd name="adj1" fmla="val 66953"/>
              <a:gd name="adj2" fmla="val 50000"/>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 name="TextBox 12"/>
          <p:cNvSpPr txBox="1"/>
          <p:nvPr/>
        </p:nvSpPr>
        <p:spPr>
          <a:xfrm>
            <a:off x="3918798" y="3983350"/>
            <a:ext cx="1291828" cy="230832"/>
          </a:xfrm>
          <a:prstGeom prst="rect">
            <a:avLst/>
          </a:prstGeom>
          <a:noFill/>
          <a:ln w="9525">
            <a:noFill/>
          </a:ln>
        </p:spPr>
        <p:txBody>
          <a:bodyPr wrap="square" lIns="0" tIns="0" rIns="0" bIns="0" anchor="t">
            <a:spAutoFit/>
          </a:bodyPr>
          <a:lstStyle/>
          <a:p>
            <a:pPr lvl="0" algn="ctr"/>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此处添加标题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 name="TextBox 15"/>
          <p:cNvSpPr txBox="1"/>
          <p:nvPr/>
        </p:nvSpPr>
        <p:spPr>
          <a:xfrm>
            <a:off x="5739264" y="3873971"/>
            <a:ext cx="1565672" cy="692150"/>
          </a:xfrm>
          <a:prstGeom prst="rect">
            <a:avLst/>
          </a:prstGeom>
          <a:noFill/>
          <a:ln w="9525">
            <a:noFill/>
          </a:ln>
        </p:spPr>
        <p:txBody>
          <a:bodyPr wrap="square" lIns="0" tIns="0" rIns="0" bIns="0" anchor="t">
            <a:spAutoFit/>
          </a:bodyPr>
          <a:lstStyle/>
          <a:p>
            <a:pPr lvl="0" algn="just">
              <a:lnSpc>
                <a:spcPct val="150000"/>
              </a:lnSpc>
            </a:pPr>
            <a:r>
              <a:rPr lang="zh-CN" altLang="en-US" sz="10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10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3" name="矩形 22"/>
          <p:cNvSpPr/>
          <p:nvPr/>
        </p:nvSpPr>
        <p:spPr>
          <a:xfrm>
            <a:off x="3411537"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9" grpId="0" bldLvl="0" animBg="1"/>
      <p:bldP spid="10" grpId="0" bldLvl="0" animBg="1"/>
      <p:bldP spid="11" grpId="0" bldLvl="0" animBg="1"/>
      <p:bldP spid="12" grpId="0" bldLvl="0" animBg="1"/>
      <p:bldP spid="13" grpId="0" bldLvl="0" animBg="1"/>
      <p:bldP spid="14" grpId="0" bldLvl="0" animBg="1"/>
      <p:bldP spid="15" grpId="0"/>
      <p:bldP spid="16" grpId="0"/>
      <p:bldP spid="17" grpId="0"/>
      <p:bldP spid="18" grpId="0"/>
      <p:bldP spid="19" grpId="0"/>
      <p:bldP spid="20" grpId="0"/>
      <p:bldP spid="21" grpId="0"/>
      <p:bldP spid="22" grpId="0"/>
      <p:bldP spid="2" grpId="0" bldLvl="0" animBg="1"/>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descr="C:\Users\Administrator\Desktop\微信截图_20210730142030.png微信截图_20210730142030"/>
          <p:cNvPicPr>
            <a:picLocks noChangeAspect="1"/>
          </p:cNvPicPr>
          <p:nvPr/>
        </p:nvPicPr>
        <p:blipFill rotWithShape="1">
          <a:blip r:embed="rId1"/>
          <a:srcRect/>
          <a:stretch>
            <a:fillRect/>
          </a:stretch>
        </p:blipFill>
        <p:spPr>
          <a:xfrm>
            <a:off x="173355" y="1148715"/>
            <a:ext cx="2359660" cy="3431540"/>
          </a:xfrm>
          <a:prstGeom prst="rect">
            <a:avLst/>
          </a:prstGeom>
          <a:ln>
            <a:noFill/>
          </a:ln>
          <a:effectLst>
            <a:outerShdw blurRad="292100" dist="139700" dir="2700000" algn="tl" rotWithShape="0">
              <a:srgbClr val="333333">
                <a:alpha val="65000"/>
              </a:srgbClr>
            </a:outerShdw>
          </a:effectLst>
        </p:spPr>
      </p:pic>
      <p:sp>
        <p:nvSpPr>
          <p:cNvPr id="35" name="矩形 34"/>
          <p:cNvSpPr/>
          <p:nvPr/>
        </p:nvSpPr>
        <p:spPr>
          <a:xfrm>
            <a:off x="236194" y="3594022"/>
            <a:ext cx="2286000" cy="384572"/>
          </a:xfrm>
          <a:prstGeom prst="rect">
            <a:avLst/>
          </a:prstGeom>
          <a:solidFill>
            <a:srgbClr val="0185C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6" name="文本框 35"/>
          <p:cNvSpPr txBox="1"/>
          <p:nvPr/>
        </p:nvSpPr>
        <p:spPr>
          <a:xfrm>
            <a:off x="743996" y="3662204"/>
            <a:ext cx="1270397" cy="248209"/>
          </a:xfrm>
          <a:prstGeom prst="rect">
            <a:avLst/>
          </a:prstGeom>
          <a:noFill/>
          <a:ln w="9525">
            <a:noFill/>
          </a:ln>
        </p:spPr>
        <p:txBody>
          <a:bodyPr wrap="square" anchor="t">
            <a:spAutoFit/>
          </a:bodyPr>
          <a:lstStyle/>
          <a:p>
            <a:pPr lvl="0" algn="ctr"/>
            <a:r>
              <a:rPr lang="zh-CN" altLang="en-US" sz="101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此处添加标题</a:t>
            </a:r>
            <a:endParaRPr lang="zh-CN" altLang="en-US" sz="101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7" name="矩形 36"/>
          <p:cNvSpPr/>
          <p:nvPr/>
        </p:nvSpPr>
        <p:spPr>
          <a:xfrm>
            <a:off x="2704756" y="1148479"/>
            <a:ext cx="1800225" cy="1483519"/>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8" name="矩形 37"/>
          <p:cNvSpPr/>
          <p:nvPr/>
        </p:nvSpPr>
        <p:spPr>
          <a:xfrm>
            <a:off x="4635951" y="1148479"/>
            <a:ext cx="1800225" cy="1483519"/>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39" name="组合 38"/>
          <p:cNvGrpSpPr/>
          <p:nvPr/>
        </p:nvGrpSpPr>
        <p:grpSpPr>
          <a:xfrm>
            <a:off x="2946455" y="1269922"/>
            <a:ext cx="1325165" cy="1255874"/>
            <a:chOff x="4094181" y="1825882"/>
            <a:chExt cx="1767840" cy="1674623"/>
          </a:xfrm>
        </p:grpSpPr>
        <p:sp>
          <p:nvSpPr>
            <p:cNvPr id="43022" name="文本框 39"/>
            <p:cNvSpPr txBox="1"/>
            <p:nvPr/>
          </p:nvSpPr>
          <p:spPr>
            <a:xfrm>
              <a:off x="4231342" y="1825882"/>
              <a:ext cx="1280160" cy="738719"/>
            </a:xfrm>
            <a:prstGeom prst="rect">
              <a:avLst/>
            </a:prstGeom>
            <a:noFill/>
            <a:ln w="9525">
              <a:noFill/>
            </a:ln>
          </p:spPr>
          <p:txBody>
            <a:bodyPr wrap="square" anchor="t">
              <a:spAutoFit/>
            </a:bodyPr>
            <a:lstStyle/>
            <a:p>
              <a:pPr lvl="0"/>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3023" name="文本框 40"/>
            <p:cNvSpPr txBox="1"/>
            <p:nvPr/>
          </p:nvSpPr>
          <p:spPr>
            <a:xfrm>
              <a:off x="4094181" y="2336252"/>
              <a:ext cx="1767840" cy="1164253"/>
            </a:xfrm>
            <a:prstGeom prst="rect">
              <a:avLst/>
            </a:prstGeom>
            <a:noFill/>
            <a:ln w="9525">
              <a:noFill/>
            </a:ln>
          </p:spPr>
          <p:txBody>
            <a:bodyPr wrap="square" anchor="t">
              <a:spAutoFit/>
            </a:bodyPr>
            <a:lstStyle/>
            <a:p>
              <a:pPr lvl="0"/>
              <a:r>
                <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r>
                <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r>
                <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r>
                <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2" name="组合 41"/>
          <p:cNvGrpSpPr/>
          <p:nvPr/>
        </p:nvGrpSpPr>
        <p:grpSpPr>
          <a:xfrm>
            <a:off x="4849074" y="1210391"/>
            <a:ext cx="1326356" cy="1255874"/>
            <a:chOff x="4094181" y="1825882"/>
            <a:chExt cx="1767840" cy="1674623"/>
          </a:xfrm>
        </p:grpSpPr>
        <p:sp>
          <p:nvSpPr>
            <p:cNvPr id="43025" name="文本框 42"/>
            <p:cNvSpPr txBox="1"/>
            <p:nvPr/>
          </p:nvSpPr>
          <p:spPr>
            <a:xfrm>
              <a:off x="4231341" y="1825882"/>
              <a:ext cx="1280160" cy="738719"/>
            </a:xfrm>
            <a:prstGeom prst="rect">
              <a:avLst/>
            </a:prstGeom>
            <a:noFill/>
            <a:ln w="9525">
              <a:noFill/>
            </a:ln>
          </p:spPr>
          <p:txBody>
            <a:bodyPr wrap="square" anchor="t">
              <a:spAutoFit/>
            </a:bodyPr>
            <a:lstStyle/>
            <a:p>
              <a:pPr lvl="0"/>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3026" name="文本框 43"/>
            <p:cNvSpPr txBox="1"/>
            <p:nvPr/>
          </p:nvSpPr>
          <p:spPr>
            <a:xfrm>
              <a:off x="4094181" y="2336252"/>
              <a:ext cx="1767840" cy="1164253"/>
            </a:xfrm>
            <a:prstGeom prst="rect">
              <a:avLst/>
            </a:prstGeom>
            <a:noFill/>
            <a:ln w="9525">
              <a:noFill/>
            </a:ln>
          </p:spPr>
          <p:txBody>
            <a:bodyPr wrap="square" anchor="t">
              <a:spAutoFit/>
            </a:bodyPr>
            <a:lstStyle/>
            <a:p>
              <a:pPr lvl="0"/>
              <a:r>
                <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r>
                <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r>
                <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r>
                <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45" name="矩形 44"/>
          <p:cNvSpPr/>
          <p:nvPr/>
        </p:nvSpPr>
        <p:spPr>
          <a:xfrm>
            <a:off x="2704758" y="3008235"/>
            <a:ext cx="3731419" cy="1565672"/>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46" name="组合 45"/>
          <p:cNvGrpSpPr/>
          <p:nvPr/>
        </p:nvGrpSpPr>
        <p:grpSpPr>
          <a:xfrm>
            <a:off x="4008491" y="3238027"/>
            <a:ext cx="2427684" cy="247650"/>
            <a:chOff x="5511501" y="4450080"/>
            <a:chExt cx="3236259" cy="329703"/>
          </a:xfrm>
        </p:grpSpPr>
        <p:sp>
          <p:nvSpPr>
            <p:cNvPr id="47" name="矩形 46"/>
            <p:cNvSpPr/>
            <p:nvPr/>
          </p:nvSpPr>
          <p:spPr>
            <a:xfrm>
              <a:off x="5511501" y="4450080"/>
              <a:ext cx="3236259"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3030" name="文本框 47"/>
            <p:cNvSpPr txBox="1"/>
            <p:nvPr/>
          </p:nvSpPr>
          <p:spPr>
            <a:xfrm>
              <a:off x="5511501" y="4450080"/>
              <a:ext cx="2538853" cy="329703"/>
            </a:xfrm>
            <a:prstGeom prst="rect">
              <a:avLst/>
            </a:prstGeom>
            <a:noFill/>
            <a:ln w="9525">
              <a:noFill/>
            </a:ln>
          </p:spPr>
          <p:txBody>
            <a:bodyPr wrap="square" anchor="t">
              <a:spAutoFit/>
            </a:bodyPr>
            <a:lstStyle/>
            <a:p>
              <a:pPr lvl="0"/>
              <a:r>
                <a:rPr lang="zh-CN" altLang="en-US" sz="1015" b="1" dirty="0">
                  <a:solidFill>
                    <a:srgbClr val="3B3838"/>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b="1" dirty="0">
                <a:solidFill>
                  <a:srgbClr val="3B3838"/>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9" name="组合 48"/>
          <p:cNvGrpSpPr/>
          <p:nvPr/>
        </p:nvGrpSpPr>
        <p:grpSpPr>
          <a:xfrm>
            <a:off x="3738219" y="3684520"/>
            <a:ext cx="2697956" cy="247650"/>
            <a:chOff x="5151121" y="5045110"/>
            <a:chExt cx="3596640" cy="329703"/>
          </a:xfrm>
        </p:grpSpPr>
        <p:sp>
          <p:nvSpPr>
            <p:cNvPr id="50" name="矩形 49"/>
            <p:cNvSpPr/>
            <p:nvPr/>
          </p:nvSpPr>
          <p:spPr>
            <a:xfrm>
              <a:off x="5151121" y="5045110"/>
              <a:ext cx="3596640"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3033" name="文本框 50"/>
            <p:cNvSpPr txBox="1"/>
            <p:nvPr/>
          </p:nvSpPr>
          <p:spPr>
            <a:xfrm>
              <a:off x="5153661" y="5045110"/>
              <a:ext cx="2420193" cy="329703"/>
            </a:xfrm>
            <a:prstGeom prst="rect">
              <a:avLst/>
            </a:prstGeom>
            <a:noFill/>
            <a:ln w="9525">
              <a:noFill/>
            </a:ln>
          </p:spPr>
          <p:txBody>
            <a:bodyPr wrap="square" anchor="t">
              <a:spAutoFit/>
            </a:bodyPr>
            <a:lstStyle/>
            <a:p>
              <a:pPr lvl="0"/>
              <a:r>
                <a:rPr lang="zh-CN" altLang="en-US" sz="1015" b="1" dirty="0">
                  <a:solidFill>
                    <a:srgbClr val="3B3838"/>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b="1" dirty="0">
                <a:solidFill>
                  <a:srgbClr val="3B3838"/>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52" name="组合 51"/>
          <p:cNvGrpSpPr/>
          <p:nvPr/>
        </p:nvGrpSpPr>
        <p:grpSpPr>
          <a:xfrm>
            <a:off x="4325198" y="4166703"/>
            <a:ext cx="2110978" cy="247650"/>
            <a:chOff x="5932842" y="5688540"/>
            <a:chExt cx="2814918" cy="329705"/>
          </a:xfrm>
        </p:grpSpPr>
        <p:sp>
          <p:nvSpPr>
            <p:cNvPr id="53" name="矩形 52"/>
            <p:cNvSpPr/>
            <p:nvPr/>
          </p:nvSpPr>
          <p:spPr>
            <a:xfrm>
              <a:off x="5989319" y="5702218"/>
              <a:ext cx="2758441" cy="287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3036" name="文本框 53"/>
            <p:cNvSpPr txBox="1"/>
            <p:nvPr/>
          </p:nvSpPr>
          <p:spPr>
            <a:xfrm>
              <a:off x="5932842" y="5688540"/>
              <a:ext cx="1966791" cy="329705"/>
            </a:xfrm>
            <a:prstGeom prst="rect">
              <a:avLst/>
            </a:prstGeom>
            <a:noFill/>
            <a:ln w="9525">
              <a:noFill/>
            </a:ln>
          </p:spPr>
          <p:txBody>
            <a:bodyPr wrap="square" anchor="t">
              <a:spAutoFit/>
            </a:bodyPr>
            <a:lstStyle/>
            <a:p>
              <a:pPr lvl="0"/>
              <a:r>
                <a:rPr lang="zh-CN" altLang="en-US" sz="1015" b="1" dirty="0">
                  <a:solidFill>
                    <a:srgbClr val="3B3838"/>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a:t>
              </a:r>
              <a:endParaRPr lang="zh-CN" altLang="en-US" sz="1015" b="1" dirty="0">
                <a:solidFill>
                  <a:srgbClr val="3B3838"/>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55" name="文本框 54"/>
          <p:cNvSpPr txBox="1"/>
          <p:nvPr/>
        </p:nvSpPr>
        <p:spPr>
          <a:xfrm>
            <a:off x="3498904" y="3238024"/>
            <a:ext cx="627459" cy="248209"/>
          </a:xfrm>
          <a:prstGeom prst="rect">
            <a:avLst/>
          </a:prstGeom>
          <a:noFill/>
          <a:ln w="9525">
            <a:noFill/>
          </a:ln>
        </p:spPr>
        <p:txBody>
          <a:bodyPr wrap="square" anchor="t">
            <a:spAutoFit/>
          </a:bodyPr>
          <a:lstStyle/>
          <a:p>
            <a:pPr lvl="0"/>
            <a:r>
              <a:rPr lang="en-US" altLang="zh-CN" sz="101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75%</a:t>
            </a:r>
            <a:endParaRPr lang="zh-CN" altLang="en-US" sz="101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6" name="文本框 55"/>
          <p:cNvSpPr txBox="1"/>
          <p:nvPr/>
        </p:nvSpPr>
        <p:spPr>
          <a:xfrm>
            <a:off x="3271495" y="3684510"/>
            <a:ext cx="627460" cy="248209"/>
          </a:xfrm>
          <a:prstGeom prst="rect">
            <a:avLst/>
          </a:prstGeom>
          <a:noFill/>
          <a:ln w="9525">
            <a:noFill/>
          </a:ln>
        </p:spPr>
        <p:txBody>
          <a:bodyPr wrap="square" anchor="t">
            <a:spAutoFit/>
          </a:bodyPr>
          <a:lstStyle/>
          <a:p>
            <a:pPr lvl="0"/>
            <a:r>
              <a:rPr lang="en-US" altLang="zh-CN" sz="101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90%</a:t>
            </a:r>
            <a:endParaRPr lang="zh-CN" altLang="en-US" sz="101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7" name="文本框 56"/>
          <p:cNvSpPr txBox="1"/>
          <p:nvPr/>
        </p:nvSpPr>
        <p:spPr>
          <a:xfrm>
            <a:off x="3902526" y="4146471"/>
            <a:ext cx="626269" cy="248209"/>
          </a:xfrm>
          <a:prstGeom prst="rect">
            <a:avLst/>
          </a:prstGeom>
          <a:noFill/>
          <a:ln w="9525">
            <a:noFill/>
          </a:ln>
        </p:spPr>
        <p:txBody>
          <a:bodyPr wrap="square" anchor="t">
            <a:spAutoFit/>
          </a:bodyPr>
          <a:lstStyle/>
          <a:p>
            <a:pPr lvl="0"/>
            <a:r>
              <a:rPr lang="en-US" altLang="zh-CN" sz="101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60%</a:t>
            </a:r>
            <a:endParaRPr lang="zh-CN" altLang="en-US" sz="101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8" name="圆角矩形 57"/>
          <p:cNvSpPr/>
          <p:nvPr/>
        </p:nvSpPr>
        <p:spPr>
          <a:xfrm>
            <a:off x="6649298" y="1148955"/>
            <a:ext cx="2197894" cy="3431381"/>
          </a:xfrm>
          <a:prstGeom prst="roundRect">
            <a:avLst>
              <a:gd name="adj" fmla="val 0"/>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59" name="组合 58"/>
          <p:cNvGrpSpPr/>
          <p:nvPr/>
        </p:nvGrpSpPr>
        <p:grpSpPr>
          <a:xfrm>
            <a:off x="7013630" y="1659256"/>
            <a:ext cx="1397794" cy="2508122"/>
            <a:chOff x="3998340" y="1825882"/>
            <a:chExt cx="1863681" cy="3344156"/>
          </a:xfrm>
        </p:grpSpPr>
        <p:sp>
          <p:nvSpPr>
            <p:cNvPr id="43042" name="文本框 59"/>
            <p:cNvSpPr txBox="1"/>
            <p:nvPr/>
          </p:nvSpPr>
          <p:spPr>
            <a:xfrm>
              <a:off x="3998340" y="1825882"/>
              <a:ext cx="1819019" cy="430886"/>
            </a:xfrm>
            <a:prstGeom prst="rect">
              <a:avLst/>
            </a:prstGeom>
            <a:noFill/>
            <a:ln w="9525">
              <a:noFill/>
            </a:ln>
          </p:spPr>
          <p:txBody>
            <a:bodyPr wrap="square" anchor="t">
              <a:spAutoFit/>
            </a:bodyPr>
            <a:lstStyle/>
            <a:p>
              <a:pPr lvl="0"/>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此处添加标题</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3043" name="文本框 60"/>
            <p:cNvSpPr txBox="1"/>
            <p:nvPr/>
          </p:nvSpPr>
          <p:spPr>
            <a:xfrm>
              <a:off x="4094180" y="2336251"/>
              <a:ext cx="1767841" cy="2833787"/>
            </a:xfrm>
            <a:prstGeom prst="rect">
              <a:avLst/>
            </a:prstGeom>
            <a:noFill/>
            <a:ln w="9525">
              <a:noFill/>
            </a:ln>
          </p:spPr>
          <p:txBody>
            <a:bodyPr wrap="square" anchor="t">
              <a:spAutoFit/>
            </a:bodyPr>
            <a:lstStyle/>
            <a:p>
              <a:pPr lvl="0"/>
              <a:r>
                <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本内容在此编辑文本内容在此编辑文本内容在此编辑文本内容在此编辑文本内容在此编辑文本内容在此编辑文本内容在此编辑文本内容</a:t>
              </a:r>
              <a:endParaRPr lang="zh-CN" altLang="en-US"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33" name="矩形 32"/>
          <p:cNvSpPr/>
          <p:nvPr/>
        </p:nvSpPr>
        <p:spPr>
          <a:xfrm>
            <a:off x="3411537"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35" grpId="0" bldLvl="0" animBg="1"/>
      <p:bldP spid="36" grpId="0"/>
      <p:bldP spid="37" grpId="0" bldLvl="0" animBg="1"/>
      <p:bldP spid="38" grpId="0" bldLvl="0" animBg="1"/>
      <p:bldP spid="45" grpId="0" bldLvl="0" animBg="1"/>
      <p:bldP spid="55" grpId="0"/>
      <p:bldP spid="56" grpId="0"/>
      <p:bldP spid="57" grpId="0"/>
      <p:bldP spid="58"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等腰三角形 45"/>
          <p:cNvSpPr/>
          <p:nvPr/>
        </p:nvSpPr>
        <p:spPr>
          <a:xfrm>
            <a:off x="1893545" y="2852024"/>
            <a:ext cx="1329929" cy="720329"/>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rgbClr val="0185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TextBox 2"/>
          <p:cNvSpPr txBox="1"/>
          <p:nvPr/>
        </p:nvSpPr>
        <p:spPr>
          <a:xfrm>
            <a:off x="1893545" y="3753328"/>
            <a:ext cx="4845844" cy="346075"/>
          </a:xfrm>
          <a:prstGeom prst="rect">
            <a:avLst/>
          </a:prstGeom>
          <a:noFill/>
          <a:ln w="9525">
            <a:noFill/>
          </a:ln>
        </p:spPr>
        <p:txBody>
          <a:bodyPr wrap="square" lIns="0" tIns="0" rIns="0" bIns="0" anchor="t">
            <a:spAutoFit/>
          </a:bodyPr>
          <a:lstStyle/>
          <a:p>
            <a:pPr lvl="0" algn="just">
              <a:lnSpc>
                <a:spcPct val="150000"/>
              </a:lnSpc>
            </a:pPr>
            <a:r>
              <a:rPr sz="75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在此编辑文本内容在此编辑文本内容在此编辑文本内容在此编辑文本内容在此编辑文本内容在此编辑文本内容在此编辑文本内容在此编辑文本内容在此编辑文本内容在此编辑文本内容</a:t>
            </a:r>
            <a:endParaRPr sz="75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TextBox 10"/>
          <p:cNvSpPr txBox="1"/>
          <p:nvPr/>
        </p:nvSpPr>
        <p:spPr>
          <a:xfrm>
            <a:off x="2018561" y="3049668"/>
            <a:ext cx="1079897" cy="518795"/>
          </a:xfrm>
          <a:prstGeom prst="rect">
            <a:avLst/>
          </a:prstGeom>
          <a:noFill/>
          <a:ln w="9525">
            <a:noFill/>
          </a:ln>
        </p:spPr>
        <p:txBody>
          <a:bodyPr wrap="square" lIns="0" tIns="0" rIns="0" bIns="0" anchor="t">
            <a:spAutoFit/>
          </a:bodyPr>
          <a:lstStyle/>
          <a:p>
            <a:pPr lvl="0" algn="ctr">
              <a:lnSpc>
                <a:spcPct val="150000"/>
              </a:lnSpc>
            </a:pPr>
            <a:r>
              <a:rPr lang="zh-CN" altLang="en-US" sz="75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a:t>
            </a:r>
            <a:endParaRPr lang="zh-CN" altLang="en-US" sz="75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 name="TextBox 16"/>
          <p:cNvSpPr txBox="1"/>
          <p:nvPr/>
        </p:nvSpPr>
        <p:spPr>
          <a:xfrm>
            <a:off x="3804499" y="3081814"/>
            <a:ext cx="991790" cy="346075"/>
          </a:xfrm>
          <a:prstGeom prst="rect">
            <a:avLst/>
          </a:prstGeom>
          <a:noFill/>
          <a:ln w="9525">
            <a:noFill/>
          </a:ln>
        </p:spPr>
        <p:txBody>
          <a:bodyPr wrap="square" lIns="0" tIns="0" rIns="0" bIns="0" anchor="t">
            <a:spAutoFit/>
          </a:bodyPr>
          <a:lstStyle/>
          <a:p>
            <a:pPr lvl="0" algn="ctr">
              <a:lnSpc>
                <a:spcPct val="150000"/>
              </a:lnSpc>
            </a:pPr>
            <a:r>
              <a:rPr lang="zh-CN" altLang="en-US" sz="75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a:t>
            </a:r>
            <a:endParaRPr lang="zh-CN" altLang="en-US" sz="75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TextBox 22"/>
          <p:cNvSpPr txBox="1"/>
          <p:nvPr/>
        </p:nvSpPr>
        <p:spPr>
          <a:xfrm>
            <a:off x="5527332" y="3081814"/>
            <a:ext cx="1092994" cy="346075"/>
          </a:xfrm>
          <a:prstGeom prst="rect">
            <a:avLst/>
          </a:prstGeom>
          <a:noFill/>
          <a:ln w="9525">
            <a:noFill/>
          </a:ln>
        </p:spPr>
        <p:txBody>
          <a:bodyPr wrap="square" lIns="0" tIns="0" rIns="0" bIns="0" anchor="t">
            <a:spAutoFit/>
          </a:bodyPr>
          <a:lstStyle/>
          <a:p>
            <a:pPr lvl="0" algn="ctr">
              <a:lnSpc>
                <a:spcPct val="150000"/>
              </a:lnSpc>
            </a:pPr>
            <a:r>
              <a:rPr lang="zh-CN" altLang="en-US" sz="75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a:t>
            </a:r>
            <a:endParaRPr lang="zh-CN" altLang="en-US" sz="750" dirty="0">
              <a:solidFill>
                <a:srgbClr val="59595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14" name="组合 13"/>
          <p:cNvGrpSpPr/>
          <p:nvPr/>
        </p:nvGrpSpPr>
        <p:grpSpPr>
          <a:xfrm>
            <a:off x="1910584" y="1415002"/>
            <a:ext cx="1296000" cy="1378586"/>
            <a:chOff x="1280133" y="1276560"/>
            <a:chExt cx="1728000" cy="1838115"/>
          </a:xfrm>
          <a:gradFill>
            <a:gsLst>
              <a:gs pos="0">
                <a:srgbClr val="0246A0"/>
              </a:gs>
              <a:gs pos="100000">
                <a:srgbClr val="046EEE"/>
              </a:gs>
            </a:gsLst>
            <a:lin ang="2700000" scaled="1"/>
          </a:gradFill>
        </p:grpSpPr>
        <p:sp>
          <p:nvSpPr>
            <p:cNvPr id="15" name="椭圆 14"/>
            <p:cNvSpPr/>
            <p:nvPr/>
          </p:nvSpPr>
          <p:spPr>
            <a:xfrm>
              <a:off x="1280133" y="1276560"/>
              <a:ext cx="1728000" cy="172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 name="TextBox 30"/>
            <p:cNvSpPr txBox="1"/>
            <p:nvPr/>
          </p:nvSpPr>
          <p:spPr>
            <a:xfrm>
              <a:off x="1389110" y="1879769"/>
              <a:ext cx="1555101" cy="738293"/>
            </a:xfrm>
            <a:prstGeom prst="rect">
              <a:avLst/>
            </a:prstGeom>
            <a:grpFill/>
            <a:ln>
              <a:noFill/>
            </a:ln>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fontAlgn="auto"/>
              <a:r>
                <a:rPr lang="zh-CN" altLang="en-US" sz="1200" noProof="1">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在此编辑文本内容在此编辑文本内容</a:t>
              </a:r>
              <a:endParaRPr lang="zh-CN" altLang="en-US" sz="1200" noProof="1">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sp>
          <p:nvSpPr>
            <p:cNvPr id="17" name="等腰三角形 16"/>
            <p:cNvSpPr/>
            <p:nvPr/>
          </p:nvSpPr>
          <p:spPr>
            <a:xfrm flipV="1">
              <a:off x="2034816"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18" name="组合 17"/>
          <p:cNvGrpSpPr/>
          <p:nvPr/>
        </p:nvGrpSpPr>
        <p:grpSpPr>
          <a:xfrm>
            <a:off x="3652574" y="1410292"/>
            <a:ext cx="1296000" cy="1383296"/>
            <a:chOff x="3616599" y="1270281"/>
            <a:chExt cx="1728000" cy="1844394"/>
          </a:xfrm>
          <a:gradFill>
            <a:gsLst>
              <a:gs pos="0">
                <a:srgbClr val="0246A0"/>
              </a:gs>
              <a:gs pos="100000">
                <a:srgbClr val="046EEE"/>
              </a:gs>
            </a:gsLst>
            <a:lin ang="2700000" scaled="1"/>
          </a:gradFill>
        </p:grpSpPr>
        <p:sp>
          <p:nvSpPr>
            <p:cNvPr id="19" name="椭圆 18"/>
            <p:cNvSpPr/>
            <p:nvPr/>
          </p:nvSpPr>
          <p:spPr>
            <a:xfrm>
              <a:off x="3616599" y="1270281"/>
              <a:ext cx="1728000" cy="172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0" name="TextBox 31"/>
            <p:cNvSpPr txBox="1"/>
            <p:nvPr/>
          </p:nvSpPr>
          <p:spPr>
            <a:xfrm>
              <a:off x="3818911" y="1876630"/>
              <a:ext cx="1323376" cy="738293"/>
            </a:xfrm>
            <a:prstGeom prst="rect">
              <a:avLst/>
            </a:prstGeom>
            <a:grpFill/>
            <a:ln>
              <a:noFill/>
            </a:ln>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fontAlgn="auto"/>
              <a:r>
                <a:rPr lang="zh-CN" altLang="en-US" sz="1200" noProof="1">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在此编辑文本内容在此编辑文本内容</a:t>
              </a:r>
              <a:endParaRPr lang="zh-CN" altLang="en-US" sz="1200" noProof="1">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sp>
          <p:nvSpPr>
            <p:cNvPr id="21" name="等腰三角形 20"/>
            <p:cNvSpPr/>
            <p:nvPr/>
          </p:nvSpPr>
          <p:spPr>
            <a:xfrm flipV="1">
              <a:off x="4379998"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22" name="组合 21"/>
          <p:cNvGrpSpPr/>
          <p:nvPr/>
        </p:nvGrpSpPr>
        <p:grpSpPr>
          <a:xfrm>
            <a:off x="5425953" y="1415509"/>
            <a:ext cx="1296000" cy="1378079"/>
            <a:chOff x="5990153" y="1277236"/>
            <a:chExt cx="1728000" cy="1837439"/>
          </a:xfrm>
          <a:gradFill>
            <a:gsLst>
              <a:gs pos="0">
                <a:srgbClr val="0246A0"/>
              </a:gs>
              <a:gs pos="100000">
                <a:srgbClr val="046EEE"/>
              </a:gs>
            </a:gsLst>
            <a:lin ang="2700000" scaled="1"/>
          </a:gradFill>
        </p:grpSpPr>
        <p:sp>
          <p:nvSpPr>
            <p:cNvPr id="23" name="椭圆 22"/>
            <p:cNvSpPr/>
            <p:nvPr/>
          </p:nvSpPr>
          <p:spPr>
            <a:xfrm>
              <a:off x="5990153" y="1277236"/>
              <a:ext cx="1728000" cy="172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4" name="TextBox 32"/>
            <p:cNvSpPr txBox="1"/>
            <p:nvPr/>
          </p:nvSpPr>
          <p:spPr>
            <a:xfrm>
              <a:off x="6189054" y="1888059"/>
              <a:ext cx="1330199" cy="738293"/>
            </a:xfrm>
            <a:prstGeom prst="rect">
              <a:avLst/>
            </a:prstGeom>
            <a:grpFill/>
            <a:ln>
              <a:noFill/>
            </a:ln>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fontAlgn="auto"/>
              <a:r>
                <a:rPr lang="zh-CN" altLang="en-US" sz="1200" noProof="1">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在此编辑文本内容在此编辑文本内容</a:t>
              </a:r>
              <a:endParaRPr lang="zh-CN" altLang="en-US" sz="1200" noProof="1">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sp>
          <p:nvSpPr>
            <p:cNvPr id="25" name="等腰三角形 24"/>
            <p:cNvSpPr/>
            <p:nvPr/>
          </p:nvSpPr>
          <p:spPr>
            <a:xfrm flipV="1">
              <a:off x="6744504"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26" name="等腰三角形 45"/>
          <p:cNvSpPr/>
          <p:nvPr/>
        </p:nvSpPr>
        <p:spPr>
          <a:xfrm>
            <a:off x="3635429" y="2852024"/>
            <a:ext cx="1329929" cy="720329"/>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rgbClr val="0185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7" name="等腰三角形 45"/>
          <p:cNvSpPr/>
          <p:nvPr/>
        </p:nvSpPr>
        <p:spPr>
          <a:xfrm>
            <a:off x="5409461" y="2868693"/>
            <a:ext cx="1329929" cy="719138"/>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rgbClr val="0185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 name="矩形 27"/>
          <p:cNvSpPr/>
          <p:nvPr/>
        </p:nvSpPr>
        <p:spPr>
          <a:xfrm>
            <a:off x="3411537"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9" grpId="0" bldLvl="0" animBg="1"/>
      <p:bldP spid="10" grpId="0"/>
      <p:bldP spid="11" grpId="0"/>
      <p:bldP spid="12" grpId="0"/>
      <p:bldP spid="13" grpId="0"/>
      <p:bldP spid="26" grpId="0" bldLvl="0" animBg="1"/>
      <p:bldP spid="27"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直接连接符 8"/>
          <p:cNvSpPr/>
          <p:nvPr/>
        </p:nvSpPr>
        <p:spPr>
          <a:xfrm>
            <a:off x="1070823" y="2242900"/>
            <a:ext cx="1490663" cy="1190"/>
          </a:xfrm>
          <a:prstGeom prst="line">
            <a:avLst/>
          </a:prstGeom>
          <a:ln w="12700" cap="flat" cmpd="sng">
            <a:solidFill>
              <a:srgbClr val="404040"/>
            </a:solidFill>
            <a:prstDash val="solid"/>
            <a:bevel/>
            <a:headEnd type="none" w="med" len="med"/>
            <a:tailEnd type="none" w="med" len="med"/>
          </a:ln>
        </p:spPr>
        <p:txBody>
          <a:bodyPr anchor="t"/>
          <a:lstStyle/>
          <a:p>
            <a:pPr lvl="0"/>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直接连接符 9"/>
          <p:cNvSpPr/>
          <p:nvPr/>
        </p:nvSpPr>
        <p:spPr>
          <a:xfrm>
            <a:off x="1070823" y="3323989"/>
            <a:ext cx="1490663" cy="1190"/>
          </a:xfrm>
          <a:prstGeom prst="line">
            <a:avLst/>
          </a:prstGeom>
          <a:ln w="12700" cap="flat" cmpd="sng">
            <a:solidFill>
              <a:srgbClr val="404040"/>
            </a:solidFill>
            <a:prstDash val="solid"/>
            <a:bevel/>
            <a:headEnd type="none" w="med" len="med"/>
            <a:tailEnd type="none" w="med" len="med"/>
          </a:ln>
        </p:spPr>
        <p:txBody>
          <a:bodyPr anchor="t"/>
          <a:lstStyle/>
          <a:p>
            <a:pPr lvl="0"/>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矩形 50"/>
          <p:cNvSpPr/>
          <p:nvPr/>
        </p:nvSpPr>
        <p:spPr>
          <a:xfrm>
            <a:off x="999386" y="1197531"/>
            <a:ext cx="1102519" cy="323159"/>
          </a:xfrm>
          <a:prstGeom prst="rect">
            <a:avLst/>
          </a:prstGeom>
          <a:noFill/>
          <a:ln w="9525">
            <a:noFill/>
          </a:ln>
        </p:spPr>
        <p:txBody>
          <a:bodyPr lIns="68573" tIns="34287" rIns="68573" bIns="34287" anchor="t">
            <a:spAutoFit/>
          </a:bodyPr>
          <a:lstStyle/>
          <a:p>
            <a:pPr lvl="0">
              <a:buFont typeface="Arial" panose="020B0604020202020204" pitchFamily="34" charset="0"/>
              <a:buNone/>
            </a:pPr>
            <a:r>
              <a:rPr lang="zh-CN" altLang="en-US" sz="165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 name="矩形 47"/>
          <p:cNvSpPr/>
          <p:nvPr/>
        </p:nvSpPr>
        <p:spPr>
          <a:xfrm>
            <a:off x="1001767" y="1508285"/>
            <a:ext cx="1699022" cy="609600"/>
          </a:xfrm>
          <a:prstGeom prst="rect">
            <a:avLst/>
          </a:prstGeom>
          <a:noFill/>
          <a:ln w="9525">
            <a:noFill/>
          </a:ln>
        </p:spPr>
        <p:txBody>
          <a:bodyPr lIns="68573" tIns="34287" rIns="68573" bIns="34287" anchor="t">
            <a:spAutoFit/>
          </a:bodyPr>
          <a:lstStyle/>
          <a:p>
            <a:pPr lvl="0">
              <a:lnSpc>
                <a:spcPct val="120000"/>
              </a:lnSpc>
              <a:spcBef>
                <a:spcPct val="0"/>
              </a:spcBef>
              <a:buFont typeface="Arial" panose="020B0604020202020204" pitchFamily="34" charset="0"/>
              <a:buNone/>
            </a:pPr>
            <a:r>
              <a:rPr lang="zh-CN" altLang="en-US" sz="97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97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矩形 54"/>
          <p:cNvSpPr/>
          <p:nvPr/>
        </p:nvSpPr>
        <p:spPr>
          <a:xfrm>
            <a:off x="999386" y="2303622"/>
            <a:ext cx="1102519" cy="323159"/>
          </a:xfrm>
          <a:prstGeom prst="rect">
            <a:avLst/>
          </a:prstGeom>
          <a:noFill/>
          <a:ln w="9525">
            <a:noFill/>
          </a:ln>
        </p:spPr>
        <p:txBody>
          <a:bodyPr lIns="68573" tIns="34287" rIns="68573" bIns="34287" anchor="t">
            <a:spAutoFit/>
          </a:bodyPr>
          <a:lstStyle/>
          <a:p>
            <a:pPr lvl="0">
              <a:buFont typeface="Arial" panose="020B0604020202020204" pitchFamily="34" charset="0"/>
              <a:buNone/>
            </a:pPr>
            <a:r>
              <a:rPr lang="zh-CN" altLang="en-US" sz="165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矩形 47"/>
          <p:cNvSpPr/>
          <p:nvPr/>
        </p:nvSpPr>
        <p:spPr>
          <a:xfrm>
            <a:off x="1001767" y="2613185"/>
            <a:ext cx="1699022" cy="609600"/>
          </a:xfrm>
          <a:prstGeom prst="rect">
            <a:avLst/>
          </a:prstGeom>
          <a:noFill/>
          <a:ln w="9525">
            <a:noFill/>
          </a:ln>
        </p:spPr>
        <p:txBody>
          <a:bodyPr lIns="68573" tIns="34287" rIns="68573" bIns="34287" anchor="t">
            <a:spAutoFit/>
          </a:bodyPr>
          <a:lstStyle/>
          <a:p>
            <a:pPr lvl="0">
              <a:lnSpc>
                <a:spcPct val="120000"/>
              </a:lnSpc>
              <a:spcBef>
                <a:spcPct val="0"/>
              </a:spcBef>
              <a:buFont typeface="Arial" panose="020B0604020202020204" pitchFamily="34" charset="0"/>
              <a:buNone/>
            </a:pPr>
            <a:r>
              <a:rPr lang="zh-CN" altLang="en-US" sz="97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97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矩形 56"/>
          <p:cNvSpPr/>
          <p:nvPr/>
        </p:nvSpPr>
        <p:spPr>
          <a:xfrm>
            <a:off x="999386" y="3408522"/>
            <a:ext cx="1102519" cy="323159"/>
          </a:xfrm>
          <a:prstGeom prst="rect">
            <a:avLst/>
          </a:prstGeom>
          <a:noFill/>
          <a:ln w="9525">
            <a:noFill/>
          </a:ln>
        </p:spPr>
        <p:txBody>
          <a:bodyPr lIns="68573" tIns="34287" rIns="68573" bIns="34287" anchor="t">
            <a:spAutoFit/>
          </a:bodyPr>
          <a:lstStyle/>
          <a:p>
            <a:pPr lvl="0">
              <a:buFont typeface="Arial" panose="020B0604020202020204" pitchFamily="34" charset="0"/>
              <a:buNone/>
            </a:pPr>
            <a:r>
              <a:rPr lang="zh-CN" altLang="en-US" sz="165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 name="矩形 47"/>
          <p:cNvSpPr/>
          <p:nvPr/>
        </p:nvSpPr>
        <p:spPr>
          <a:xfrm>
            <a:off x="1001767" y="3719276"/>
            <a:ext cx="1699022" cy="609600"/>
          </a:xfrm>
          <a:prstGeom prst="rect">
            <a:avLst/>
          </a:prstGeom>
          <a:noFill/>
          <a:ln w="9525">
            <a:noFill/>
          </a:ln>
        </p:spPr>
        <p:txBody>
          <a:bodyPr lIns="68573" tIns="34287" rIns="68573" bIns="34287" anchor="t">
            <a:spAutoFit/>
          </a:bodyPr>
          <a:lstStyle/>
          <a:p>
            <a:pPr lvl="0">
              <a:lnSpc>
                <a:spcPct val="120000"/>
              </a:lnSpc>
              <a:spcBef>
                <a:spcPct val="0"/>
              </a:spcBef>
              <a:buFont typeface="Arial" panose="020B0604020202020204" pitchFamily="34" charset="0"/>
              <a:buNone/>
            </a:pPr>
            <a:r>
              <a:rPr lang="zh-CN" altLang="en-US" sz="97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97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17" name="组合 97"/>
          <p:cNvGrpSpPr/>
          <p:nvPr/>
        </p:nvGrpSpPr>
        <p:grpSpPr>
          <a:xfrm>
            <a:off x="2806755" y="2850120"/>
            <a:ext cx="1645444" cy="1420415"/>
            <a:chOff x="0" y="0"/>
            <a:chExt cx="2331720" cy="1752600"/>
          </a:xfrm>
        </p:grpSpPr>
        <p:sp>
          <p:nvSpPr>
            <p:cNvPr id="55313" name="文本框 98"/>
            <p:cNvSpPr/>
            <p:nvPr/>
          </p:nvSpPr>
          <p:spPr>
            <a:xfrm>
              <a:off x="121860" y="719623"/>
              <a:ext cx="2088001" cy="341779"/>
            </a:xfrm>
            <a:prstGeom prst="rect">
              <a:avLst/>
            </a:prstGeom>
            <a:noFill/>
            <a:ln w="9525" cap="flat" cmpd="sng">
              <a:solidFill>
                <a:srgbClr val="0185C9"/>
              </a:solidFill>
              <a:prstDash val="solid"/>
              <a:miter/>
              <a:headEnd type="none" w="med" len="med"/>
              <a:tailEnd type="none" w="med" len="med"/>
            </a:ln>
          </p:spPr>
          <p:txBody>
            <a:bodyPr anchor="t">
              <a:spAutoFit/>
            </a:bodyPr>
            <a:lstStyle/>
            <a:p>
              <a:pPr lvl="0" algn="ctr">
                <a:buFont typeface="Arial" panose="020B0604020202020204" pitchFamily="34" charset="0"/>
                <a:buNone/>
              </a:pPr>
              <a:r>
                <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14" name="文本框 99"/>
            <p:cNvSpPr/>
            <p:nvPr/>
          </p:nvSpPr>
          <p:spPr>
            <a:xfrm>
              <a:off x="121860" y="1260485"/>
              <a:ext cx="2088001" cy="341779"/>
            </a:xfrm>
            <a:prstGeom prst="rect">
              <a:avLst/>
            </a:prstGeom>
            <a:noFill/>
            <a:ln w="9525" cap="flat" cmpd="sng">
              <a:solidFill>
                <a:srgbClr val="0185C9"/>
              </a:solidFill>
              <a:prstDash val="solid"/>
              <a:miter/>
              <a:headEnd type="none" w="med" len="med"/>
              <a:tailEnd type="none" w="med" len="med"/>
            </a:ln>
          </p:spPr>
          <p:txBody>
            <a:bodyPr anchor="t">
              <a:spAutoFit/>
            </a:bodyPr>
            <a:lstStyle/>
            <a:p>
              <a:pPr lvl="0" algn="ctr">
                <a:buFont typeface="Arial" panose="020B0604020202020204" pitchFamily="34" charset="0"/>
                <a:buNone/>
              </a:pPr>
              <a:r>
                <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15" name="文本框 100"/>
            <p:cNvSpPr/>
            <p:nvPr/>
          </p:nvSpPr>
          <p:spPr>
            <a:xfrm>
              <a:off x="121860" y="178764"/>
              <a:ext cx="2088001" cy="341779"/>
            </a:xfrm>
            <a:prstGeom prst="rect">
              <a:avLst/>
            </a:prstGeom>
            <a:noFill/>
            <a:ln w="9525" cap="flat" cmpd="sng">
              <a:solidFill>
                <a:srgbClr val="0185C9"/>
              </a:solidFill>
              <a:prstDash val="solid"/>
              <a:miter/>
              <a:headEnd type="none" w="med" len="med"/>
              <a:tailEnd type="none" w="med" len="med"/>
            </a:ln>
          </p:spPr>
          <p:txBody>
            <a:bodyPr anchor="t">
              <a:spAutoFit/>
            </a:bodyPr>
            <a:lstStyle/>
            <a:p>
              <a:pPr lvl="0" algn="ctr">
                <a:buFont typeface="Arial" panose="020B0604020202020204" pitchFamily="34" charset="0"/>
                <a:buNone/>
              </a:pPr>
              <a:r>
                <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16" name="矩形 101"/>
            <p:cNvSpPr/>
            <p:nvPr/>
          </p:nvSpPr>
          <p:spPr>
            <a:xfrm>
              <a:off x="0" y="0"/>
              <a:ext cx="2331720" cy="1752600"/>
            </a:xfrm>
            <a:prstGeom prst="rect">
              <a:avLst/>
            </a:prstGeom>
            <a:noFill/>
            <a:ln w="12700" cap="flat" cmpd="sng">
              <a:solidFill>
                <a:srgbClr val="0185C9"/>
              </a:solidFill>
              <a:prstDash val="solid"/>
              <a:bevel/>
              <a:headEnd type="none" w="med" len="med"/>
              <a:tailEnd type="none" w="med" len="med"/>
            </a:ln>
          </p:spPr>
          <p:txBody>
            <a:bodyPr anchor="ctr"/>
            <a:lstStyle/>
            <a:p>
              <a:pPr lvl="0" algn="ctr">
                <a:buFont typeface="Arial" panose="020B0604020202020204" pitchFamily="34" charset="0"/>
                <a:buNone/>
              </a:pPr>
              <a:endParaRPr lang="zh-CN" altLang="zh-CN" sz="18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17" name="直接连接符 102"/>
            <p:cNvSpPr/>
            <p:nvPr/>
          </p:nvSpPr>
          <p:spPr>
            <a:xfrm>
              <a:off x="121860" y="604882"/>
              <a:ext cx="2088000" cy="1"/>
            </a:xfrm>
            <a:prstGeom prst="line">
              <a:avLst/>
            </a:prstGeom>
            <a:ln w="12700" cap="flat" cmpd="sng">
              <a:solidFill>
                <a:srgbClr val="0185C9"/>
              </a:solidFill>
              <a:prstDash val="solid"/>
              <a:bevel/>
              <a:headEnd type="none" w="med" len="med"/>
              <a:tailEnd type="none" w="med" len="med"/>
            </a:ln>
          </p:spPr>
          <p:txBody>
            <a:bodyPr anchor="t"/>
            <a:lstStyle/>
            <a:p>
              <a:pPr lvl="0"/>
              <a:endParaRPr lang="zh-CN" altLang="en-US" sz="101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18" name="直接连接符 103"/>
            <p:cNvSpPr/>
            <p:nvPr/>
          </p:nvSpPr>
          <p:spPr>
            <a:xfrm>
              <a:off x="121860" y="1150992"/>
              <a:ext cx="2088000" cy="1"/>
            </a:xfrm>
            <a:prstGeom prst="line">
              <a:avLst/>
            </a:prstGeom>
            <a:ln w="12700" cap="flat" cmpd="sng">
              <a:solidFill>
                <a:srgbClr val="0185C9"/>
              </a:solidFill>
              <a:prstDash val="solid"/>
              <a:bevel/>
              <a:headEnd type="none" w="med" len="med"/>
              <a:tailEnd type="none" w="med" len="med"/>
            </a:ln>
          </p:spPr>
          <p:txBody>
            <a:bodyPr anchor="t"/>
            <a:lstStyle/>
            <a:p>
              <a:pPr lvl="0"/>
              <a:endParaRPr lang="zh-CN" altLang="en-US" sz="101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24" name="组合 104"/>
          <p:cNvGrpSpPr/>
          <p:nvPr/>
        </p:nvGrpSpPr>
        <p:grpSpPr>
          <a:xfrm>
            <a:off x="4645080" y="2850120"/>
            <a:ext cx="1645444" cy="1420415"/>
            <a:chOff x="0" y="0"/>
            <a:chExt cx="2331720" cy="1752600"/>
          </a:xfrm>
        </p:grpSpPr>
        <p:sp>
          <p:nvSpPr>
            <p:cNvPr id="55320" name="文本框 105"/>
            <p:cNvSpPr/>
            <p:nvPr/>
          </p:nvSpPr>
          <p:spPr>
            <a:xfrm>
              <a:off x="121860" y="719624"/>
              <a:ext cx="2088001" cy="341779"/>
            </a:xfrm>
            <a:prstGeom prst="rect">
              <a:avLst/>
            </a:prstGeom>
            <a:noFill/>
            <a:ln w="9525" cap="flat" cmpd="sng">
              <a:solidFill>
                <a:srgbClr val="0185C9"/>
              </a:solidFill>
              <a:prstDash val="solid"/>
              <a:miter/>
              <a:headEnd type="none" w="med" len="med"/>
              <a:tailEnd type="none" w="med" len="med"/>
            </a:ln>
          </p:spPr>
          <p:txBody>
            <a:bodyPr anchor="t">
              <a:spAutoFit/>
            </a:bodyPr>
            <a:lstStyle/>
            <a:p>
              <a:pPr lvl="0" algn="ctr">
                <a:buFont typeface="Arial" panose="020B0604020202020204" pitchFamily="34" charset="0"/>
                <a:buNone/>
              </a:pPr>
              <a:r>
                <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21" name="文本框 106"/>
            <p:cNvSpPr/>
            <p:nvPr/>
          </p:nvSpPr>
          <p:spPr>
            <a:xfrm>
              <a:off x="121860" y="1260485"/>
              <a:ext cx="2088001" cy="341779"/>
            </a:xfrm>
            <a:prstGeom prst="rect">
              <a:avLst/>
            </a:prstGeom>
            <a:noFill/>
            <a:ln w="9525" cap="flat" cmpd="sng">
              <a:solidFill>
                <a:srgbClr val="0185C9"/>
              </a:solidFill>
              <a:prstDash val="solid"/>
              <a:miter/>
              <a:headEnd type="none" w="med" len="med"/>
              <a:tailEnd type="none" w="med" len="med"/>
            </a:ln>
          </p:spPr>
          <p:txBody>
            <a:bodyPr anchor="t">
              <a:spAutoFit/>
            </a:bodyPr>
            <a:lstStyle/>
            <a:p>
              <a:pPr lvl="0" algn="ctr">
                <a:buFont typeface="Arial" panose="020B0604020202020204" pitchFamily="34" charset="0"/>
                <a:buNone/>
              </a:pPr>
              <a:r>
                <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22" name="文本框 107"/>
            <p:cNvSpPr/>
            <p:nvPr/>
          </p:nvSpPr>
          <p:spPr>
            <a:xfrm>
              <a:off x="121860" y="178764"/>
              <a:ext cx="2088001" cy="341779"/>
            </a:xfrm>
            <a:prstGeom prst="rect">
              <a:avLst/>
            </a:prstGeom>
            <a:noFill/>
            <a:ln w="9525" cap="flat" cmpd="sng">
              <a:solidFill>
                <a:srgbClr val="0185C9"/>
              </a:solidFill>
              <a:prstDash val="solid"/>
              <a:miter/>
              <a:headEnd type="none" w="med" len="med"/>
              <a:tailEnd type="none" w="med" len="med"/>
            </a:ln>
          </p:spPr>
          <p:txBody>
            <a:bodyPr anchor="t">
              <a:spAutoFit/>
            </a:bodyPr>
            <a:lstStyle/>
            <a:p>
              <a:pPr lvl="0" algn="ctr">
                <a:buFont typeface="Arial" panose="020B0604020202020204" pitchFamily="34" charset="0"/>
                <a:buNone/>
              </a:pPr>
              <a:r>
                <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23" name="矩形 108"/>
            <p:cNvSpPr/>
            <p:nvPr/>
          </p:nvSpPr>
          <p:spPr>
            <a:xfrm>
              <a:off x="0" y="0"/>
              <a:ext cx="2331720" cy="1752600"/>
            </a:xfrm>
            <a:prstGeom prst="rect">
              <a:avLst/>
            </a:prstGeom>
            <a:noFill/>
            <a:ln w="12700" cap="flat" cmpd="sng">
              <a:solidFill>
                <a:srgbClr val="0185C9"/>
              </a:solidFill>
              <a:prstDash val="solid"/>
              <a:bevel/>
              <a:headEnd type="none" w="med" len="med"/>
              <a:tailEnd type="none" w="med" len="med"/>
            </a:ln>
          </p:spPr>
          <p:txBody>
            <a:bodyPr anchor="ctr"/>
            <a:lstStyle/>
            <a:p>
              <a:pPr lvl="0" algn="ctr">
                <a:buFont typeface="Arial" panose="020B0604020202020204" pitchFamily="34" charset="0"/>
                <a:buNone/>
              </a:pPr>
              <a:endParaRPr lang="zh-CN" altLang="zh-CN" sz="18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24" name="直接连接符 109"/>
            <p:cNvSpPr/>
            <p:nvPr/>
          </p:nvSpPr>
          <p:spPr>
            <a:xfrm>
              <a:off x="121860" y="604882"/>
              <a:ext cx="2088000" cy="1"/>
            </a:xfrm>
            <a:prstGeom prst="line">
              <a:avLst/>
            </a:prstGeom>
            <a:ln w="12700" cap="flat" cmpd="sng">
              <a:solidFill>
                <a:srgbClr val="0185C9"/>
              </a:solidFill>
              <a:prstDash val="solid"/>
              <a:bevel/>
              <a:headEnd type="none" w="med" len="med"/>
              <a:tailEnd type="none" w="med" len="med"/>
            </a:ln>
          </p:spPr>
          <p:txBody>
            <a:bodyPr anchor="t"/>
            <a:lstStyle/>
            <a:p>
              <a:pPr lvl="0"/>
              <a:endParaRPr lang="zh-CN" altLang="en-US" sz="101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25" name="直接连接符 110"/>
            <p:cNvSpPr/>
            <p:nvPr/>
          </p:nvSpPr>
          <p:spPr>
            <a:xfrm>
              <a:off x="121860" y="1150992"/>
              <a:ext cx="2088000" cy="1"/>
            </a:xfrm>
            <a:prstGeom prst="line">
              <a:avLst/>
            </a:prstGeom>
            <a:ln w="12700" cap="flat" cmpd="sng">
              <a:solidFill>
                <a:srgbClr val="0185C9"/>
              </a:solidFill>
              <a:prstDash val="solid"/>
              <a:bevel/>
              <a:headEnd type="none" w="med" len="med"/>
              <a:tailEnd type="none" w="med" len="med"/>
            </a:ln>
          </p:spPr>
          <p:txBody>
            <a:bodyPr anchor="t"/>
            <a:lstStyle/>
            <a:p>
              <a:pPr lvl="0"/>
              <a:endParaRPr lang="zh-CN" altLang="en-US" sz="101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31" name="组合 111"/>
          <p:cNvGrpSpPr/>
          <p:nvPr/>
        </p:nvGrpSpPr>
        <p:grpSpPr>
          <a:xfrm>
            <a:off x="6450066" y="2850120"/>
            <a:ext cx="1646634" cy="1420415"/>
            <a:chOff x="0" y="0"/>
            <a:chExt cx="2331720" cy="1752600"/>
          </a:xfrm>
        </p:grpSpPr>
        <p:sp>
          <p:nvSpPr>
            <p:cNvPr id="55327" name="文本框 112"/>
            <p:cNvSpPr/>
            <p:nvPr/>
          </p:nvSpPr>
          <p:spPr>
            <a:xfrm>
              <a:off x="121861" y="719624"/>
              <a:ext cx="2088000" cy="341779"/>
            </a:xfrm>
            <a:prstGeom prst="rect">
              <a:avLst/>
            </a:prstGeom>
            <a:noFill/>
            <a:ln w="9525" cap="flat" cmpd="sng">
              <a:solidFill>
                <a:srgbClr val="0185C9"/>
              </a:solidFill>
              <a:prstDash val="solid"/>
              <a:miter/>
              <a:headEnd type="none" w="med" len="med"/>
              <a:tailEnd type="none" w="med" len="med"/>
            </a:ln>
          </p:spPr>
          <p:txBody>
            <a:bodyPr anchor="t">
              <a:spAutoFit/>
            </a:bodyPr>
            <a:lstStyle/>
            <a:p>
              <a:pPr lvl="0" algn="ctr">
                <a:buFont typeface="Arial" panose="020B0604020202020204" pitchFamily="34" charset="0"/>
                <a:buNone/>
              </a:pPr>
              <a:r>
                <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28" name="文本框 113"/>
            <p:cNvSpPr/>
            <p:nvPr/>
          </p:nvSpPr>
          <p:spPr>
            <a:xfrm>
              <a:off x="121861" y="1260485"/>
              <a:ext cx="2088000" cy="341779"/>
            </a:xfrm>
            <a:prstGeom prst="rect">
              <a:avLst/>
            </a:prstGeom>
            <a:noFill/>
            <a:ln w="9525" cap="flat" cmpd="sng">
              <a:solidFill>
                <a:srgbClr val="0185C9"/>
              </a:solidFill>
              <a:prstDash val="solid"/>
              <a:miter/>
              <a:headEnd type="none" w="med" len="med"/>
              <a:tailEnd type="none" w="med" len="med"/>
            </a:ln>
          </p:spPr>
          <p:txBody>
            <a:bodyPr anchor="t">
              <a:spAutoFit/>
            </a:bodyPr>
            <a:lstStyle/>
            <a:p>
              <a:pPr lvl="0" algn="ctr">
                <a:buFont typeface="Arial" panose="020B0604020202020204" pitchFamily="34" charset="0"/>
                <a:buNone/>
              </a:pPr>
              <a:r>
                <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29" name="文本框 114"/>
            <p:cNvSpPr/>
            <p:nvPr/>
          </p:nvSpPr>
          <p:spPr>
            <a:xfrm>
              <a:off x="121861" y="178764"/>
              <a:ext cx="2088000" cy="341779"/>
            </a:xfrm>
            <a:prstGeom prst="rect">
              <a:avLst/>
            </a:prstGeom>
            <a:noFill/>
            <a:ln w="9525" cap="flat" cmpd="sng">
              <a:solidFill>
                <a:srgbClr val="0185C9"/>
              </a:solidFill>
              <a:prstDash val="solid"/>
              <a:miter/>
              <a:headEnd type="none" w="med" len="med"/>
              <a:tailEnd type="none" w="med" len="med"/>
            </a:ln>
          </p:spPr>
          <p:txBody>
            <a:bodyPr anchor="t">
              <a:spAutoFit/>
            </a:bodyPr>
            <a:lstStyle/>
            <a:p>
              <a:pPr lvl="0" algn="ctr">
                <a:buFont typeface="Arial" panose="020B0604020202020204" pitchFamily="34" charset="0"/>
                <a:buNone/>
              </a:pPr>
              <a:r>
                <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2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30" name="矩形 115"/>
            <p:cNvSpPr/>
            <p:nvPr/>
          </p:nvSpPr>
          <p:spPr>
            <a:xfrm>
              <a:off x="0" y="0"/>
              <a:ext cx="2331720" cy="1752600"/>
            </a:xfrm>
            <a:prstGeom prst="rect">
              <a:avLst/>
            </a:prstGeom>
            <a:noFill/>
            <a:ln w="12700" cap="flat" cmpd="sng">
              <a:solidFill>
                <a:srgbClr val="0185C9"/>
              </a:solidFill>
              <a:prstDash val="solid"/>
              <a:bevel/>
              <a:headEnd type="none" w="med" len="med"/>
              <a:tailEnd type="none" w="med" len="med"/>
            </a:ln>
          </p:spPr>
          <p:txBody>
            <a:bodyPr anchor="ctr"/>
            <a:lstStyle/>
            <a:p>
              <a:pPr lvl="0" algn="ctr">
                <a:buFont typeface="Arial" panose="020B0604020202020204" pitchFamily="34" charset="0"/>
                <a:buNone/>
              </a:pPr>
              <a:endParaRPr lang="zh-CN" altLang="zh-CN" sz="180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31" name="直接连接符 116"/>
            <p:cNvSpPr/>
            <p:nvPr/>
          </p:nvSpPr>
          <p:spPr>
            <a:xfrm>
              <a:off x="121860" y="604882"/>
              <a:ext cx="2088000" cy="1"/>
            </a:xfrm>
            <a:prstGeom prst="line">
              <a:avLst/>
            </a:prstGeom>
            <a:ln w="12700" cap="flat" cmpd="sng">
              <a:solidFill>
                <a:srgbClr val="0185C9"/>
              </a:solidFill>
              <a:prstDash val="solid"/>
              <a:bevel/>
              <a:headEnd type="none" w="med" len="med"/>
              <a:tailEnd type="none" w="med" len="med"/>
            </a:ln>
          </p:spPr>
          <p:txBody>
            <a:bodyPr anchor="t"/>
            <a:lstStyle/>
            <a:p>
              <a:pPr lvl="0"/>
              <a:endParaRPr lang="zh-CN" altLang="en-US" sz="101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32" name="直接连接符 117"/>
            <p:cNvSpPr/>
            <p:nvPr/>
          </p:nvSpPr>
          <p:spPr>
            <a:xfrm>
              <a:off x="121860" y="1150992"/>
              <a:ext cx="2088000" cy="1"/>
            </a:xfrm>
            <a:prstGeom prst="line">
              <a:avLst/>
            </a:prstGeom>
            <a:ln w="12700" cap="flat" cmpd="sng">
              <a:solidFill>
                <a:srgbClr val="0185C9"/>
              </a:solidFill>
              <a:prstDash val="solid"/>
              <a:bevel/>
              <a:headEnd type="none" w="med" len="med"/>
              <a:tailEnd type="none" w="med" len="med"/>
            </a:ln>
          </p:spPr>
          <p:txBody>
            <a:bodyPr anchor="t"/>
            <a:lstStyle/>
            <a:p>
              <a:pPr lvl="0"/>
              <a:endParaRPr lang="zh-CN" altLang="en-US" sz="101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38" name="组合 118"/>
          <p:cNvGrpSpPr/>
          <p:nvPr/>
        </p:nvGrpSpPr>
        <p:grpSpPr>
          <a:xfrm>
            <a:off x="2806755" y="1293972"/>
            <a:ext cx="1645444" cy="1557338"/>
            <a:chOff x="0" y="0"/>
            <a:chExt cx="2331720" cy="1920240"/>
          </a:xfrm>
        </p:grpSpPr>
        <p:sp>
          <p:nvSpPr>
            <p:cNvPr id="55334" name="矩形 119"/>
            <p:cNvSpPr/>
            <p:nvPr/>
          </p:nvSpPr>
          <p:spPr>
            <a:xfrm>
              <a:off x="0" y="0"/>
              <a:ext cx="2331720" cy="1920240"/>
            </a:xfrm>
            <a:prstGeom prst="rect">
              <a:avLst/>
            </a:prstGeom>
            <a:gradFill>
              <a:gsLst>
                <a:gs pos="0">
                  <a:srgbClr val="0246A0"/>
                </a:gs>
                <a:gs pos="100000">
                  <a:srgbClr val="046EEE"/>
                </a:gs>
              </a:gsLst>
              <a:lin ang="2700000" scaled="1"/>
            </a:gradFill>
            <a:ln w="9525">
              <a:noFill/>
            </a:ln>
          </p:spPr>
          <p:txBody>
            <a:bodyPr anchor="ctr"/>
            <a:lstStyle/>
            <a:p>
              <a:pPr lvl="0" algn="ctr">
                <a:buFont typeface="Arial" panose="020B0604020202020204" pitchFamily="34" charset="0"/>
                <a:buNone/>
              </a:pPr>
              <a:endParaRPr lang="zh-CN" altLang="zh-CN" sz="18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35" name="Freeform 151"/>
            <p:cNvSpPr>
              <a:spLocks noEditPoints="1"/>
            </p:cNvSpPr>
            <p:nvPr/>
          </p:nvSpPr>
          <p:spPr>
            <a:xfrm>
              <a:off x="656771" y="337024"/>
              <a:ext cx="984095" cy="863594"/>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0" y="G0"/>
                </a:cxn>
                <a:cxn ang="0">
                  <a:pos x="1920369383" y="1703034146"/>
                </a:cxn>
                <a:cxn ang="0">
                  <a:pos x="G0" y="G0"/>
                </a:cxn>
                <a:cxn ang="0">
                  <a:pos x="1856355203" y="G0"/>
                </a:cxn>
                <a:cxn ang="0">
                  <a:pos x="G0" y="G0"/>
                </a:cxn>
                <a:cxn ang="0">
                  <a:pos x="G0" y="G0"/>
                </a:cxn>
                <a:cxn ang="0">
                  <a:pos x="G0" y="G0"/>
                </a:cxn>
                <a:cxn ang="0">
                  <a:pos x="2112403921" y="G0"/>
                </a:cxn>
                <a:cxn ang="0">
                  <a:pos x="704131973" y="G0"/>
                </a:cxn>
                <a:cxn ang="0">
                  <a:pos x="0" y="G0"/>
                </a:cxn>
                <a:cxn ang="0">
                  <a:pos x="G0" y="403351954"/>
                </a:cxn>
                <a:cxn ang="0">
                  <a:pos x="G0" y="717064190"/>
                </a:cxn>
                <a:cxn ang="0">
                  <a:pos x="G0" y="537798142"/>
                </a:cxn>
                <a:cxn ang="0">
                  <a:pos x="G0" y="1254869027"/>
                </a:cxn>
                <a:cxn ang="0">
                  <a:pos x="G0" y="1434135074"/>
                </a:cxn>
                <a:cxn ang="0">
                  <a:pos x="G0" y="1165236003"/>
                </a:cxn>
                <a:cxn ang="0">
                  <a:pos x="G0" y="1254869027"/>
                </a:cxn>
                <a:cxn ang="0">
                  <a:pos x="G0" y="1658220981"/>
                </a:cxn>
                <a:cxn ang="0">
                  <a:pos x="G0" y="2061566241"/>
                </a:cxn>
                <a:cxn ang="0">
                  <a:pos x="G0" y="403351954"/>
                </a:cxn>
              </a:cxnLst>
              <a:rect l="0" t="0" r="0" b="0"/>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36" name="文本框 121"/>
            <p:cNvSpPr/>
            <p:nvPr/>
          </p:nvSpPr>
          <p:spPr>
            <a:xfrm>
              <a:off x="121860" y="1442827"/>
              <a:ext cx="2088001" cy="306048"/>
            </a:xfrm>
            <a:prstGeom prst="rect">
              <a:avLst/>
            </a:prstGeom>
            <a:noFill/>
            <a:ln w="9525">
              <a:noFill/>
            </a:ln>
          </p:spPr>
          <p:txBody>
            <a:bodyPr anchor="t">
              <a:spAutoFit/>
            </a:bodyPr>
            <a:lstStyle/>
            <a:p>
              <a:pPr lvl="0" algn="ctr">
                <a:buFont typeface="Arial" panose="020B0604020202020204" pitchFamily="34" charset="0"/>
                <a:buNone/>
              </a:pPr>
              <a:r>
                <a:rPr lang="en-US" altLang="zh-CN"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01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2" name="组合 122"/>
          <p:cNvGrpSpPr/>
          <p:nvPr/>
        </p:nvGrpSpPr>
        <p:grpSpPr>
          <a:xfrm>
            <a:off x="4655795" y="1293972"/>
            <a:ext cx="1646635" cy="1557338"/>
            <a:chOff x="0" y="0"/>
            <a:chExt cx="2331720" cy="1920240"/>
          </a:xfrm>
        </p:grpSpPr>
        <p:sp>
          <p:nvSpPr>
            <p:cNvPr id="55338" name="矩形 123"/>
            <p:cNvSpPr/>
            <p:nvPr/>
          </p:nvSpPr>
          <p:spPr>
            <a:xfrm>
              <a:off x="0" y="0"/>
              <a:ext cx="2331720" cy="1920240"/>
            </a:xfrm>
            <a:prstGeom prst="rect">
              <a:avLst/>
            </a:prstGeom>
            <a:gradFill>
              <a:gsLst>
                <a:gs pos="0">
                  <a:srgbClr val="0246A0"/>
                </a:gs>
                <a:gs pos="100000">
                  <a:srgbClr val="046EEE"/>
                </a:gs>
              </a:gsLst>
              <a:lin ang="2700000" scaled="1"/>
            </a:gradFill>
            <a:ln w="9525">
              <a:noFill/>
            </a:ln>
          </p:spPr>
          <p:txBody>
            <a:bodyPr anchor="ctr"/>
            <a:lstStyle/>
            <a:p>
              <a:pPr lvl="0" algn="ctr">
                <a:buFont typeface="Arial" panose="020B0604020202020204" pitchFamily="34" charset="0"/>
                <a:buNone/>
              </a:pPr>
              <a:endParaRPr lang="zh-CN" altLang="zh-CN" sz="18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39" name="文本框 124"/>
            <p:cNvSpPr/>
            <p:nvPr/>
          </p:nvSpPr>
          <p:spPr>
            <a:xfrm>
              <a:off x="106620" y="1442825"/>
              <a:ext cx="2088001" cy="306048"/>
            </a:xfrm>
            <a:prstGeom prst="rect">
              <a:avLst/>
            </a:prstGeom>
            <a:noFill/>
            <a:ln w="9525">
              <a:noFill/>
            </a:ln>
          </p:spPr>
          <p:txBody>
            <a:bodyPr anchor="t">
              <a:spAutoFit/>
            </a:bodyPr>
            <a:lstStyle/>
            <a:p>
              <a:pPr lvl="0" algn="ctr">
                <a:buFont typeface="Arial" panose="020B0604020202020204" pitchFamily="34" charset="0"/>
                <a:buNone/>
              </a:pPr>
              <a:r>
                <a:rPr lang="en-US" altLang="zh-CN" sz="101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01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5" name="组合 125"/>
          <p:cNvGrpSpPr/>
          <p:nvPr/>
        </p:nvGrpSpPr>
        <p:grpSpPr>
          <a:xfrm>
            <a:off x="6456020" y="1293972"/>
            <a:ext cx="1646635" cy="1557338"/>
            <a:chOff x="0" y="0"/>
            <a:chExt cx="2331720" cy="1920240"/>
          </a:xfrm>
        </p:grpSpPr>
        <p:sp>
          <p:nvSpPr>
            <p:cNvPr id="55341" name="矩形 126"/>
            <p:cNvSpPr/>
            <p:nvPr/>
          </p:nvSpPr>
          <p:spPr>
            <a:xfrm>
              <a:off x="0" y="0"/>
              <a:ext cx="2331720" cy="1920240"/>
            </a:xfrm>
            <a:prstGeom prst="rect">
              <a:avLst/>
            </a:prstGeom>
            <a:gradFill>
              <a:gsLst>
                <a:gs pos="0">
                  <a:srgbClr val="0246A0"/>
                </a:gs>
                <a:gs pos="100000">
                  <a:srgbClr val="046EEE"/>
                </a:gs>
              </a:gsLst>
              <a:lin ang="2700000" scaled="1"/>
            </a:gradFill>
            <a:ln w="9525">
              <a:noFill/>
            </a:ln>
          </p:spPr>
          <p:txBody>
            <a:bodyPr anchor="ctr"/>
            <a:lstStyle/>
            <a:p>
              <a:pPr lvl="0" algn="ctr">
                <a:buFont typeface="Arial" panose="020B0604020202020204" pitchFamily="34" charset="0"/>
                <a:buNone/>
              </a:pPr>
              <a:endParaRPr lang="zh-CN" altLang="zh-CN" sz="180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42" name="Freeform 145"/>
            <p:cNvSpPr>
              <a:spLocks noEditPoints="1"/>
            </p:cNvSpPr>
            <p:nvPr/>
          </p:nvSpPr>
          <p:spPr>
            <a:xfrm>
              <a:off x="686559" y="373833"/>
              <a:ext cx="958600" cy="826785"/>
            </a:xfrm>
            <a:custGeom>
              <a:avLst/>
              <a:gdLst>
                <a:gd name="G0" fmla="val 0"/>
              </a:gdLst>
              <a:ahLst/>
              <a:cxnLst>
                <a:cxn ang="0">
                  <a:pos x="G0" y="887684046"/>
                </a:cxn>
                <a:cxn ang="0">
                  <a:pos x="G0" y="G0"/>
                </a:cxn>
                <a:cxn ang="0">
                  <a:pos x="1193301551" y="G0"/>
                </a:cxn>
                <a:cxn ang="0">
                  <a:pos x="1193301551" y="887684046"/>
                </a:cxn>
                <a:cxn ang="0">
                  <a:pos x="G0" y="G0"/>
                </a:cxn>
                <a:cxn ang="0">
                  <a:pos x="G0" y="G0"/>
                </a:cxn>
                <a:cxn ang="0">
                  <a:pos x="G0" y="G0"/>
                </a:cxn>
                <a:cxn ang="0">
                  <a:pos x="G0" y="G0"/>
                </a:cxn>
                <a:cxn ang="0">
                  <a:pos x="G0" y="G0"/>
                </a:cxn>
                <a:cxn ang="0">
                  <a:pos x="G0" y="G0"/>
                </a:cxn>
                <a:cxn ang="0">
                  <a:pos x="G0" y="1997289104"/>
                </a:cxn>
                <a:cxn ang="0">
                  <a:pos x="G0" y="G0"/>
                </a:cxn>
                <a:cxn ang="0">
                  <a:pos x="G0" y="554802529"/>
                </a:cxn>
                <a:cxn ang="0">
                  <a:pos x="G0" y="1387010046"/>
                </a:cxn>
                <a:cxn ang="0">
                  <a:pos x="G0" y="554802529"/>
                </a:cxn>
                <a:cxn ang="0">
                  <a:pos x="G0" y="1387010046"/>
                </a:cxn>
                <a:cxn ang="0">
                  <a:pos x="G0" y="554802529"/>
                </a:cxn>
                <a:cxn ang="0">
                  <a:pos x="G0" y="G0"/>
                </a:cxn>
                <a:cxn ang="0">
                  <a:pos x="G0" y="1997289104"/>
                </a:cxn>
                <a:cxn ang="0">
                  <a:pos x="G0" y="G0"/>
                </a:cxn>
                <a:cxn ang="0">
                  <a:pos x="G0" y="G0"/>
                </a:cxn>
                <a:cxn ang="0">
                  <a:pos x="G0" y="G0"/>
                </a:cxn>
                <a:cxn ang="0">
                  <a:pos x="G0" y="G0"/>
                </a:cxn>
                <a:cxn ang="0">
                  <a:pos x="G0" y="G0"/>
                </a:cxn>
                <a:cxn ang="0">
                  <a:pos x="820388879" y="G0"/>
                </a:cxn>
                <a:cxn ang="0">
                  <a:pos x="1789948009" y="G0"/>
                </a:cxn>
                <a:cxn ang="0">
                  <a:pos x="820388879" y="G0"/>
                </a:cxn>
                <a:cxn ang="0">
                  <a:pos x="G0" y="G0"/>
                </a:cxn>
                <a:cxn ang="0">
                  <a:pos x="G0" y="G0"/>
                </a:cxn>
                <a:cxn ang="0">
                  <a:pos x="G0" y="G0"/>
                </a:cxn>
                <a:cxn ang="0">
                  <a:pos x="G0" y="G0"/>
                </a:cxn>
                <a:cxn ang="0">
                  <a:pos x="G0" y="G0"/>
                </a:cxn>
                <a:cxn ang="0">
                  <a:pos x="820388879" y="G0"/>
                </a:cxn>
                <a:cxn ang="0">
                  <a:pos x="1789948009" y="G0"/>
                </a:cxn>
                <a:cxn ang="0">
                  <a:pos x="G0" y="G0"/>
                </a:cxn>
                <a:cxn ang="0">
                  <a:pos x="G0" y="G0"/>
                </a:cxn>
                <a:cxn ang="0">
                  <a:pos x="G0" y="G0"/>
                </a:cxn>
                <a:cxn ang="0">
                  <a:pos x="G0" y="G0"/>
                </a:cxn>
                <a:cxn ang="0">
                  <a:pos x="1342463165" y="G0"/>
                </a:cxn>
                <a:cxn ang="0">
                  <a:pos x="1715367201" y="G0"/>
                </a:cxn>
                <a:cxn ang="0">
                  <a:pos x="G0" y="G0"/>
                </a:cxn>
                <a:cxn ang="0">
                  <a:pos x="1118720744" y="1830852070"/>
                </a:cxn>
                <a:cxn ang="0">
                  <a:pos x="2013690430" y="1553447081"/>
                </a:cxn>
                <a:cxn ang="0">
                  <a:pos x="G0" y="887684046"/>
                </a:cxn>
                <a:cxn ang="0">
                  <a:pos x="1118720744" y="1830852070"/>
                </a:cxn>
                <a:cxn ang="0">
                  <a:pos x="G0" y="1775368092"/>
                </a:cxn>
                <a:cxn ang="0">
                  <a:pos x="G0" y="1276049541"/>
                </a:cxn>
                <a:cxn ang="0">
                  <a:pos x="G0" y="943168023"/>
                </a:cxn>
              </a:cxnLst>
              <a:rect l="0" t="0" r="0" b="0"/>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343" name="文本框 128"/>
            <p:cNvSpPr/>
            <p:nvPr/>
          </p:nvSpPr>
          <p:spPr>
            <a:xfrm>
              <a:off x="114240" y="1442825"/>
              <a:ext cx="2088001" cy="306048"/>
            </a:xfrm>
            <a:prstGeom prst="rect">
              <a:avLst/>
            </a:prstGeom>
            <a:noFill/>
            <a:ln w="9525">
              <a:noFill/>
            </a:ln>
          </p:spPr>
          <p:txBody>
            <a:bodyPr anchor="t">
              <a:spAutoFit/>
            </a:bodyPr>
            <a:lstStyle/>
            <a:p>
              <a:pPr lvl="0" algn="ctr">
                <a:buFont typeface="Arial" panose="020B0604020202020204" pitchFamily="34" charset="0"/>
                <a:buNone/>
              </a:pPr>
              <a:r>
                <a:rPr lang="en-US" altLang="zh-CN" sz="101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01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49" name="Freeform 123"/>
          <p:cNvSpPr>
            <a:spLocks noEditPoints="1"/>
          </p:cNvSpPr>
          <p:nvPr/>
        </p:nvSpPr>
        <p:spPr>
          <a:xfrm>
            <a:off x="5176098" y="1732123"/>
            <a:ext cx="604838" cy="427435"/>
          </a:xfrm>
          <a:custGeom>
            <a:avLst/>
            <a:gdLst>
              <a:gd name="G0" fmla="val 0"/>
            </a:gdLst>
            <a:ahLst/>
            <a:cxnLst>
              <a:cxn ang="0">
                <a:pos x="0" y="1015000805"/>
              </a:cxn>
              <a:cxn ang="0">
                <a:pos x="0" y="1015000805"/>
              </a:cxn>
              <a:cxn ang="0">
                <a:pos x="0" y="G0"/>
              </a:cxn>
              <a:cxn ang="0">
                <a:pos x="0" y="G0"/>
              </a:cxn>
              <a:cxn ang="0">
                <a:pos x="G0" y="G0"/>
              </a:cxn>
              <a:cxn ang="0">
                <a:pos x="0" y="1015000805"/>
              </a:cxn>
              <a:cxn ang="0">
                <a:pos x="G0" y="G0"/>
              </a:cxn>
              <a:cxn ang="0">
                <a:pos x="G0" y="G0"/>
              </a:cxn>
              <a:cxn ang="0">
                <a:pos x="G0" y="G0"/>
              </a:cxn>
              <a:cxn ang="0">
                <a:pos x="G0" y="G0"/>
              </a:cxn>
              <a:cxn ang="0">
                <a:pos x="G0" y="G0"/>
              </a:cxn>
              <a:cxn ang="0">
                <a:pos x="G0" y="G0"/>
              </a:cxn>
              <a:cxn ang="0">
                <a:pos x="G0" y="G0"/>
              </a:cxn>
              <a:cxn ang="0">
                <a:pos x="G0" y="406006021"/>
              </a:cxn>
              <a:cxn ang="0">
                <a:pos x="G0" y="0"/>
              </a:cxn>
              <a:cxn ang="0">
                <a:pos x="349563023" y="0"/>
              </a:cxn>
              <a:cxn ang="0">
                <a:pos x="524337925" y="203003010"/>
              </a:cxn>
              <a:cxn ang="0">
                <a:pos x="G0" y="G0"/>
              </a:cxn>
              <a:cxn ang="0">
                <a:pos x="G0" y="G0"/>
              </a:cxn>
              <a:cxn ang="0">
                <a:pos x="G0" y="G0"/>
              </a:cxn>
              <a:cxn ang="0">
                <a:pos x="G0" y="G0"/>
              </a:cxn>
              <a:cxn ang="0">
                <a:pos x="G0" y="G0"/>
              </a:cxn>
              <a:cxn ang="0">
                <a:pos x="G0" y="G0"/>
              </a:cxn>
              <a:cxn ang="0">
                <a:pos x="524337925" y="G0"/>
              </a:cxn>
              <a:cxn ang="0">
                <a:pos x="349563023" y="G0"/>
              </a:cxn>
              <a:cxn ang="0">
                <a:pos x="G0" y="G0"/>
              </a:cxn>
              <a:cxn ang="0">
                <a:pos x="G0" y="G0"/>
              </a:cxn>
              <a:cxn ang="0">
                <a:pos x="G0" y="G0"/>
              </a:cxn>
              <a:cxn ang="0">
                <a:pos x="G0" y="1218003815"/>
              </a:cxn>
              <a:cxn ang="0">
                <a:pos x="G0" y="G0"/>
              </a:cxn>
              <a:cxn ang="0">
                <a:pos x="G0" y="G0"/>
              </a:cxn>
              <a:cxn ang="0">
                <a:pos x="G0" y="G0"/>
              </a:cxn>
              <a:cxn ang="0">
                <a:pos x="G0" y="1015000805"/>
              </a:cxn>
              <a:cxn ang="0">
                <a:pos x="G0" y="1218003815"/>
              </a:cxn>
            </a:cxnLst>
            <a:rect l="0" t="0" r="0" b="0"/>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6" name="矩形 45"/>
          <p:cNvSpPr/>
          <p:nvPr/>
        </p:nvSpPr>
        <p:spPr>
          <a:xfrm>
            <a:off x="3411537"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9" grpId="0" bldLvl="0" animBg="1"/>
      <p:bldP spid="10" grpId="0" bldLvl="0" animBg="1"/>
      <p:bldP spid="11" grpId="0" bldLvl="0"/>
      <p:bldP spid="12" grpId="0" bldLvl="0"/>
      <p:bldP spid="13" grpId="0" bldLvl="0"/>
      <p:bldP spid="14" grpId="0" bldLvl="0"/>
      <p:bldP spid="15" grpId="0" bldLvl="0"/>
      <p:bldP spid="16" grpId="0" bldLvl="0"/>
      <p:bldP spid="49"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Users\Administrator\Desktop\微信截图_20210730152633.png微信截图_20210730152633"/>
          <p:cNvPicPr>
            <a:picLocks noChangeAspect="1"/>
          </p:cNvPicPr>
          <p:nvPr/>
        </p:nvPicPr>
        <p:blipFill rotWithShape="1">
          <a:blip r:embed="rId1"/>
          <a:srcRect/>
          <a:stretch>
            <a:fillRect/>
          </a:stretch>
        </p:blipFill>
        <p:spPr>
          <a:xfrm>
            <a:off x="-10795" y="1041400"/>
            <a:ext cx="9144635" cy="3368675"/>
          </a:xfrm>
          <a:custGeom>
            <a:avLst/>
            <a:gdLst>
              <a:gd name="connsiteX0" fmla="*/ 0 w 9144000"/>
              <a:gd name="connsiteY0" fmla="*/ 0 h 3735116"/>
              <a:gd name="connsiteX1" fmla="*/ 9144000 w 9144000"/>
              <a:gd name="connsiteY1" fmla="*/ 0 h 3735116"/>
              <a:gd name="connsiteX2" fmla="*/ 9144000 w 9144000"/>
              <a:gd name="connsiteY2" fmla="*/ 3735116 h 3735116"/>
              <a:gd name="connsiteX3" fmla="*/ 0 w 9144000"/>
              <a:gd name="connsiteY3" fmla="*/ 3735116 h 3735116"/>
            </a:gdLst>
            <a:ahLst/>
            <a:cxnLst>
              <a:cxn ang="0">
                <a:pos x="connsiteX0" y="connsiteY0"/>
              </a:cxn>
              <a:cxn ang="0">
                <a:pos x="connsiteX1" y="connsiteY1"/>
              </a:cxn>
              <a:cxn ang="0">
                <a:pos x="connsiteX2" y="connsiteY2"/>
              </a:cxn>
              <a:cxn ang="0">
                <a:pos x="connsiteX3" y="connsiteY3"/>
              </a:cxn>
            </a:cxnLst>
            <a:rect l="l" t="t" r="r" b="b"/>
            <a:pathLst>
              <a:path w="9144000" h="3735116">
                <a:moveTo>
                  <a:pt x="0" y="0"/>
                </a:moveTo>
                <a:lnTo>
                  <a:pt x="9144000" y="0"/>
                </a:lnTo>
                <a:lnTo>
                  <a:pt x="9144000" y="3735116"/>
                </a:lnTo>
                <a:lnTo>
                  <a:pt x="0" y="3735116"/>
                </a:lnTo>
                <a:close/>
              </a:path>
            </a:pathLst>
          </a:custGeom>
        </p:spPr>
      </p:pic>
      <p:sp>
        <p:nvSpPr>
          <p:cNvPr id="21" name="矩形 20"/>
          <p:cNvSpPr/>
          <p:nvPr/>
        </p:nvSpPr>
        <p:spPr>
          <a:xfrm>
            <a:off x="2701159" y="0"/>
            <a:ext cx="3741682" cy="2900855"/>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204138" y="305603"/>
            <a:ext cx="735724" cy="735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gradFill>
                  <a:gsLst>
                    <a:gs pos="0">
                      <a:srgbClr val="0246A0"/>
                    </a:gs>
                    <a:gs pos="100000">
                      <a:srgbClr val="046EEE"/>
                    </a:gs>
                  </a:gsLst>
                  <a:lin ang="0" scaled="1"/>
                </a:gradFill>
                <a:latin typeface="Arial" panose="020B0604020202020204" pitchFamily="34" charset="0"/>
                <a:cs typeface="Arial" panose="020B0604020202020204" pitchFamily="34" charset="0"/>
              </a:rPr>
              <a:t>03</a:t>
            </a:r>
            <a:endParaRPr lang="zh-CN" altLang="en-US" sz="3200" b="1" dirty="0">
              <a:gradFill>
                <a:gsLst>
                  <a:gs pos="0">
                    <a:srgbClr val="0246A0"/>
                  </a:gs>
                  <a:gs pos="100000">
                    <a:srgbClr val="046EEE"/>
                  </a:gs>
                </a:gsLst>
                <a:lin ang="0" scaled="1"/>
              </a:gradFill>
              <a:latin typeface="Arial" panose="020B0604020202020204" pitchFamily="34" charset="0"/>
              <a:cs typeface="Arial" panose="020B0604020202020204" pitchFamily="34" charset="0"/>
            </a:endParaRPr>
          </a:p>
        </p:txBody>
      </p:sp>
      <p:sp>
        <p:nvSpPr>
          <p:cNvPr id="6" name="矩形 5"/>
          <p:cNvSpPr/>
          <p:nvPr/>
        </p:nvSpPr>
        <p:spPr>
          <a:xfrm>
            <a:off x="3530689" y="1346930"/>
            <a:ext cx="2082622" cy="646331"/>
          </a:xfrm>
          <a:prstGeom prst="rect">
            <a:avLst/>
          </a:prstGeom>
        </p:spPr>
        <p:txBody>
          <a:bodyPr wrap="none">
            <a:spAutoFit/>
          </a:bodyPr>
          <a:lstStyle/>
          <a:p>
            <a:pPr algn="ctr"/>
            <a:r>
              <a:rPr lang="zh-CN" altLang="en-US" sz="3600" b="1" dirty="0">
                <a:solidFill>
                  <a:schemeClr val="bg1"/>
                </a:solidFill>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实施流程</a:t>
            </a:r>
            <a:endParaRPr lang="zh-CN" altLang="en-US" sz="3600" b="1" dirty="0">
              <a:solidFill>
                <a:schemeClr val="bg1"/>
              </a:solidFill>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
        <p:nvSpPr>
          <p:cNvPr id="7" name="矩形 6"/>
          <p:cNvSpPr/>
          <p:nvPr/>
        </p:nvSpPr>
        <p:spPr>
          <a:xfrm>
            <a:off x="3268717" y="2092186"/>
            <a:ext cx="2606566" cy="484941"/>
          </a:xfrm>
          <a:prstGeom prst="rect">
            <a:avLst/>
          </a:prstGeom>
        </p:spPr>
        <p:txBody>
          <a:bodyPr wrap="square">
            <a:spAutoFit/>
          </a:bodyPr>
          <a:lstStyle/>
          <a:p>
            <a:pPr algn="ctr">
              <a:lnSpc>
                <a:spcPct val="120000"/>
              </a:lnSpc>
            </a:pPr>
            <a:r>
              <a:rPr lang="zh-CN" altLang="en-US"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此部分内容作为文字排版占位显示 </a:t>
            </a:r>
            <a:endParaRPr lang="en-US" altLang="zh-CN"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a:lnSpc>
                <a:spcPct val="120000"/>
              </a:lnSpc>
            </a:pPr>
            <a:r>
              <a:rPr lang="zh-CN" altLang="en-US"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（建议使用主题字体）</a:t>
            </a:r>
            <a:endParaRPr lang="zh-CN" altLang="en-US"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21" grpId="0" animBg="1"/>
      <p:bldP spid="5" grpId="0" animBg="1"/>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C:\Users\Administrator\Desktop\ppt-占位图长方形（蓝）.jpgppt-占位图长方形（蓝）"/>
          <p:cNvPicPr>
            <a:picLocks noChangeAspect="1"/>
          </p:cNvPicPr>
          <p:nvPr/>
        </p:nvPicPr>
        <p:blipFill>
          <a:blip r:embed="rId1"/>
          <a:srcRect/>
          <a:stretch>
            <a:fillRect/>
          </a:stretch>
        </p:blipFill>
        <p:spPr>
          <a:xfrm>
            <a:off x="2186943" y="1498629"/>
            <a:ext cx="1077595" cy="808355"/>
          </a:xfrm>
          <a:prstGeom prst="rect">
            <a:avLst/>
          </a:prstGeom>
          <a:noFill/>
          <a:ln w="9525">
            <a:noFill/>
          </a:ln>
        </p:spPr>
      </p:pic>
      <p:pic>
        <p:nvPicPr>
          <p:cNvPr id="20" name="图片 19" descr="C:\Users\Administrator\Desktop\ppt-占位图长方形（蓝）.jpgppt-占位图长方形（蓝）"/>
          <p:cNvPicPr>
            <a:picLocks noChangeAspect="1"/>
          </p:cNvPicPr>
          <p:nvPr/>
        </p:nvPicPr>
        <p:blipFill>
          <a:blip r:embed="rId1"/>
          <a:srcRect/>
          <a:stretch>
            <a:fillRect/>
          </a:stretch>
        </p:blipFill>
        <p:spPr>
          <a:xfrm>
            <a:off x="2186943" y="2355879"/>
            <a:ext cx="1077595" cy="808355"/>
          </a:xfrm>
          <a:prstGeom prst="rect">
            <a:avLst/>
          </a:prstGeom>
          <a:noFill/>
          <a:ln w="9525">
            <a:noFill/>
          </a:ln>
        </p:spPr>
      </p:pic>
      <p:pic>
        <p:nvPicPr>
          <p:cNvPr id="21" name="Picture 6" descr="C:\Users\Administrator\Desktop\ppt-占位图长方形（蓝）.jpgppt-占位图长方形（蓝）"/>
          <p:cNvPicPr>
            <a:picLocks noChangeAspect="1"/>
          </p:cNvPicPr>
          <p:nvPr/>
        </p:nvPicPr>
        <p:blipFill>
          <a:blip r:embed="rId1"/>
          <a:srcRect/>
          <a:stretch>
            <a:fillRect/>
          </a:stretch>
        </p:blipFill>
        <p:spPr>
          <a:xfrm>
            <a:off x="2186943" y="3213130"/>
            <a:ext cx="1077595" cy="808355"/>
          </a:xfrm>
          <a:prstGeom prst="rect">
            <a:avLst/>
          </a:prstGeom>
          <a:noFill/>
          <a:ln w="9525">
            <a:noFill/>
          </a:ln>
        </p:spPr>
      </p:pic>
      <p:grpSp>
        <p:nvGrpSpPr>
          <p:cNvPr id="22" name="组合 21"/>
          <p:cNvGrpSpPr/>
          <p:nvPr/>
        </p:nvGrpSpPr>
        <p:grpSpPr>
          <a:xfrm>
            <a:off x="3697342" y="1497806"/>
            <a:ext cx="3563540" cy="809625"/>
            <a:chOff x="3347864" y="1152444"/>
            <a:chExt cx="4752528" cy="1080120"/>
          </a:xfrm>
        </p:grpSpPr>
        <p:sp>
          <p:nvSpPr>
            <p:cNvPr id="23" name="矩形 22"/>
            <p:cNvSpPr/>
            <p:nvPr/>
          </p:nvSpPr>
          <p:spPr>
            <a:xfrm>
              <a:off x="3347864" y="1152444"/>
              <a:ext cx="4752528" cy="267178"/>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1050" b="1" noProof="1">
                  <a:solidFill>
                    <a:schemeClr val="bg1"/>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单击此处填加标题</a:t>
              </a:r>
              <a:endParaRPr lang="en-US" altLang="zh-CN" sz="1050" b="1" noProof="1">
                <a:solidFill>
                  <a:schemeClr val="bg1"/>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p:txBody>
        </p:sp>
        <p:sp>
          <p:nvSpPr>
            <p:cNvPr id="24" name="矩形 23"/>
            <p:cNvSpPr/>
            <p:nvPr/>
          </p:nvSpPr>
          <p:spPr>
            <a:xfrm>
              <a:off x="3347864" y="1419622"/>
              <a:ext cx="4752528" cy="81294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defTabSz="513715" fontAlgn="auto">
                <a:lnSpc>
                  <a:spcPct val="70000"/>
                </a:lnSpc>
                <a:spcBef>
                  <a:spcPts val="505"/>
                </a:spcBef>
                <a:buFont typeface="Arial" panose="020B0604020202020204" pitchFamily="34" charset="0"/>
                <a:buChar char="•"/>
              </a:pPr>
              <a:r>
                <a:rPr lang="zh-CN" altLang="en-US" sz="900" noProof="1">
                  <a:solidFill>
                    <a:schemeClr val="tx1">
                      <a:lumMod val="75000"/>
                      <a:lumOff val="25000"/>
                    </a:schemeClr>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在此编辑文本内容在此编辑文本内容在此编辑文本内容</a:t>
              </a:r>
              <a:endParaRPr lang="zh-CN" altLang="en-US" sz="900" noProof="1">
                <a:solidFill>
                  <a:schemeClr val="tx1">
                    <a:lumMod val="75000"/>
                    <a:lumOff val="25000"/>
                  </a:schemeClr>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a:p>
              <a:pPr marL="171450" indent="-171450" defTabSz="513715" fontAlgn="auto">
                <a:lnSpc>
                  <a:spcPct val="70000"/>
                </a:lnSpc>
                <a:spcBef>
                  <a:spcPts val="505"/>
                </a:spcBef>
                <a:buFont typeface="Arial" panose="020B0604020202020204" pitchFamily="34" charset="0"/>
                <a:buChar char="•"/>
              </a:pPr>
              <a:r>
                <a:rPr lang="zh-CN" altLang="en-US" sz="900" noProof="1">
                  <a:solidFill>
                    <a:schemeClr val="tx1">
                      <a:lumMod val="75000"/>
                      <a:lumOff val="25000"/>
                    </a:schemeClr>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在此编辑文本内容在此编辑文本内容在此编辑文本内容</a:t>
              </a:r>
              <a:endParaRPr lang="zh-CN" altLang="en-US" sz="900" noProof="1">
                <a:solidFill>
                  <a:schemeClr val="tx1">
                    <a:lumMod val="75000"/>
                    <a:lumOff val="25000"/>
                  </a:schemeClr>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a:p>
              <a:pPr marL="171450" indent="-171450" defTabSz="513715" fontAlgn="auto">
                <a:lnSpc>
                  <a:spcPct val="70000"/>
                </a:lnSpc>
                <a:spcBef>
                  <a:spcPts val="505"/>
                </a:spcBef>
                <a:buFont typeface="Arial" panose="020B0604020202020204" pitchFamily="34" charset="0"/>
                <a:buChar char="•"/>
              </a:pPr>
              <a:r>
                <a:rPr lang="zh-CN" altLang="en-US" sz="900" noProof="1">
                  <a:solidFill>
                    <a:schemeClr val="tx1">
                      <a:lumMod val="75000"/>
                      <a:lumOff val="25000"/>
                    </a:schemeClr>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在此编辑文本内容在此编辑文本内容在此编辑文本内容</a:t>
              </a:r>
              <a:endParaRPr lang="zh-CN" altLang="en-US" sz="900" noProof="1">
                <a:solidFill>
                  <a:schemeClr val="tx1">
                    <a:lumMod val="75000"/>
                    <a:lumOff val="25000"/>
                  </a:schemeClr>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p:txBody>
        </p:sp>
      </p:grpSp>
      <p:grpSp>
        <p:nvGrpSpPr>
          <p:cNvPr id="25" name="组合 24"/>
          <p:cNvGrpSpPr/>
          <p:nvPr/>
        </p:nvGrpSpPr>
        <p:grpSpPr>
          <a:xfrm>
            <a:off x="3697342" y="2355056"/>
            <a:ext cx="3563540" cy="809625"/>
            <a:chOff x="3347864" y="1152444"/>
            <a:chExt cx="4752528" cy="1080120"/>
          </a:xfrm>
        </p:grpSpPr>
        <p:sp>
          <p:nvSpPr>
            <p:cNvPr id="26" name="矩形 25"/>
            <p:cNvSpPr/>
            <p:nvPr/>
          </p:nvSpPr>
          <p:spPr>
            <a:xfrm>
              <a:off x="3347864" y="1152444"/>
              <a:ext cx="4752528" cy="267178"/>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1050" b="1" noProof="1">
                  <a:solidFill>
                    <a:schemeClr val="bg1"/>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单击此处填加标题</a:t>
              </a:r>
              <a:endParaRPr lang="en-US" altLang="zh-CN" sz="1050" b="1" noProof="1">
                <a:solidFill>
                  <a:schemeClr val="bg1"/>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p:txBody>
        </p:sp>
        <p:sp>
          <p:nvSpPr>
            <p:cNvPr id="27" name="矩形 26"/>
            <p:cNvSpPr/>
            <p:nvPr/>
          </p:nvSpPr>
          <p:spPr>
            <a:xfrm>
              <a:off x="3347864" y="1419622"/>
              <a:ext cx="4752528" cy="81294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defTabSz="513715" fontAlgn="auto">
                <a:lnSpc>
                  <a:spcPct val="70000"/>
                </a:lnSpc>
                <a:spcBef>
                  <a:spcPts val="505"/>
                </a:spcBef>
                <a:buFont typeface="Arial" panose="020B0604020202020204" pitchFamily="34" charset="0"/>
                <a:buChar char="•"/>
              </a:pPr>
              <a:r>
                <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在此编辑文本内容在此编辑文本内容在此编辑文本内容</a:t>
              </a:r>
              <a:endPar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a:p>
              <a:pPr marL="171450" indent="-171450" defTabSz="513715" fontAlgn="auto">
                <a:lnSpc>
                  <a:spcPct val="70000"/>
                </a:lnSpc>
                <a:spcBef>
                  <a:spcPts val="505"/>
                </a:spcBef>
                <a:buFont typeface="Arial" panose="020B0604020202020204" pitchFamily="34" charset="0"/>
                <a:buChar char="•"/>
              </a:pPr>
              <a:r>
                <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在此编辑文本内容在此编辑文本内容在此编辑文本内容</a:t>
              </a:r>
              <a:endPar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a:p>
              <a:pPr marL="171450" indent="-171450" defTabSz="513715" fontAlgn="auto">
                <a:lnSpc>
                  <a:spcPct val="70000"/>
                </a:lnSpc>
                <a:spcBef>
                  <a:spcPts val="505"/>
                </a:spcBef>
                <a:buFont typeface="Arial" panose="020B0604020202020204" pitchFamily="34" charset="0"/>
                <a:buChar char="•"/>
              </a:pPr>
              <a:r>
                <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在此编辑文本内容在此编辑文本内容在此编辑文本内容</a:t>
              </a:r>
              <a:endPar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p:txBody>
        </p:sp>
      </p:grpSp>
      <p:grpSp>
        <p:nvGrpSpPr>
          <p:cNvPr id="28" name="组合 27"/>
          <p:cNvGrpSpPr/>
          <p:nvPr/>
        </p:nvGrpSpPr>
        <p:grpSpPr>
          <a:xfrm>
            <a:off x="3697342" y="3212306"/>
            <a:ext cx="3563540" cy="809625"/>
            <a:chOff x="3347864" y="1152444"/>
            <a:chExt cx="4752528" cy="1080120"/>
          </a:xfrm>
        </p:grpSpPr>
        <p:sp>
          <p:nvSpPr>
            <p:cNvPr id="29" name="矩形 28"/>
            <p:cNvSpPr/>
            <p:nvPr/>
          </p:nvSpPr>
          <p:spPr>
            <a:xfrm>
              <a:off x="3347864" y="1152444"/>
              <a:ext cx="4752528" cy="267178"/>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1050" b="1" noProof="1">
                  <a:solidFill>
                    <a:schemeClr val="bg1"/>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单击此处填加标题</a:t>
              </a:r>
              <a:endParaRPr lang="en-US" altLang="zh-CN" sz="1050" b="1" noProof="1">
                <a:solidFill>
                  <a:schemeClr val="bg1"/>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p:txBody>
        </p:sp>
        <p:sp>
          <p:nvSpPr>
            <p:cNvPr id="30" name="矩形 29"/>
            <p:cNvSpPr/>
            <p:nvPr/>
          </p:nvSpPr>
          <p:spPr>
            <a:xfrm>
              <a:off x="3347864" y="1419622"/>
              <a:ext cx="4752528" cy="81294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defTabSz="513715" fontAlgn="auto">
                <a:lnSpc>
                  <a:spcPct val="70000"/>
                </a:lnSpc>
                <a:spcBef>
                  <a:spcPts val="505"/>
                </a:spcBef>
                <a:buFont typeface="Arial" panose="020B0604020202020204" pitchFamily="34" charset="0"/>
                <a:buChar char="•"/>
              </a:pPr>
              <a:r>
                <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在此编辑文本内容在此编辑文本内容在此编辑文本内容</a:t>
              </a:r>
              <a:endPar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a:p>
              <a:pPr marL="171450" indent="-171450" defTabSz="513715" fontAlgn="auto">
                <a:lnSpc>
                  <a:spcPct val="70000"/>
                </a:lnSpc>
                <a:spcBef>
                  <a:spcPts val="505"/>
                </a:spcBef>
                <a:buFont typeface="Arial" panose="020B0604020202020204" pitchFamily="34" charset="0"/>
                <a:buChar char="•"/>
              </a:pPr>
              <a:r>
                <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在此编辑文本内容在此编辑文本内容在此编辑文本内容</a:t>
              </a:r>
              <a:endPar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a:p>
              <a:pPr marL="171450" indent="-171450" defTabSz="513715" fontAlgn="auto">
                <a:lnSpc>
                  <a:spcPct val="70000"/>
                </a:lnSpc>
                <a:spcBef>
                  <a:spcPts val="505"/>
                </a:spcBef>
                <a:buFont typeface="Arial" panose="020B0604020202020204" pitchFamily="34" charset="0"/>
                <a:buChar char="•"/>
              </a:pPr>
              <a:r>
                <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rPr>
                <a:t>在此编辑文本内容在此编辑文本内容在此编辑文本内容</a:t>
              </a:r>
              <a:endParaRPr lang="zh-CN" altLang="en-US" sz="900" noProof="1">
                <a:solidFill>
                  <a:sysClr val="windowText" lastClr="000000"/>
                </a:solidFill>
                <a:latin typeface="思源黑体 CN Normal" panose="020B0400000000000000" pitchFamily="34" charset="-122"/>
                <a:ea typeface="思源黑体 CN Normal" panose="020B0400000000000000" pitchFamily="34" charset="-122"/>
                <a:cs typeface="Segoe UI" panose="020B0502040204020203" pitchFamily="34" charset="0"/>
                <a:sym typeface="思源黑体 CN Normal" panose="020B0400000000000000" pitchFamily="34" charset="-122"/>
              </a:endParaRPr>
            </a:p>
          </p:txBody>
        </p:sp>
      </p:grpSp>
      <p:sp>
        <p:nvSpPr>
          <p:cNvPr id="17" name="矩形 16"/>
          <p:cNvSpPr/>
          <p:nvPr/>
        </p:nvSpPr>
        <p:spPr>
          <a:xfrm>
            <a:off x="3411537"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
          <p:cNvSpPr/>
          <p:nvPr/>
        </p:nvSpPr>
        <p:spPr>
          <a:xfrm>
            <a:off x="2892479" y="1552863"/>
            <a:ext cx="3352800" cy="963216"/>
          </a:xfrm>
          <a:prstGeom prst="rect">
            <a:avLst/>
          </a:prstGeom>
          <a:gradFill>
            <a:gsLst>
              <a:gs pos="0">
                <a:srgbClr val="0246A0"/>
              </a:gs>
              <a:gs pos="100000">
                <a:srgbClr val="046EEE"/>
              </a:gs>
            </a:gsLst>
            <a:lin ang="2700000" scaled="1"/>
          </a:gradFill>
          <a:ln w="9525">
            <a:noFill/>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2" name="Rectangle 4"/>
          <p:cNvSpPr/>
          <p:nvPr/>
        </p:nvSpPr>
        <p:spPr>
          <a:xfrm>
            <a:off x="2892479" y="2627999"/>
            <a:ext cx="3352800" cy="963215"/>
          </a:xfrm>
          <a:prstGeom prst="rect">
            <a:avLst/>
          </a:prstGeom>
          <a:gradFill>
            <a:gsLst>
              <a:gs pos="0">
                <a:srgbClr val="0246A0"/>
              </a:gs>
              <a:gs pos="100000">
                <a:srgbClr val="046EEE"/>
              </a:gs>
            </a:gsLst>
            <a:lin ang="2700000" scaled="1"/>
          </a:gradFill>
          <a:ln w="9525">
            <a:noFill/>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3" name="Rectangle 5"/>
          <p:cNvSpPr/>
          <p:nvPr/>
        </p:nvSpPr>
        <p:spPr>
          <a:xfrm>
            <a:off x="2892479" y="3701943"/>
            <a:ext cx="3352800" cy="963215"/>
          </a:xfrm>
          <a:prstGeom prst="rect">
            <a:avLst/>
          </a:prstGeom>
          <a:gradFill>
            <a:gsLst>
              <a:gs pos="0">
                <a:srgbClr val="0246A0"/>
              </a:gs>
              <a:gs pos="100000">
                <a:srgbClr val="046EEE"/>
              </a:gs>
            </a:gsLst>
            <a:lin ang="2700000" scaled="1"/>
          </a:gradFill>
          <a:ln w="9525">
            <a:noFill/>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34" name="Group 9"/>
          <p:cNvGrpSpPr/>
          <p:nvPr/>
        </p:nvGrpSpPr>
        <p:grpSpPr>
          <a:xfrm>
            <a:off x="5351119" y="2888745"/>
            <a:ext cx="647700" cy="481013"/>
            <a:chOff x="0" y="0"/>
            <a:chExt cx="374651" cy="277813"/>
          </a:xfrm>
        </p:grpSpPr>
        <p:sp>
          <p:nvSpPr>
            <p:cNvPr id="63500" name="Freeform 17"/>
            <p:cNvSpPr/>
            <p:nvPr/>
          </p:nvSpPr>
          <p:spPr>
            <a:xfrm>
              <a:off x="141288" y="66675"/>
              <a:ext cx="233363" cy="211138"/>
            </a:xfrm>
            <a:custGeom>
              <a:avLst/>
              <a:gdLst/>
              <a:ahLst/>
              <a:cxnLst>
                <a:cxn ang="0">
                  <a:pos x="611890896" y="224220736"/>
                </a:cxn>
                <a:cxn ang="0">
                  <a:pos x="295631590" y="0"/>
                </a:cxn>
                <a:cxn ang="0">
                  <a:pos x="275006496" y="6795515"/>
                </a:cxn>
                <a:cxn ang="0">
                  <a:pos x="295631590" y="74740245"/>
                </a:cxn>
                <a:cxn ang="0">
                  <a:pos x="0" y="298960981"/>
                </a:cxn>
                <a:cxn ang="0">
                  <a:pos x="0" y="298960981"/>
                </a:cxn>
                <a:cxn ang="0">
                  <a:pos x="275006496" y="441648563"/>
                </a:cxn>
                <a:cxn ang="0">
                  <a:pos x="508762804" y="550361173"/>
                </a:cxn>
                <a:cxn ang="0">
                  <a:pos x="440012491" y="421264622"/>
                </a:cxn>
                <a:cxn ang="0">
                  <a:pos x="611890896" y="224220736"/>
                </a:cxn>
              </a:cxnLst>
              <a:rect l="0" t="0" r="0" b="0"/>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3501" name="Freeform 18"/>
            <p:cNvSpPr/>
            <p:nvPr/>
          </p:nvSpPr>
          <p:spPr>
            <a:xfrm>
              <a:off x="0" y="0"/>
              <a:ext cx="241300" cy="209550"/>
            </a:xfrm>
            <a:custGeom>
              <a:avLst/>
              <a:gdLst/>
              <a:ahLst/>
              <a:cxnLst>
                <a:cxn ang="0">
                  <a:pos x="612251539" y="144083960"/>
                </a:cxn>
                <a:cxn ang="0">
                  <a:pos x="316443967" y="0"/>
                </a:cxn>
                <a:cxn ang="0">
                  <a:pos x="0" y="219556012"/>
                </a:cxn>
                <a:cxn ang="0">
                  <a:pos x="171981329" y="418528976"/>
                </a:cxn>
                <a:cxn ang="0">
                  <a:pos x="96310173" y="548890031"/>
                </a:cxn>
                <a:cxn ang="0">
                  <a:pos x="330203313" y="445972168"/>
                </a:cxn>
                <a:cxn ang="0">
                  <a:pos x="337080363" y="439112025"/>
                </a:cxn>
                <a:cxn ang="0">
                  <a:pos x="632887934" y="219556012"/>
                </a:cxn>
                <a:cxn ang="0">
                  <a:pos x="612251539" y="144083960"/>
                </a:cxn>
              </a:cxnLst>
              <a:rect l="0" t="0" r="0" b="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37" name="Group 12"/>
          <p:cNvGrpSpPr/>
          <p:nvPr/>
        </p:nvGrpSpPr>
        <p:grpSpPr>
          <a:xfrm>
            <a:off x="3184183" y="3917444"/>
            <a:ext cx="545306" cy="533400"/>
            <a:chOff x="0" y="0"/>
            <a:chExt cx="249238" cy="244475"/>
          </a:xfrm>
        </p:grpSpPr>
        <p:sp>
          <p:nvSpPr>
            <p:cNvPr id="63503" name="Freeform 50"/>
            <p:cNvSpPr>
              <a:spLocks noEditPoints="1"/>
            </p:cNvSpPr>
            <p:nvPr/>
          </p:nvSpPr>
          <p:spPr>
            <a:xfrm>
              <a:off x="0" y="0"/>
              <a:ext cx="249238" cy="244475"/>
            </a:xfrm>
            <a:custGeom>
              <a:avLst/>
              <a:gdLst/>
              <a:ahLst/>
              <a:cxnLst>
                <a:cxn ang="0">
                  <a:pos x="564411257" y="400802304"/>
                </a:cxn>
                <a:cxn ang="0">
                  <a:pos x="653890322" y="359341447"/>
                </a:cxn>
                <a:cxn ang="0">
                  <a:pos x="653890322" y="290236513"/>
                </a:cxn>
                <a:cxn ang="0">
                  <a:pos x="564411257" y="248773028"/>
                </a:cxn>
                <a:cxn ang="0">
                  <a:pos x="543761232" y="214223190"/>
                </a:cxn>
                <a:cxn ang="0">
                  <a:pos x="578177065" y="124387828"/>
                </a:cxn>
                <a:cxn ang="0">
                  <a:pos x="529995424" y="69104933"/>
                </a:cxn>
                <a:cxn ang="0">
                  <a:pos x="440516358" y="110565790"/>
                </a:cxn>
                <a:cxn ang="0">
                  <a:pos x="399216310" y="89835361"/>
                </a:cxn>
                <a:cxn ang="0">
                  <a:pos x="357918885" y="0"/>
                </a:cxn>
                <a:cxn ang="0">
                  <a:pos x="289087220" y="0"/>
                </a:cxn>
                <a:cxn ang="0">
                  <a:pos x="247789796" y="89835361"/>
                </a:cxn>
                <a:cxn ang="0">
                  <a:pos x="213373963" y="110565790"/>
                </a:cxn>
                <a:cxn ang="0">
                  <a:pos x="117010682" y="76013323"/>
                </a:cxn>
                <a:cxn ang="0">
                  <a:pos x="68831664" y="124387828"/>
                </a:cxn>
                <a:cxn ang="0">
                  <a:pos x="103244873" y="214223190"/>
                </a:cxn>
                <a:cxn ang="0">
                  <a:pos x="89479065" y="248773028"/>
                </a:cxn>
                <a:cxn ang="0">
                  <a:pos x="0" y="290236513"/>
                </a:cxn>
                <a:cxn ang="0">
                  <a:pos x="0" y="359341447"/>
                </a:cxn>
                <a:cxn ang="0">
                  <a:pos x="89479065" y="400802304"/>
                </a:cxn>
                <a:cxn ang="0">
                  <a:pos x="103244873" y="435354770"/>
                </a:cxn>
                <a:cxn ang="0">
                  <a:pos x="68831664" y="525190132"/>
                </a:cxn>
                <a:cxn ang="0">
                  <a:pos x="123894898" y="580473027"/>
                </a:cxn>
                <a:cxn ang="0">
                  <a:pos x="213373963" y="539012170"/>
                </a:cxn>
                <a:cxn ang="0">
                  <a:pos x="254674011" y="559742599"/>
                </a:cxn>
                <a:cxn ang="0">
                  <a:pos x="289087220" y="642666942"/>
                </a:cxn>
                <a:cxn ang="0">
                  <a:pos x="364803101" y="642666942"/>
                </a:cxn>
                <a:cxn ang="0">
                  <a:pos x="399216310" y="559742599"/>
                </a:cxn>
                <a:cxn ang="0">
                  <a:pos x="440516358" y="539012170"/>
                </a:cxn>
                <a:cxn ang="0">
                  <a:pos x="529995424" y="573562008"/>
                </a:cxn>
                <a:cxn ang="0">
                  <a:pos x="585058657" y="525190132"/>
                </a:cxn>
                <a:cxn ang="0">
                  <a:pos x="543761232" y="435354770"/>
                </a:cxn>
                <a:cxn ang="0">
                  <a:pos x="564411257" y="400802304"/>
                </a:cxn>
                <a:cxn ang="0">
                  <a:pos x="323503053" y="428443751"/>
                </a:cxn>
                <a:cxn ang="0">
                  <a:pos x="220258179" y="324788980"/>
                </a:cxn>
                <a:cxn ang="0">
                  <a:pos x="323503053" y="221131580"/>
                </a:cxn>
                <a:cxn ang="0">
                  <a:pos x="433632143" y="324788980"/>
                </a:cxn>
                <a:cxn ang="0">
                  <a:pos x="323503053" y="428443751"/>
                </a:cxn>
              </a:cxnLst>
              <a:rect l="0" t="0" r="0" b="0"/>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3504" name="Oval 51"/>
            <p:cNvSpPr/>
            <p:nvPr/>
          </p:nvSpPr>
          <p:spPr>
            <a:xfrm>
              <a:off x="100013" y="100012"/>
              <a:ext cx="49213" cy="47625"/>
            </a:xfrm>
            <a:prstGeom prst="ellipse">
              <a:avLst/>
            </a:prstGeom>
            <a:solidFill>
              <a:schemeClr val="bg1"/>
            </a:solidFill>
            <a:ln w="9525">
              <a:noFill/>
            </a:ln>
          </p:spPr>
          <p:txBody>
            <a:bodyPr lIns="91440" tIns="45720" rIns="91440" bIns="45720" anchor="t"/>
            <a:lstStyle/>
            <a:p>
              <a:pPr lvl="0">
                <a:buFont typeface="Arial" panose="020B0604020202020204" pitchFamily="34" charset="0"/>
                <a:buNone/>
              </a:pPr>
              <a:endParaRPr lang="zh-CN" altLang="zh-CN" sz="2400">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0" name="Group 15"/>
          <p:cNvGrpSpPr/>
          <p:nvPr/>
        </p:nvGrpSpPr>
        <p:grpSpPr>
          <a:xfrm>
            <a:off x="3156797" y="1802895"/>
            <a:ext cx="646509" cy="477441"/>
            <a:chOff x="0" y="0"/>
            <a:chExt cx="346075" cy="255588"/>
          </a:xfrm>
        </p:grpSpPr>
        <p:sp>
          <p:nvSpPr>
            <p:cNvPr id="63506" name="Freeform 108"/>
            <p:cNvSpPr/>
            <p:nvPr/>
          </p:nvSpPr>
          <p:spPr>
            <a:xfrm>
              <a:off x="122237" y="177800"/>
              <a:ext cx="100013" cy="77788"/>
            </a:xfrm>
            <a:custGeom>
              <a:avLst/>
              <a:gdLst/>
              <a:ahLst/>
              <a:cxnLst>
                <a:cxn ang="0">
                  <a:pos x="249371887" y="73955644"/>
                </a:cxn>
                <a:cxn ang="0">
                  <a:pos x="6927216" y="73955644"/>
                </a:cxn>
                <a:cxn ang="0">
                  <a:pos x="6927216" y="87402596"/>
                </a:cxn>
                <a:cxn ang="0">
                  <a:pos x="131611844" y="201699098"/>
                </a:cxn>
                <a:cxn ang="0">
                  <a:pos x="249371887" y="87402596"/>
                </a:cxn>
                <a:cxn ang="0">
                  <a:pos x="249371887" y="73955644"/>
                </a:cxn>
              </a:cxnLst>
              <a:rect l="0" t="0" r="0" b="0"/>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3507" name="Freeform 109"/>
            <p:cNvSpPr/>
            <p:nvPr/>
          </p:nvSpPr>
          <p:spPr>
            <a:xfrm>
              <a:off x="57150" y="88900"/>
              <a:ext cx="230188" cy="101600"/>
            </a:xfrm>
            <a:custGeom>
              <a:avLst/>
              <a:gdLst/>
              <a:ahLst/>
              <a:cxnLst>
                <a:cxn ang="0">
                  <a:pos x="595276631" y="162880430"/>
                </a:cxn>
                <a:cxn ang="0">
                  <a:pos x="0" y="162880430"/>
                </a:cxn>
                <a:cxn ang="0">
                  <a:pos x="0" y="176453148"/>
                </a:cxn>
                <a:cxn ang="0">
                  <a:pos x="88949351" y="257894666"/>
                </a:cxn>
                <a:cxn ang="0">
                  <a:pos x="102635074" y="257894666"/>
                </a:cxn>
                <a:cxn ang="0">
                  <a:pos x="499484418" y="257894666"/>
                </a:cxn>
                <a:cxn ang="0">
                  <a:pos x="513170140" y="257894666"/>
                </a:cxn>
                <a:cxn ang="0">
                  <a:pos x="595276631" y="176453148"/>
                </a:cxn>
                <a:cxn ang="0">
                  <a:pos x="595276631" y="176453148"/>
                </a:cxn>
                <a:cxn ang="0">
                  <a:pos x="595276631" y="162880430"/>
                </a:cxn>
              </a:cxnLst>
              <a:rect l="0" t="0" r="0" b="0"/>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3508" name="Freeform 110"/>
            <p:cNvSpPr/>
            <p:nvPr/>
          </p:nvSpPr>
          <p:spPr>
            <a:xfrm>
              <a:off x="0" y="0"/>
              <a:ext cx="346075" cy="134938"/>
            </a:xfrm>
            <a:custGeom>
              <a:avLst/>
              <a:gdLst/>
              <a:ahLst/>
              <a:cxnLst>
                <a:cxn ang="0">
                  <a:pos x="900458310" y="242418711"/>
                </a:cxn>
                <a:cxn ang="0">
                  <a:pos x="900458310" y="242418711"/>
                </a:cxn>
                <a:cxn ang="0">
                  <a:pos x="6874307" y="242418711"/>
                </a:cxn>
                <a:cxn ang="0">
                  <a:pos x="6874307" y="255886562"/>
                </a:cxn>
                <a:cxn ang="0">
                  <a:pos x="89358138" y="343424994"/>
                </a:cxn>
                <a:cxn ang="0">
                  <a:pos x="109978440" y="343424994"/>
                </a:cxn>
                <a:cxn ang="0">
                  <a:pos x="797354178" y="343424994"/>
                </a:cxn>
                <a:cxn ang="0">
                  <a:pos x="811100172" y="343424994"/>
                </a:cxn>
                <a:cxn ang="0">
                  <a:pos x="900458310" y="255886562"/>
                </a:cxn>
                <a:cxn ang="0">
                  <a:pos x="900458310" y="255886562"/>
                </a:cxn>
                <a:cxn ang="0">
                  <a:pos x="900458310" y="242418711"/>
                </a:cxn>
              </a:cxnLst>
              <a:rect l="0" t="0" r="0" b="0"/>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4" name="组合 6"/>
          <p:cNvGrpSpPr/>
          <p:nvPr/>
        </p:nvGrpSpPr>
        <p:grpSpPr>
          <a:xfrm>
            <a:off x="7006088" y="2143413"/>
            <a:ext cx="828675" cy="829866"/>
            <a:chOff x="0" y="0"/>
            <a:chExt cx="1106281" cy="1106281"/>
          </a:xfrm>
        </p:grpSpPr>
        <p:sp>
          <p:nvSpPr>
            <p:cNvPr id="63510" name="Oval 20"/>
            <p:cNvSpPr/>
            <p:nvPr/>
          </p:nvSpPr>
          <p:spPr>
            <a:xfrm>
              <a:off x="0" y="0"/>
              <a:ext cx="1106281" cy="1106281"/>
            </a:xfrm>
            <a:prstGeom prst="ellipse">
              <a:avLst/>
            </a:prstGeom>
            <a:gradFill>
              <a:gsLst>
                <a:gs pos="0">
                  <a:srgbClr val="0246A0"/>
                </a:gs>
                <a:gs pos="100000">
                  <a:srgbClr val="046EEE"/>
                </a:gs>
              </a:gsLst>
              <a:lin ang="2700000" scaled="1"/>
            </a:gradFill>
            <a:ln w="12700">
              <a:noFill/>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63511" name="组合 40"/>
            <p:cNvGrpSpPr/>
            <p:nvPr/>
          </p:nvGrpSpPr>
          <p:grpSpPr>
            <a:xfrm>
              <a:off x="330005" y="238378"/>
              <a:ext cx="446271" cy="582632"/>
              <a:chOff x="0" y="0"/>
              <a:chExt cx="425020" cy="554888"/>
            </a:xfrm>
          </p:grpSpPr>
          <p:sp>
            <p:nvSpPr>
              <p:cNvPr id="63512" name="Freeform 37"/>
              <p:cNvSpPr>
                <a:spLocks noEditPoints="1"/>
              </p:cNvSpPr>
              <p:nvPr/>
            </p:nvSpPr>
            <p:spPr>
              <a:xfrm>
                <a:off x="0" y="0"/>
                <a:ext cx="425020" cy="554888"/>
              </a:xfrm>
              <a:custGeom>
                <a:avLst/>
                <a:gdLst>
                  <a:gd name="G0" fmla="val 0"/>
                </a:gdLst>
                <a:ahLst/>
                <a:cxnLst>
                  <a:cxn ang="0">
                    <a:pos x="1566038830" y="1038347846"/>
                  </a:cxn>
                  <a:cxn ang="0">
                    <a:pos x="1459612262" y="1038347846"/>
                  </a:cxn>
                  <a:cxn ang="0">
                    <a:pos x="1459612262" y="671871676"/>
                  </a:cxn>
                  <a:cxn ang="0">
                    <a:pos x="1277157805" y="198509228"/>
                  </a:cxn>
                  <a:cxn ang="0">
                    <a:pos x="821029460" y="0"/>
                  </a:cxn>
                  <a:cxn ang="0">
                    <a:pos x="380108253" y="198509228"/>
                  </a:cxn>
                  <a:cxn ang="0">
                    <a:pos x="197653796" y="671871676"/>
                  </a:cxn>
                  <a:cxn ang="0">
                    <a:pos x="197653796" y="1038347846"/>
                  </a:cxn>
                  <a:cxn ang="0">
                    <a:pos x="76020091" y="1038347846"/>
                  </a:cxn>
                  <a:cxn ang="0">
                    <a:pos x="0" y="1114695746"/>
                  </a:cxn>
                  <a:cxn ang="0">
                    <a:pos x="0" y="2091966836"/>
                  </a:cxn>
                  <a:cxn ang="0">
                    <a:pos x="76020091" y="G0"/>
                  </a:cxn>
                  <a:cxn ang="0">
                    <a:pos x="1566038830" y="G0"/>
                  </a:cxn>
                  <a:cxn ang="0">
                    <a:pos x="1657266058" y="2091966836"/>
                  </a:cxn>
                  <a:cxn ang="0">
                    <a:pos x="1657266058" y="1114695746"/>
                  </a:cxn>
                  <a:cxn ang="0">
                    <a:pos x="1566038830" y="1038347846"/>
                  </a:cxn>
                  <a:cxn ang="0">
                    <a:pos x="1003483917" y="1893457608"/>
                  </a:cxn>
                  <a:cxn ang="0">
                    <a:pos x="821029460" y="2076695693"/>
                  </a:cxn>
                  <a:cxn ang="0">
                    <a:pos x="638578902" y="1893457608"/>
                  </a:cxn>
                  <a:cxn ang="0">
                    <a:pos x="638578902" y="1557523724"/>
                  </a:cxn>
                  <a:cxn ang="0">
                    <a:pos x="821029460" y="1389552874"/>
                  </a:cxn>
                  <a:cxn ang="0">
                    <a:pos x="1003483917" y="1557523724"/>
                  </a:cxn>
                  <a:cxn ang="0">
                    <a:pos x="1003483917" y="1893457608"/>
                  </a:cxn>
                  <a:cxn ang="0">
                    <a:pos x="1155524099" y="1038347846"/>
                  </a:cxn>
                  <a:cxn ang="0">
                    <a:pos x="486538720" y="1038347846"/>
                  </a:cxn>
                  <a:cxn ang="0">
                    <a:pos x="486538720" y="671871676"/>
                  </a:cxn>
                  <a:cxn ang="0">
                    <a:pos x="592965288" y="412285691"/>
                  </a:cxn>
                  <a:cxn ang="0">
                    <a:pos x="821029460" y="305395506"/>
                  </a:cxn>
                  <a:cxn ang="0">
                    <a:pos x="1064300770" y="412285691"/>
                  </a:cxn>
                  <a:cxn ang="0">
                    <a:pos x="1155524099" y="671871676"/>
                  </a:cxn>
                  <a:cxn ang="0">
                    <a:pos x="1155524099" y="1038347846"/>
                  </a:cxn>
                </a:cxnLst>
                <a:rect l="0" t="0" r="0" b="0"/>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3513" name="Freeform 38"/>
              <p:cNvSpPr/>
              <p:nvPr/>
            </p:nvSpPr>
            <p:spPr>
              <a:xfrm>
                <a:off x="184176" y="377796"/>
                <a:ext cx="56669" cy="125146"/>
              </a:xfrm>
              <a:custGeom>
                <a:avLst/>
                <a:gdLst/>
                <a:ahLst/>
                <a:cxnLst>
                  <a:cxn ang="0">
                    <a:pos x="114694008" y="0"/>
                  </a:cxn>
                  <a:cxn ang="0">
                    <a:pos x="0" y="107062403"/>
                  </a:cxn>
                  <a:cxn ang="0">
                    <a:pos x="0" y="382360138"/>
                  </a:cxn>
                  <a:cxn ang="0">
                    <a:pos x="114694008" y="489422541"/>
                  </a:cxn>
                  <a:cxn ang="0">
                    <a:pos x="229383968" y="382360138"/>
                  </a:cxn>
                  <a:cxn ang="0">
                    <a:pos x="229383968" y="107062403"/>
                  </a:cxn>
                  <a:cxn ang="0">
                    <a:pos x="114694008" y="0"/>
                  </a:cxn>
                </a:cxnLst>
                <a:rect l="0" t="0" r="0" b="0"/>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sp>
        <p:nvSpPr>
          <p:cNvPr id="49" name="矩形 47"/>
          <p:cNvSpPr/>
          <p:nvPr/>
        </p:nvSpPr>
        <p:spPr>
          <a:xfrm>
            <a:off x="1007720" y="973029"/>
            <a:ext cx="7142560" cy="486410"/>
          </a:xfrm>
          <a:prstGeom prst="rect">
            <a:avLst/>
          </a:prstGeom>
          <a:noFill/>
          <a:ln w="9525">
            <a:noFill/>
          </a:ln>
        </p:spPr>
        <p:txBody>
          <a:bodyPr lIns="68573" tIns="34287" rIns="68573" bIns="34287" anchor="t">
            <a:spAutoFit/>
          </a:bodyPr>
          <a:lstStyle/>
          <a:p>
            <a:pPr lvl="0" algn="ctr">
              <a:lnSpc>
                <a:spcPct val="130000"/>
              </a:lnSpc>
              <a:spcBef>
                <a:spcPct val="0"/>
              </a:spcBef>
              <a:buFont typeface="Arial" panose="020B0604020202020204" pitchFamily="34" charset="0"/>
              <a:buNone/>
            </a:pPr>
            <a:r>
              <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在此编辑文本内容在此编辑文本内容在此编辑文本内容在此编辑文本内容在此编辑文本内容在此编辑文本内容在此编辑文本内容在此编辑文本内容在此编辑文本内容在此编辑文本内容</a:t>
            </a:r>
            <a:endPar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50" name="组合 44"/>
          <p:cNvGrpSpPr/>
          <p:nvPr/>
        </p:nvGrpSpPr>
        <p:grpSpPr>
          <a:xfrm>
            <a:off x="1285136" y="2143413"/>
            <a:ext cx="829865" cy="829866"/>
            <a:chOff x="0" y="0"/>
            <a:chExt cx="1106281" cy="1106281"/>
          </a:xfrm>
        </p:grpSpPr>
        <p:sp>
          <p:nvSpPr>
            <p:cNvPr id="63516" name="Oval 25"/>
            <p:cNvSpPr/>
            <p:nvPr/>
          </p:nvSpPr>
          <p:spPr>
            <a:xfrm>
              <a:off x="0" y="0"/>
              <a:ext cx="1106281" cy="1106281"/>
            </a:xfrm>
            <a:prstGeom prst="ellipse">
              <a:avLst/>
            </a:prstGeom>
            <a:gradFill>
              <a:gsLst>
                <a:gs pos="0">
                  <a:srgbClr val="0246A0"/>
                </a:gs>
                <a:gs pos="100000">
                  <a:srgbClr val="046EEE"/>
                </a:gs>
              </a:gsLst>
              <a:lin ang="2700000" scaled="1"/>
            </a:gradFill>
            <a:ln w="12700" cap="flat" cmpd="sng">
              <a:noFill/>
              <a:prstDash val="solid"/>
              <a:bevel/>
              <a:headEnd type="none" w="med" len="med"/>
              <a:tailEnd type="none" w="med" len="med"/>
            </a:ln>
          </p:spPr>
          <p:txBody>
            <a:bodyPr anchor="ctr"/>
            <a:lstStyle/>
            <a:p>
              <a:pPr lvl="0" algn="ctr">
                <a:buFont typeface="Arial" panose="020B0604020202020204" pitchFamily="34" charset="0"/>
                <a:buNone/>
              </a:pPr>
              <a:endParaRPr lang="zh-CN" altLang="zh-CN" sz="240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3517" name="任意多边形 39"/>
            <p:cNvSpPr/>
            <p:nvPr/>
          </p:nvSpPr>
          <p:spPr>
            <a:xfrm>
              <a:off x="227782" y="237503"/>
              <a:ext cx="650717" cy="631275"/>
            </a:xfrm>
            <a:custGeom>
              <a:avLst/>
              <a:gdLst/>
              <a:ahLst/>
              <a:cxnLst>
                <a:cxn ang="0">
                  <a:pos x="304656" y="129323"/>
                </a:cxn>
                <a:cxn ang="0">
                  <a:pos x="509774" y="319995"/>
                </a:cxn>
                <a:cxn ang="0">
                  <a:pos x="509774" y="562001"/>
                </a:cxn>
                <a:cxn ang="0">
                  <a:pos x="502448" y="584001"/>
                </a:cxn>
                <a:cxn ang="0">
                  <a:pos x="480471" y="584001"/>
                </a:cxn>
                <a:cxn ang="0">
                  <a:pos x="370586" y="584001"/>
                </a:cxn>
                <a:cxn ang="0">
                  <a:pos x="363261" y="584001"/>
                </a:cxn>
                <a:cxn ang="0">
                  <a:pos x="355935" y="576668"/>
                </a:cxn>
                <a:cxn ang="0">
                  <a:pos x="355935" y="459332"/>
                </a:cxn>
                <a:cxn ang="0">
                  <a:pos x="246050" y="459332"/>
                </a:cxn>
                <a:cxn ang="0">
                  <a:pos x="246050" y="576668"/>
                </a:cxn>
                <a:cxn ang="0">
                  <a:pos x="246050" y="584001"/>
                </a:cxn>
                <a:cxn ang="0">
                  <a:pos x="231399" y="584001"/>
                </a:cxn>
                <a:cxn ang="0">
                  <a:pos x="121515" y="584001"/>
                </a:cxn>
                <a:cxn ang="0">
                  <a:pos x="106863" y="584001"/>
                </a:cxn>
                <a:cxn ang="0">
                  <a:pos x="92212" y="562001"/>
                </a:cxn>
                <a:cxn ang="0">
                  <a:pos x="92212" y="319995"/>
                </a:cxn>
                <a:cxn ang="0">
                  <a:pos x="300994" y="0"/>
                </a:cxn>
                <a:cxn ang="0">
                  <a:pos x="326688" y="11031"/>
                </a:cxn>
                <a:cxn ang="0">
                  <a:pos x="429467" y="106641"/>
                </a:cxn>
                <a:cxn ang="0">
                  <a:pos x="429467" y="25741"/>
                </a:cxn>
                <a:cxn ang="0">
                  <a:pos x="444149" y="11031"/>
                </a:cxn>
                <a:cxn ang="0">
                  <a:pos x="480855" y="11031"/>
                </a:cxn>
                <a:cxn ang="0">
                  <a:pos x="495538" y="25741"/>
                </a:cxn>
                <a:cxn ang="0">
                  <a:pos x="495538" y="165478"/>
                </a:cxn>
                <a:cxn ang="0">
                  <a:pos x="590975" y="253733"/>
                </a:cxn>
                <a:cxn ang="0">
                  <a:pos x="590975" y="312569"/>
                </a:cxn>
                <a:cxn ang="0">
                  <a:pos x="539586" y="312569"/>
                </a:cxn>
                <a:cxn ang="0">
                  <a:pos x="304665" y="91932"/>
                </a:cxn>
                <a:cxn ang="0">
                  <a:pos x="69742" y="312569"/>
                </a:cxn>
                <a:cxn ang="0">
                  <a:pos x="40377" y="319924"/>
                </a:cxn>
                <a:cxn ang="0">
                  <a:pos x="11011" y="312569"/>
                </a:cxn>
                <a:cxn ang="0">
                  <a:pos x="11011" y="253733"/>
                </a:cxn>
                <a:cxn ang="0">
                  <a:pos x="275299" y="11031"/>
                </a:cxn>
                <a:cxn ang="0">
                  <a:pos x="300994" y="0"/>
                </a:cxn>
              </a:cxnLst>
              <a:rect l="0" t="0" r="0" b="0"/>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lnTo>
                    <a:pt x="355975" y="151108"/>
                  </a:ln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53" name="矩形 42"/>
          <p:cNvSpPr/>
          <p:nvPr/>
        </p:nvSpPr>
        <p:spPr>
          <a:xfrm>
            <a:off x="1132736" y="3089960"/>
            <a:ext cx="1164431" cy="323159"/>
          </a:xfrm>
          <a:prstGeom prst="rect">
            <a:avLst/>
          </a:prstGeom>
          <a:noFill/>
          <a:ln w="9525">
            <a:noFill/>
          </a:ln>
        </p:spPr>
        <p:txBody>
          <a:bodyPr lIns="68573" tIns="34287" rIns="68573" bIns="34287" anchor="t">
            <a:spAutoFit/>
          </a:bodyPr>
          <a:lstStyle/>
          <a:p>
            <a:pPr lvl="0" algn="ctr">
              <a:buFont typeface="Arial" panose="020B0604020202020204" pitchFamily="34" charset="0"/>
              <a:buNone/>
            </a:pPr>
            <a:r>
              <a:rPr lang="zh-CN" altLang="en-US" sz="1650" b="1">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4" name="矩形 47"/>
          <p:cNvSpPr/>
          <p:nvPr/>
        </p:nvSpPr>
        <p:spPr>
          <a:xfrm>
            <a:off x="975574" y="3405477"/>
            <a:ext cx="1478756" cy="841375"/>
          </a:xfrm>
          <a:prstGeom prst="rect">
            <a:avLst/>
          </a:prstGeom>
          <a:noFill/>
          <a:ln w="9525">
            <a:noFill/>
          </a:ln>
        </p:spPr>
        <p:txBody>
          <a:bodyPr lIns="68573" tIns="34287" rIns="68573" bIns="34287" anchor="t">
            <a:spAutoFit/>
          </a:bodyPr>
          <a:lstStyle/>
          <a:p>
            <a:pPr lvl="0" algn="ctr">
              <a:lnSpc>
                <a:spcPct val="120000"/>
              </a:lnSpc>
              <a:spcBef>
                <a:spcPct val="0"/>
              </a:spcBef>
              <a:buFont typeface="Arial" panose="020B0604020202020204" pitchFamily="34" charset="0"/>
              <a:buNone/>
            </a:pPr>
            <a:r>
              <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5" name="矩形 45"/>
          <p:cNvSpPr/>
          <p:nvPr/>
        </p:nvSpPr>
        <p:spPr>
          <a:xfrm>
            <a:off x="6838211" y="3089960"/>
            <a:ext cx="1164431" cy="323159"/>
          </a:xfrm>
          <a:prstGeom prst="rect">
            <a:avLst/>
          </a:prstGeom>
          <a:noFill/>
          <a:ln w="9525">
            <a:noFill/>
          </a:ln>
        </p:spPr>
        <p:txBody>
          <a:bodyPr lIns="68573" tIns="34287" rIns="68573" bIns="34287" anchor="t">
            <a:spAutoFit/>
          </a:bodyPr>
          <a:lstStyle/>
          <a:p>
            <a:pPr lvl="0" algn="ctr">
              <a:buFont typeface="Arial" panose="020B0604020202020204" pitchFamily="34" charset="0"/>
              <a:buNone/>
            </a:pPr>
            <a:r>
              <a:rPr lang="zh-CN" altLang="en-US" sz="1650" b="1">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6" name="矩形 47"/>
          <p:cNvSpPr/>
          <p:nvPr/>
        </p:nvSpPr>
        <p:spPr>
          <a:xfrm>
            <a:off x="6681049" y="3405477"/>
            <a:ext cx="1478756" cy="841375"/>
          </a:xfrm>
          <a:prstGeom prst="rect">
            <a:avLst/>
          </a:prstGeom>
          <a:noFill/>
          <a:ln w="9525">
            <a:noFill/>
          </a:ln>
        </p:spPr>
        <p:txBody>
          <a:bodyPr lIns="68573" tIns="34287" rIns="68573" bIns="34287" anchor="t">
            <a:spAutoFit/>
          </a:bodyPr>
          <a:lstStyle/>
          <a:p>
            <a:pPr lvl="0" algn="ctr">
              <a:lnSpc>
                <a:spcPct val="120000"/>
              </a:lnSpc>
              <a:spcBef>
                <a:spcPct val="0"/>
              </a:spcBef>
              <a:buFont typeface="Arial" panose="020B0604020202020204" pitchFamily="34" charset="0"/>
              <a:buNone/>
            </a:pPr>
            <a:r>
              <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7" name="矩形 47"/>
          <p:cNvSpPr/>
          <p:nvPr/>
        </p:nvSpPr>
        <p:spPr>
          <a:xfrm>
            <a:off x="3864030" y="1585010"/>
            <a:ext cx="1164431" cy="323159"/>
          </a:xfrm>
          <a:prstGeom prst="rect">
            <a:avLst/>
          </a:prstGeom>
          <a:noFill/>
          <a:ln w="9525">
            <a:noFill/>
          </a:ln>
        </p:spPr>
        <p:txBody>
          <a:bodyPr lIns="68573" tIns="34287" rIns="68573" bIns="34287" anchor="t">
            <a:spAutoFit/>
          </a:bodyPr>
          <a:lstStyle/>
          <a:p>
            <a:pPr lvl="0">
              <a:buFont typeface="Arial" panose="020B0604020202020204" pitchFamily="34" charset="0"/>
              <a:buNone/>
            </a:pPr>
            <a:r>
              <a:rPr lang="zh-CN" altLang="en-US" sz="16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8" name="矩形 47"/>
          <p:cNvSpPr/>
          <p:nvPr/>
        </p:nvSpPr>
        <p:spPr>
          <a:xfrm>
            <a:off x="3864030" y="1900527"/>
            <a:ext cx="2301478" cy="398145"/>
          </a:xfrm>
          <a:prstGeom prst="rect">
            <a:avLst/>
          </a:prstGeom>
          <a:noFill/>
          <a:ln w="9525">
            <a:noFill/>
          </a:ln>
        </p:spPr>
        <p:txBody>
          <a:bodyPr lIns="68573" tIns="34287" rIns="68573" bIns="34287" anchor="t">
            <a:spAutoFit/>
          </a:bodyPr>
          <a:lstStyle/>
          <a:p>
            <a:pPr lvl="0">
              <a:lnSpc>
                <a:spcPct val="110000"/>
              </a:lnSpc>
              <a:spcBef>
                <a:spcPct val="0"/>
              </a:spcBef>
              <a:buFont typeface="Arial" panose="020B0604020202020204" pitchFamily="34" charset="0"/>
              <a:buNone/>
            </a:pPr>
            <a:r>
              <a:rPr lang="zh-CN" altLang="en-US" sz="97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97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9" name="矩形 49"/>
          <p:cNvSpPr/>
          <p:nvPr/>
        </p:nvSpPr>
        <p:spPr>
          <a:xfrm>
            <a:off x="3864030" y="3742423"/>
            <a:ext cx="1164431" cy="323159"/>
          </a:xfrm>
          <a:prstGeom prst="rect">
            <a:avLst/>
          </a:prstGeom>
          <a:noFill/>
          <a:ln w="9525">
            <a:noFill/>
          </a:ln>
        </p:spPr>
        <p:txBody>
          <a:bodyPr lIns="68573" tIns="34287" rIns="68573" bIns="34287" anchor="t">
            <a:spAutoFit/>
          </a:bodyPr>
          <a:lstStyle/>
          <a:p>
            <a:pPr lvl="0">
              <a:buFont typeface="Arial" panose="020B0604020202020204" pitchFamily="34" charset="0"/>
              <a:buNone/>
            </a:pPr>
            <a:r>
              <a:rPr lang="zh-CN" altLang="en-US" sz="1650" b="1">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0" name="矩形 47"/>
          <p:cNvSpPr/>
          <p:nvPr/>
        </p:nvSpPr>
        <p:spPr>
          <a:xfrm>
            <a:off x="3864030" y="4057939"/>
            <a:ext cx="2301478" cy="398145"/>
          </a:xfrm>
          <a:prstGeom prst="rect">
            <a:avLst/>
          </a:prstGeom>
          <a:noFill/>
          <a:ln w="9525">
            <a:noFill/>
          </a:ln>
        </p:spPr>
        <p:txBody>
          <a:bodyPr lIns="68573" tIns="34287" rIns="68573" bIns="34287" anchor="t">
            <a:spAutoFit/>
          </a:bodyPr>
          <a:lstStyle/>
          <a:p>
            <a:pPr lvl="0">
              <a:lnSpc>
                <a:spcPct val="110000"/>
              </a:lnSpc>
              <a:spcBef>
                <a:spcPct val="0"/>
              </a:spcBef>
              <a:buFont typeface="Arial" panose="020B0604020202020204" pitchFamily="34" charset="0"/>
              <a:buNone/>
            </a:pPr>
            <a:r>
              <a:rPr lang="zh-CN" altLang="en-US" sz="97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97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1" name="矩形 51"/>
          <p:cNvSpPr/>
          <p:nvPr/>
        </p:nvSpPr>
        <p:spPr>
          <a:xfrm>
            <a:off x="3028211" y="2668480"/>
            <a:ext cx="1164431" cy="323159"/>
          </a:xfrm>
          <a:prstGeom prst="rect">
            <a:avLst/>
          </a:prstGeom>
          <a:noFill/>
          <a:ln w="9525">
            <a:noFill/>
          </a:ln>
        </p:spPr>
        <p:txBody>
          <a:bodyPr lIns="68573" tIns="34287" rIns="68573" bIns="34287" anchor="t">
            <a:spAutoFit/>
          </a:bodyPr>
          <a:lstStyle/>
          <a:p>
            <a:pPr lvl="0">
              <a:buFont typeface="Arial" panose="020B0604020202020204" pitchFamily="34" charset="0"/>
              <a:buNone/>
            </a:pPr>
            <a:r>
              <a:rPr lang="zh-CN" altLang="en-US" sz="1650" b="1">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650" b="1">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2" name="矩形 47"/>
          <p:cNvSpPr/>
          <p:nvPr/>
        </p:nvSpPr>
        <p:spPr>
          <a:xfrm>
            <a:off x="3028211" y="2983995"/>
            <a:ext cx="2301478" cy="398145"/>
          </a:xfrm>
          <a:prstGeom prst="rect">
            <a:avLst/>
          </a:prstGeom>
          <a:noFill/>
          <a:ln w="9525">
            <a:noFill/>
          </a:ln>
        </p:spPr>
        <p:txBody>
          <a:bodyPr lIns="68573" tIns="34287" rIns="68573" bIns="34287" anchor="t">
            <a:spAutoFit/>
          </a:bodyPr>
          <a:lstStyle/>
          <a:p>
            <a:pPr lvl="0">
              <a:lnSpc>
                <a:spcPct val="110000"/>
              </a:lnSpc>
              <a:spcBef>
                <a:spcPct val="0"/>
              </a:spcBef>
              <a:buFont typeface="Arial" panose="020B0604020202020204" pitchFamily="34" charset="0"/>
              <a:buNone/>
            </a:pPr>
            <a:r>
              <a:rPr lang="zh-CN" altLang="en-US" sz="97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97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8" name="矩形 37"/>
          <p:cNvSpPr/>
          <p:nvPr/>
        </p:nvSpPr>
        <p:spPr>
          <a:xfrm>
            <a:off x="3411537"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31" grpId="0" bldLvl="0" animBg="1"/>
      <p:bldP spid="32" grpId="0" bldLvl="0" animBg="1"/>
      <p:bldP spid="33" grpId="0" bldLvl="0" animBg="1"/>
      <p:bldP spid="49" grpId="0" bldLvl="0"/>
      <p:bldP spid="53" grpId="0" bldLvl="0"/>
      <p:bldP spid="54" grpId="0" bldLvl="0"/>
      <p:bldP spid="55" grpId="0" bldLvl="0"/>
      <p:bldP spid="56" grpId="0" bldLvl="0"/>
      <p:bldP spid="57" grpId="0" bldLvl="0"/>
      <p:bldP spid="58" grpId="0" bldLvl="0"/>
      <p:bldP spid="59" grpId="0" bldLvl="0"/>
      <p:bldP spid="60" grpId="0" bldLvl="0"/>
      <p:bldP spid="61" grpId="0" bldLvl="0"/>
      <p:bldP spid="62" grpId="0" bldLvl="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13"/>
          <p:cNvGrpSpPr/>
          <p:nvPr/>
        </p:nvGrpSpPr>
        <p:grpSpPr bwMode="auto">
          <a:xfrm>
            <a:off x="584553" y="1144192"/>
            <a:ext cx="2758679" cy="346249"/>
            <a:chOff x="0" y="0"/>
            <a:chExt cx="3240360" cy="346442"/>
          </a:xfrm>
          <a:gradFill>
            <a:gsLst>
              <a:gs pos="0">
                <a:srgbClr val="0246A0"/>
              </a:gs>
              <a:gs pos="100000">
                <a:srgbClr val="046EEE"/>
              </a:gs>
            </a:gsLst>
            <a:lin ang="2700000" scaled="1"/>
          </a:gradFill>
        </p:grpSpPr>
        <p:sp>
          <p:nvSpPr>
            <p:cNvPr id="10" name="矩形 14"/>
            <p:cNvSpPr>
              <a:spLocks noChangeArrowheads="1"/>
            </p:cNvSpPr>
            <p:nvPr/>
          </p:nvSpPr>
          <p:spPr bwMode="auto">
            <a:xfrm>
              <a:off x="0" y="1900"/>
              <a:ext cx="3240360" cy="326896"/>
            </a:xfrm>
            <a:prstGeom prst="rect">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endParaRPr lang="zh-CN" altLang="zh-CN" sz="1800" noProof="1">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文本框 11"/>
            <p:cNvSpPr>
              <a:spLocks noChangeArrowheads="1"/>
            </p:cNvSpPr>
            <p:nvPr/>
          </p:nvSpPr>
          <p:spPr bwMode="auto">
            <a:xfrm>
              <a:off x="72008" y="0"/>
              <a:ext cx="1657326" cy="34644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r>
                <a:rPr lang="en-US" altLang="zh-CN" sz="1650" b="1" noProof="1">
                  <a:solidFill>
                    <a:schemeClr val="bg1"/>
                  </a:solidFill>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1    </a:t>
              </a:r>
              <a:r>
                <a:rPr lang="zh-CN" altLang="en-US" sz="1650" b="1" noProof="1">
                  <a:solidFill>
                    <a:schemeClr val="bg1"/>
                  </a:solidFill>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添加标题</a:t>
              </a:r>
              <a:endParaRPr lang="zh-CN" altLang="en-US" sz="1650" b="1" noProof="1">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2" name="矩形 17"/>
          <p:cNvSpPr/>
          <p:nvPr/>
        </p:nvSpPr>
        <p:spPr>
          <a:xfrm>
            <a:off x="551711" y="1534718"/>
            <a:ext cx="2908697" cy="643255"/>
          </a:xfrm>
          <a:prstGeom prst="rect">
            <a:avLst/>
          </a:prstGeom>
          <a:noFill/>
          <a:ln w="9525">
            <a:noFill/>
          </a:ln>
        </p:spPr>
        <p:txBody>
          <a:bodyPr anchor="t">
            <a:spAutoFit/>
          </a:bodyPr>
          <a:lstStyle/>
          <a:p>
            <a:pPr lvl="0">
              <a:lnSpc>
                <a:spcPct val="114000"/>
              </a:lnSpc>
              <a:buFont typeface="Arial" panose="020B0604020202020204" pitchFamily="34" charset="0"/>
              <a:buNone/>
            </a:pPr>
            <a:r>
              <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在此编辑文本内容在此编辑文本内容在此编辑文本内容在此编辑文本内容在此编辑文本内容在此编辑文本内容</a:t>
            </a:r>
            <a:endPar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13" name="组合 18"/>
          <p:cNvGrpSpPr/>
          <p:nvPr/>
        </p:nvGrpSpPr>
        <p:grpSpPr bwMode="auto">
          <a:xfrm>
            <a:off x="584553" y="2401333"/>
            <a:ext cx="2758679" cy="346249"/>
            <a:chOff x="0" y="0"/>
            <a:chExt cx="3240360" cy="346442"/>
          </a:xfrm>
          <a:gradFill>
            <a:gsLst>
              <a:gs pos="0">
                <a:srgbClr val="0246A0"/>
              </a:gs>
              <a:gs pos="100000">
                <a:srgbClr val="046EEE"/>
              </a:gs>
            </a:gsLst>
            <a:lin ang="2700000" scaled="1"/>
          </a:gradFill>
        </p:grpSpPr>
        <p:sp>
          <p:nvSpPr>
            <p:cNvPr id="14" name="矩形 19"/>
            <p:cNvSpPr>
              <a:spLocks noChangeArrowheads="1"/>
            </p:cNvSpPr>
            <p:nvPr/>
          </p:nvSpPr>
          <p:spPr bwMode="auto">
            <a:xfrm>
              <a:off x="0" y="1900"/>
              <a:ext cx="3240360" cy="326896"/>
            </a:xfrm>
            <a:prstGeom prst="rect">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endParaRPr lang="zh-CN" altLang="zh-CN" sz="1800" noProof="1">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文本框 11"/>
            <p:cNvSpPr>
              <a:spLocks noChangeArrowheads="1"/>
            </p:cNvSpPr>
            <p:nvPr/>
          </p:nvSpPr>
          <p:spPr bwMode="auto">
            <a:xfrm>
              <a:off x="72008" y="0"/>
              <a:ext cx="1657326" cy="34644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auto"/>
              <a:r>
                <a:rPr lang="en-US" altLang="zh-CN" sz="1650" b="1" noProof="1">
                  <a:solidFill>
                    <a:schemeClr val="bg1"/>
                  </a:solidFill>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2    </a:t>
              </a:r>
              <a:r>
                <a:rPr lang="zh-CN" altLang="en-US" sz="1650" b="1" noProof="1">
                  <a:solidFill>
                    <a:schemeClr val="bg1"/>
                  </a:solidFill>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添加标题</a:t>
              </a:r>
              <a:endParaRPr lang="zh-CN" altLang="en-US" sz="1650" b="1" noProof="1">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6" name="矩形 21"/>
          <p:cNvSpPr/>
          <p:nvPr/>
        </p:nvSpPr>
        <p:spPr>
          <a:xfrm>
            <a:off x="551711" y="2782493"/>
            <a:ext cx="2908697" cy="459105"/>
          </a:xfrm>
          <a:prstGeom prst="rect">
            <a:avLst/>
          </a:prstGeom>
          <a:noFill/>
          <a:ln w="9525">
            <a:noFill/>
          </a:ln>
        </p:spPr>
        <p:txBody>
          <a:bodyPr anchor="t">
            <a:spAutoFit/>
          </a:bodyPr>
          <a:lstStyle/>
          <a:p>
            <a:pPr lvl="0">
              <a:lnSpc>
                <a:spcPct val="114000"/>
              </a:lnSpc>
              <a:buFont typeface="Arial" panose="020B0604020202020204" pitchFamily="34" charset="0"/>
              <a:buNone/>
            </a:pPr>
            <a:r>
              <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a:t>
            </a:r>
            <a:endPar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17" name="组合 22"/>
          <p:cNvGrpSpPr/>
          <p:nvPr/>
        </p:nvGrpSpPr>
        <p:grpSpPr bwMode="auto">
          <a:xfrm>
            <a:off x="584553" y="3452654"/>
            <a:ext cx="2758679" cy="346249"/>
            <a:chOff x="0" y="0"/>
            <a:chExt cx="3240360" cy="346442"/>
          </a:xfrm>
          <a:gradFill>
            <a:gsLst>
              <a:gs pos="0">
                <a:srgbClr val="0246A0"/>
              </a:gs>
              <a:gs pos="100000">
                <a:srgbClr val="046EEE"/>
              </a:gs>
            </a:gsLst>
            <a:lin ang="2700000" scaled="1"/>
          </a:gradFill>
        </p:grpSpPr>
        <p:sp>
          <p:nvSpPr>
            <p:cNvPr id="18" name="矩形 23"/>
            <p:cNvSpPr>
              <a:spLocks noChangeArrowheads="1"/>
            </p:cNvSpPr>
            <p:nvPr/>
          </p:nvSpPr>
          <p:spPr bwMode="auto">
            <a:xfrm>
              <a:off x="0" y="1900"/>
              <a:ext cx="3240360" cy="326896"/>
            </a:xfrm>
            <a:prstGeom prst="rect">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endParaRPr lang="zh-CN" altLang="zh-CN" sz="1800" noProof="1">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9" name="文本框 11"/>
            <p:cNvSpPr>
              <a:spLocks noChangeArrowheads="1"/>
            </p:cNvSpPr>
            <p:nvPr/>
          </p:nvSpPr>
          <p:spPr bwMode="auto">
            <a:xfrm>
              <a:off x="72008" y="0"/>
              <a:ext cx="1657326" cy="34644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auto"/>
              <a:r>
                <a:rPr lang="en-US" altLang="zh-CN" sz="1650" b="1" noProof="1">
                  <a:solidFill>
                    <a:schemeClr val="bg1"/>
                  </a:solidFill>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3    </a:t>
              </a:r>
              <a:r>
                <a:rPr lang="zh-CN" altLang="en-US" sz="1650" b="1" noProof="1">
                  <a:solidFill>
                    <a:schemeClr val="bg1"/>
                  </a:solidFill>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rPr>
                <a:t>添加标题</a:t>
              </a:r>
              <a:endParaRPr lang="zh-CN" altLang="en-US" sz="1650" b="1" noProof="1">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20" name="矩形 25"/>
          <p:cNvSpPr/>
          <p:nvPr/>
        </p:nvSpPr>
        <p:spPr>
          <a:xfrm>
            <a:off x="551711" y="3833814"/>
            <a:ext cx="2908697" cy="643255"/>
          </a:xfrm>
          <a:prstGeom prst="rect">
            <a:avLst/>
          </a:prstGeom>
          <a:noFill/>
          <a:ln w="9525">
            <a:noFill/>
          </a:ln>
        </p:spPr>
        <p:txBody>
          <a:bodyPr anchor="t">
            <a:spAutoFit/>
          </a:bodyPr>
          <a:lstStyle/>
          <a:p>
            <a:pPr lvl="0">
              <a:lnSpc>
                <a:spcPct val="114000"/>
              </a:lnSpc>
              <a:buFont typeface="Arial" panose="020B0604020202020204" pitchFamily="34" charset="0"/>
              <a:buNone/>
            </a:pPr>
            <a:r>
              <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在此编辑文本内容在此编辑文本内容在此编辑文本内容在此编辑文本内容在此编辑文本内容在此编辑文本内容</a:t>
            </a:r>
            <a:endPar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pic>
        <p:nvPicPr>
          <p:cNvPr id="21" name="图片 26" descr="C:\Users\Administrator\Desktop\ppt-占位图长方形（灰）.jpgppt-占位图长方形（灰）"/>
          <p:cNvPicPr>
            <a:picLocks noChangeAspect="1" noChangeArrowheads="1"/>
          </p:cNvPicPr>
          <p:nvPr/>
        </p:nvPicPr>
        <p:blipFill>
          <a:blip r:embed="rId1"/>
          <a:srcRect/>
          <a:stretch>
            <a:fillRect/>
          </a:stretch>
        </p:blipFill>
        <p:spPr bwMode="auto">
          <a:xfrm>
            <a:off x="3860328" y="1065908"/>
            <a:ext cx="4484370" cy="3363348"/>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矩形 21"/>
          <p:cNvSpPr/>
          <p:nvPr/>
        </p:nvSpPr>
        <p:spPr>
          <a:xfrm>
            <a:off x="3411537"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12" grpId="0" bldLvl="0"/>
      <p:bldP spid="16" grpId="0" bldLvl="0"/>
      <p:bldP spid="20"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42"/>
          <p:cNvSpPr/>
          <p:nvPr/>
        </p:nvSpPr>
        <p:spPr>
          <a:xfrm>
            <a:off x="1578030" y="1323729"/>
            <a:ext cx="2434828" cy="554831"/>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chemeClr val="bg1">
                <a:lumMod val="85000"/>
              </a:schemeClr>
            </a:solidFill>
            <a:prstDash val="dash"/>
            <a:bevel/>
            <a:headEnd type="oval" w="med" len="med"/>
            <a:tailEnd type="oval" w="med" len="med"/>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Freeform 42"/>
          <p:cNvSpPr/>
          <p:nvPr/>
        </p:nvSpPr>
        <p:spPr>
          <a:xfrm flipH="1">
            <a:off x="4841532" y="1323729"/>
            <a:ext cx="2434829" cy="554831"/>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chemeClr val="bg1">
                <a:lumMod val="85000"/>
              </a:schemeClr>
            </a:solidFill>
            <a:prstDash val="dash"/>
            <a:bevel/>
            <a:headEnd type="oval" w="med" len="med"/>
            <a:tailEnd type="oval" w="med" len="med"/>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Freeform 42"/>
          <p:cNvSpPr/>
          <p:nvPr/>
        </p:nvSpPr>
        <p:spPr>
          <a:xfrm flipV="1">
            <a:off x="1578030" y="3822849"/>
            <a:ext cx="2434828" cy="552450"/>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chemeClr val="bg1">
                <a:lumMod val="85000"/>
              </a:schemeClr>
            </a:solidFill>
            <a:prstDash val="dash"/>
            <a:bevel/>
            <a:headEnd type="oval" w="med" len="med"/>
            <a:tailEnd type="oval" w="med" len="med"/>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 name="Freeform 42"/>
          <p:cNvSpPr/>
          <p:nvPr/>
        </p:nvSpPr>
        <p:spPr>
          <a:xfrm flipH="1" flipV="1">
            <a:off x="4841532" y="3822849"/>
            <a:ext cx="2434829" cy="552450"/>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chemeClr val="bg1">
                <a:lumMod val="85000"/>
              </a:schemeClr>
            </a:solidFill>
            <a:prstDash val="dash"/>
            <a:bevel/>
            <a:headEnd type="oval" w="med" len="med"/>
            <a:tailEnd type="oval" w="med" len="med"/>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矩形 32"/>
          <p:cNvSpPr/>
          <p:nvPr/>
        </p:nvSpPr>
        <p:spPr>
          <a:xfrm>
            <a:off x="451" y="2472681"/>
            <a:ext cx="9147572" cy="862013"/>
          </a:xfrm>
          <a:prstGeom prst="rect">
            <a:avLst/>
          </a:prstGeom>
          <a:solidFill>
            <a:schemeClr val="bg1">
              <a:lumMod val="85000"/>
            </a:schemeClr>
          </a:solidFill>
          <a:ln w="9525">
            <a:noFill/>
          </a:ln>
        </p:spPr>
        <p:txBody>
          <a:bodyPr anchor="t"/>
          <a:lstStyle/>
          <a:p>
            <a:pPr lvl="0"/>
            <a:endParaRPr lang="zh-CN" altLang="zh-CN" sz="1015">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TextBox 33"/>
          <p:cNvSpPr/>
          <p:nvPr/>
        </p:nvSpPr>
        <p:spPr>
          <a:xfrm>
            <a:off x="2642447" y="2717949"/>
            <a:ext cx="3619500" cy="437515"/>
          </a:xfrm>
          <a:prstGeom prst="rect">
            <a:avLst/>
          </a:prstGeom>
          <a:noFill/>
          <a:ln w="9525">
            <a:noFill/>
          </a:ln>
        </p:spPr>
        <p:txBody>
          <a:bodyPr wrap="none" anchor="t">
            <a:spAutoFit/>
          </a:bodyPr>
          <a:lstStyle/>
          <a:p>
            <a:pPr lvl="0" algn="l"/>
            <a:r>
              <a:rPr lang="zh-CN" altLang="en-US" sz="22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a:t>
            </a:r>
            <a:endParaRPr lang="zh-CN" altLang="en-US" sz="22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15" name="组合 34"/>
          <p:cNvGrpSpPr/>
          <p:nvPr/>
        </p:nvGrpSpPr>
        <p:grpSpPr>
          <a:xfrm>
            <a:off x="1157739" y="1824980"/>
            <a:ext cx="865585" cy="866775"/>
            <a:chOff x="0" y="0"/>
            <a:chExt cx="1154113" cy="1155699"/>
          </a:xfrm>
        </p:grpSpPr>
        <p:sp>
          <p:nvSpPr>
            <p:cNvPr id="65551" name="Oval 30"/>
            <p:cNvSpPr/>
            <p:nvPr/>
          </p:nvSpPr>
          <p:spPr>
            <a:xfrm>
              <a:off x="0" y="0"/>
              <a:ext cx="1154113" cy="1155699"/>
            </a:xfrm>
            <a:prstGeom prst="ellipse">
              <a:avLst/>
            </a:prstGeom>
            <a:gradFill>
              <a:gsLst>
                <a:gs pos="0">
                  <a:srgbClr val="0246A0"/>
                </a:gs>
                <a:gs pos="100000">
                  <a:srgbClr val="046EEE"/>
                </a:gs>
              </a:gsLst>
              <a:lin ang="2700000" scaled="1"/>
            </a:gradFill>
            <a:ln w="9525" cap="flat" cmpd="sng">
              <a:noFill/>
              <a:prstDash val="solid"/>
              <a:bevel/>
              <a:headEnd type="none" w="med" len="med"/>
              <a:tailEnd type="none" w="med" len="med"/>
            </a:ln>
          </p:spPr>
          <p:txBody>
            <a:bodyPr anchor="t"/>
            <a:lstStyle/>
            <a:p>
              <a:pPr lvl="0"/>
              <a:endParaRPr lang="zh-CN" altLang="zh-CN" sz="101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5552" name="Freeform 34"/>
            <p:cNvSpPr>
              <a:spLocks noEditPoints="1"/>
            </p:cNvSpPr>
            <p:nvPr/>
          </p:nvSpPr>
          <p:spPr>
            <a:xfrm>
              <a:off x="266700" y="128587"/>
              <a:ext cx="638175" cy="868362"/>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0"/>
                </a:cxn>
                <a:cxn ang="0">
                  <a:pos x="G0" y="G0"/>
                </a:cxn>
                <a:cxn ang="0">
                  <a:pos x="G0" y="G0"/>
                </a:cxn>
                <a:cxn ang="0">
                  <a:pos x="G0" y="G0"/>
                </a:cxn>
                <a:cxn ang="0">
                  <a:pos x="G0" y="G0"/>
                </a:cxn>
                <a:cxn ang="0">
                  <a:pos x="G0" y="G0"/>
                </a:cxn>
                <a:cxn ang="0">
                  <a:pos x="G0" y="G0"/>
                </a:cxn>
                <a:cxn ang="0">
                  <a:pos x="G0" y="G0"/>
                </a:cxn>
                <a:cxn ang="0">
                  <a:pos x="G0" y="G0"/>
                </a:cxn>
              </a:cxnLst>
              <a:rect l="0" t="0" r="0" b="0"/>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18" name="组合 37"/>
          <p:cNvGrpSpPr/>
          <p:nvPr/>
        </p:nvGrpSpPr>
        <p:grpSpPr>
          <a:xfrm>
            <a:off x="1176789" y="3006080"/>
            <a:ext cx="865585" cy="866775"/>
            <a:chOff x="0" y="0"/>
            <a:chExt cx="1154113" cy="1155698"/>
          </a:xfrm>
        </p:grpSpPr>
        <p:sp>
          <p:nvSpPr>
            <p:cNvPr id="65554" name="Oval 31"/>
            <p:cNvSpPr/>
            <p:nvPr/>
          </p:nvSpPr>
          <p:spPr>
            <a:xfrm>
              <a:off x="0" y="0"/>
              <a:ext cx="1154113" cy="1155699"/>
            </a:xfrm>
            <a:prstGeom prst="ellipse">
              <a:avLst/>
            </a:prstGeom>
            <a:gradFill>
              <a:gsLst>
                <a:gs pos="0">
                  <a:srgbClr val="0246A0"/>
                </a:gs>
                <a:gs pos="100000">
                  <a:srgbClr val="046EEE"/>
                </a:gs>
              </a:gsLst>
              <a:lin ang="2700000" scaled="1"/>
            </a:gradFill>
            <a:ln w="9525" cap="flat" cmpd="sng">
              <a:noFill/>
              <a:prstDash val="solid"/>
              <a:bevel/>
              <a:headEnd type="none" w="med" len="med"/>
              <a:tailEnd type="none" w="med" len="med"/>
            </a:ln>
          </p:spPr>
          <p:txBody>
            <a:bodyPr anchor="t"/>
            <a:lstStyle/>
            <a:p>
              <a:pPr lvl="0"/>
              <a:endParaRPr lang="zh-CN" altLang="zh-CN" sz="101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5555" name="Freeform 35"/>
            <p:cNvSpPr>
              <a:spLocks noEditPoints="1"/>
            </p:cNvSpPr>
            <p:nvPr/>
          </p:nvSpPr>
          <p:spPr>
            <a:xfrm>
              <a:off x="269875" y="169862"/>
              <a:ext cx="563563" cy="766762"/>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Lst>
              <a:rect l="0" t="0" r="0" b="0"/>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21" name="组合 40"/>
          <p:cNvGrpSpPr/>
          <p:nvPr/>
        </p:nvGrpSpPr>
        <p:grpSpPr>
          <a:xfrm>
            <a:off x="6808445" y="1848794"/>
            <a:ext cx="866775" cy="866775"/>
            <a:chOff x="0" y="0"/>
            <a:chExt cx="1155700" cy="1155698"/>
          </a:xfrm>
        </p:grpSpPr>
        <p:sp>
          <p:nvSpPr>
            <p:cNvPr id="65557" name="Oval 33"/>
            <p:cNvSpPr/>
            <p:nvPr/>
          </p:nvSpPr>
          <p:spPr>
            <a:xfrm>
              <a:off x="0" y="0"/>
              <a:ext cx="1155700" cy="1155698"/>
            </a:xfrm>
            <a:prstGeom prst="ellipse">
              <a:avLst/>
            </a:prstGeom>
            <a:gradFill>
              <a:gsLst>
                <a:gs pos="0">
                  <a:srgbClr val="0246A0"/>
                </a:gs>
                <a:gs pos="100000">
                  <a:srgbClr val="046EEE"/>
                </a:gs>
              </a:gsLst>
              <a:lin ang="2700000" scaled="1"/>
            </a:gradFill>
            <a:ln w="9525" cap="flat" cmpd="sng">
              <a:noFill/>
              <a:prstDash val="solid"/>
              <a:bevel/>
              <a:headEnd type="none" w="med" len="med"/>
              <a:tailEnd type="none" w="med" len="med"/>
            </a:ln>
          </p:spPr>
          <p:txBody>
            <a:bodyPr anchor="t"/>
            <a:lstStyle/>
            <a:p>
              <a:pPr lvl="0"/>
              <a:endParaRPr lang="zh-CN" altLang="zh-CN" sz="101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5558" name="Freeform 36"/>
            <p:cNvSpPr>
              <a:spLocks noEditPoints="1"/>
            </p:cNvSpPr>
            <p:nvPr/>
          </p:nvSpPr>
          <p:spPr>
            <a:xfrm>
              <a:off x="261937" y="217487"/>
              <a:ext cx="712788" cy="701675"/>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0" y="G0"/>
                </a:cxn>
                <a:cxn ang="0">
                  <a:pos x="G0" y="G0"/>
                </a:cxn>
                <a:cxn ang="0">
                  <a:pos x="G0" y="G0"/>
                </a:cxn>
                <a:cxn ang="0">
                  <a:pos x="G0" y="G0"/>
                </a:cxn>
                <a:cxn ang="0">
                  <a:pos x="G0" y="G0"/>
                </a:cxn>
                <a:cxn ang="0">
                  <a:pos x="G0" y="G0"/>
                </a:cxn>
              </a:cxnLst>
              <a:rect l="0" t="0" r="0" b="0"/>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24" name="组合 43"/>
          <p:cNvGrpSpPr/>
          <p:nvPr/>
        </p:nvGrpSpPr>
        <p:grpSpPr>
          <a:xfrm>
            <a:off x="6844164" y="3028703"/>
            <a:ext cx="865585" cy="866775"/>
            <a:chOff x="0" y="0"/>
            <a:chExt cx="1154113" cy="1155698"/>
          </a:xfrm>
        </p:grpSpPr>
        <p:sp>
          <p:nvSpPr>
            <p:cNvPr id="65560" name="Oval 32"/>
            <p:cNvSpPr/>
            <p:nvPr/>
          </p:nvSpPr>
          <p:spPr>
            <a:xfrm>
              <a:off x="0" y="0"/>
              <a:ext cx="1154113" cy="1155698"/>
            </a:xfrm>
            <a:prstGeom prst="ellipse">
              <a:avLst/>
            </a:prstGeom>
            <a:gradFill>
              <a:gsLst>
                <a:gs pos="0">
                  <a:srgbClr val="0246A0"/>
                </a:gs>
                <a:gs pos="100000">
                  <a:srgbClr val="046EEE"/>
                </a:gs>
              </a:gsLst>
              <a:lin ang="2700000" scaled="1"/>
            </a:gradFill>
            <a:ln w="9525" cap="flat" cmpd="sng">
              <a:noFill/>
              <a:prstDash val="solid"/>
              <a:bevel/>
              <a:headEnd type="none" w="med" len="med"/>
              <a:tailEnd type="none" w="med" len="med"/>
            </a:ln>
          </p:spPr>
          <p:txBody>
            <a:bodyPr anchor="t"/>
            <a:lstStyle/>
            <a:p>
              <a:pPr lvl="0"/>
              <a:endParaRPr lang="zh-CN" altLang="zh-CN" sz="1015">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5561" name="Freeform 37"/>
            <p:cNvSpPr>
              <a:spLocks noEditPoints="1"/>
            </p:cNvSpPr>
            <p:nvPr/>
          </p:nvSpPr>
          <p:spPr>
            <a:xfrm>
              <a:off x="268287" y="254000"/>
              <a:ext cx="658813" cy="652462"/>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729028785" y="G0"/>
                </a:cxn>
                <a:cxn ang="0">
                  <a:pos x="G0" y="G0"/>
                </a:cxn>
                <a:cxn ang="0">
                  <a:pos x="G0" y="G0"/>
                </a:cxn>
                <a:cxn ang="0">
                  <a:pos x="G0" y="G0"/>
                </a:cxn>
                <a:cxn ang="0">
                  <a:pos x="G0" y="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Lst>
              <a:rect l="0" t="0" r="0" b="0"/>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w="9525" cap="flat" cmpd="sng">
              <a:noFill/>
              <a:prstDash val="solid"/>
              <a:bevel/>
              <a:headEnd type="none" w="med" len="med"/>
              <a:tailEnd type="none" w="med" len="med"/>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27" name="TextBox 46"/>
          <p:cNvSpPr/>
          <p:nvPr/>
        </p:nvSpPr>
        <p:spPr>
          <a:xfrm>
            <a:off x="2634326" y="948177"/>
            <a:ext cx="1085874" cy="323165"/>
          </a:xfrm>
          <a:prstGeom prst="rect">
            <a:avLst/>
          </a:prstGeom>
          <a:noFill/>
          <a:ln w="9525">
            <a:noFill/>
          </a:ln>
        </p:spPr>
        <p:txBody>
          <a:bodyPr wrap="square" anchor="t">
            <a:spAutoFit/>
          </a:bodyPr>
          <a:lstStyle/>
          <a:p>
            <a:pPr lvl="0"/>
            <a:r>
              <a:rPr lang="zh-CN" altLang="en-US" sz="1500" b="1">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500" b="1">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 name="TextBox 47"/>
          <p:cNvSpPr/>
          <p:nvPr/>
        </p:nvSpPr>
        <p:spPr>
          <a:xfrm>
            <a:off x="2459092" y="1371353"/>
            <a:ext cx="1522809" cy="737235"/>
          </a:xfrm>
          <a:prstGeom prst="rect">
            <a:avLst/>
          </a:prstGeom>
          <a:noFill/>
          <a:ln w="9525">
            <a:noFill/>
          </a:ln>
        </p:spPr>
        <p:txBody>
          <a:bodyPr wrap="square" anchor="t">
            <a:spAutoFit/>
          </a:bodyPr>
          <a:lstStyle/>
          <a:p>
            <a:pPr lvl="0"/>
            <a:r>
              <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a:t>
            </a:r>
            <a:endPar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9" name="TextBox 48"/>
          <p:cNvSpPr/>
          <p:nvPr/>
        </p:nvSpPr>
        <p:spPr>
          <a:xfrm>
            <a:off x="5441608" y="999879"/>
            <a:ext cx="1085874" cy="323165"/>
          </a:xfrm>
          <a:prstGeom prst="rect">
            <a:avLst/>
          </a:prstGeom>
          <a:noFill/>
          <a:ln w="9525">
            <a:noFill/>
          </a:ln>
        </p:spPr>
        <p:txBody>
          <a:bodyPr wrap="square" anchor="t">
            <a:spAutoFit/>
          </a:bodyPr>
          <a:lstStyle/>
          <a:p>
            <a:pPr lvl="0" algn="r"/>
            <a:r>
              <a:rPr lang="zh-CN" altLang="en-US" sz="150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50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0" name="TextBox 49"/>
          <p:cNvSpPr/>
          <p:nvPr/>
        </p:nvSpPr>
        <p:spPr>
          <a:xfrm>
            <a:off x="5267775" y="1371353"/>
            <a:ext cx="1522810" cy="737235"/>
          </a:xfrm>
          <a:prstGeom prst="rect">
            <a:avLst/>
          </a:prstGeom>
          <a:noFill/>
          <a:ln w="9525">
            <a:noFill/>
          </a:ln>
        </p:spPr>
        <p:txBody>
          <a:bodyPr wrap="square" anchor="t">
            <a:spAutoFit/>
          </a:bodyPr>
          <a:lstStyle/>
          <a:p>
            <a:pPr lvl="0" algn="r"/>
            <a:r>
              <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a:t>
            </a:r>
            <a:endPar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1" name="TextBox 50"/>
          <p:cNvSpPr/>
          <p:nvPr/>
        </p:nvSpPr>
        <p:spPr>
          <a:xfrm>
            <a:off x="2642449" y="4437213"/>
            <a:ext cx="1026318" cy="323165"/>
          </a:xfrm>
          <a:prstGeom prst="rect">
            <a:avLst/>
          </a:prstGeom>
          <a:noFill/>
          <a:ln w="9525">
            <a:noFill/>
          </a:ln>
        </p:spPr>
        <p:txBody>
          <a:bodyPr wrap="square" anchor="t">
            <a:spAutoFit/>
          </a:bodyPr>
          <a:lstStyle/>
          <a:p>
            <a:pPr lvl="0"/>
            <a:r>
              <a:rPr lang="zh-CN" altLang="en-US" sz="150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50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2" name="TextBox 51"/>
          <p:cNvSpPr/>
          <p:nvPr/>
        </p:nvSpPr>
        <p:spPr>
          <a:xfrm>
            <a:off x="2459092" y="3462091"/>
            <a:ext cx="1522809" cy="737235"/>
          </a:xfrm>
          <a:prstGeom prst="rect">
            <a:avLst/>
          </a:prstGeom>
          <a:noFill/>
          <a:ln w="9525">
            <a:noFill/>
          </a:ln>
        </p:spPr>
        <p:txBody>
          <a:bodyPr wrap="square" anchor="t">
            <a:spAutoFit/>
          </a:bodyPr>
          <a:lstStyle/>
          <a:p>
            <a:pPr lvl="0"/>
            <a:r>
              <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a:t>
            </a:r>
            <a:endPar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3" name="TextBox 52"/>
          <p:cNvSpPr/>
          <p:nvPr/>
        </p:nvSpPr>
        <p:spPr>
          <a:xfrm>
            <a:off x="5441608" y="4388397"/>
            <a:ext cx="1003697" cy="323165"/>
          </a:xfrm>
          <a:prstGeom prst="rect">
            <a:avLst/>
          </a:prstGeom>
          <a:noFill/>
          <a:ln w="9525">
            <a:noFill/>
          </a:ln>
        </p:spPr>
        <p:txBody>
          <a:bodyPr wrap="square" anchor="t">
            <a:spAutoFit/>
          </a:bodyPr>
          <a:lstStyle/>
          <a:p>
            <a:pPr lvl="0" algn="r"/>
            <a:r>
              <a:rPr lang="zh-CN" altLang="en-US" sz="150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添加标题</a:t>
            </a:r>
            <a:endParaRPr lang="en-US" altLang="zh-CN" sz="1500" b="1"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4" name="TextBox 53"/>
          <p:cNvSpPr/>
          <p:nvPr/>
        </p:nvSpPr>
        <p:spPr>
          <a:xfrm>
            <a:off x="5267775" y="3462091"/>
            <a:ext cx="1522810" cy="737235"/>
          </a:xfrm>
          <a:prstGeom prst="rect">
            <a:avLst/>
          </a:prstGeom>
          <a:noFill/>
          <a:ln w="9525">
            <a:noFill/>
          </a:ln>
        </p:spPr>
        <p:txBody>
          <a:bodyPr wrap="square" anchor="t">
            <a:spAutoFit/>
          </a:bodyPr>
          <a:lstStyle/>
          <a:p>
            <a:pPr lvl="0" algn="r"/>
            <a:r>
              <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a:t>
            </a:r>
            <a:endParaRPr lang="zh-CN" altLang="en-US" sz="105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5" name="矩形 34"/>
          <p:cNvSpPr/>
          <p:nvPr/>
        </p:nvSpPr>
        <p:spPr>
          <a:xfrm>
            <a:off x="3411537"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9" grpId="0" bldLvl="0" animBg="1"/>
      <p:bldP spid="10" grpId="0" bldLvl="0" animBg="1"/>
      <p:bldP spid="11" grpId="0" bldLvl="0" animBg="1"/>
      <p:bldP spid="12" grpId="0" bldLvl="0" animBg="1"/>
      <p:bldP spid="13" grpId="0" bldLvl="0" animBg="1"/>
      <p:bldP spid="14" grpId="0" bldLvl="0"/>
      <p:bldP spid="27" grpId="0" bldLvl="0"/>
      <p:bldP spid="28" grpId="0" bldLvl="0"/>
      <p:bldP spid="29" grpId="0" bldLvl="0"/>
      <p:bldP spid="30" grpId="0" bldLvl="0"/>
      <p:bldP spid="31" grpId="0" bldLvl="0"/>
      <p:bldP spid="32" grpId="0" bldLvl="0"/>
      <p:bldP spid="33" grpId="0" bldLvl="0"/>
      <p:bldP spid="34" grpId="0" bldLvl="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Users\Administrator\Desktop\微信截图_20210730152633.png微信截图_20210730152633"/>
          <p:cNvPicPr>
            <a:picLocks noChangeAspect="1"/>
          </p:cNvPicPr>
          <p:nvPr/>
        </p:nvPicPr>
        <p:blipFill rotWithShape="1">
          <a:blip r:embed="rId1"/>
          <a:srcRect/>
          <a:stretch>
            <a:fillRect/>
          </a:stretch>
        </p:blipFill>
        <p:spPr>
          <a:xfrm>
            <a:off x="635" y="1041400"/>
            <a:ext cx="9143365" cy="3306445"/>
          </a:xfrm>
          <a:custGeom>
            <a:avLst/>
            <a:gdLst>
              <a:gd name="connsiteX0" fmla="*/ 0 w 9144000"/>
              <a:gd name="connsiteY0" fmla="*/ 0 h 3735116"/>
              <a:gd name="connsiteX1" fmla="*/ 9144000 w 9144000"/>
              <a:gd name="connsiteY1" fmla="*/ 0 h 3735116"/>
              <a:gd name="connsiteX2" fmla="*/ 9144000 w 9144000"/>
              <a:gd name="connsiteY2" fmla="*/ 3735116 h 3735116"/>
              <a:gd name="connsiteX3" fmla="*/ 0 w 9144000"/>
              <a:gd name="connsiteY3" fmla="*/ 3735116 h 3735116"/>
            </a:gdLst>
            <a:ahLst/>
            <a:cxnLst>
              <a:cxn ang="0">
                <a:pos x="connsiteX0" y="connsiteY0"/>
              </a:cxn>
              <a:cxn ang="0">
                <a:pos x="connsiteX1" y="connsiteY1"/>
              </a:cxn>
              <a:cxn ang="0">
                <a:pos x="connsiteX2" y="connsiteY2"/>
              </a:cxn>
              <a:cxn ang="0">
                <a:pos x="connsiteX3" y="connsiteY3"/>
              </a:cxn>
            </a:cxnLst>
            <a:rect l="l" t="t" r="r" b="b"/>
            <a:pathLst>
              <a:path w="9144000" h="3735116">
                <a:moveTo>
                  <a:pt x="0" y="0"/>
                </a:moveTo>
                <a:lnTo>
                  <a:pt x="9144000" y="0"/>
                </a:lnTo>
                <a:lnTo>
                  <a:pt x="9144000" y="3735116"/>
                </a:lnTo>
                <a:lnTo>
                  <a:pt x="0" y="3735116"/>
                </a:lnTo>
                <a:close/>
              </a:path>
            </a:pathLst>
          </a:custGeom>
        </p:spPr>
      </p:pic>
      <p:sp>
        <p:nvSpPr>
          <p:cNvPr id="21" name="矩形 20"/>
          <p:cNvSpPr/>
          <p:nvPr/>
        </p:nvSpPr>
        <p:spPr>
          <a:xfrm>
            <a:off x="2701159" y="0"/>
            <a:ext cx="3741682" cy="2900855"/>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204138" y="305603"/>
            <a:ext cx="735724" cy="735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gradFill>
                  <a:gsLst>
                    <a:gs pos="0">
                      <a:srgbClr val="0246A0"/>
                    </a:gs>
                    <a:gs pos="100000">
                      <a:srgbClr val="046EEE"/>
                    </a:gs>
                  </a:gsLst>
                  <a:lin ang="0" scaled="1"/>
                </a:gradFill>
                <a:latin typeface="Arial" panose="020B0604020202020204" pitchFamily="34" charset="0"/>
                <a:cs typeface="Arial" panose="020B0604020202020204" pitchFamily="34" charset="0"/>
              </a:rPr>
              <a:t>04</a:t>
            </a:r>
            <a:endParaRPr lang="zh-CN" altLang="en-US" sz="3200" b="1" dirty="0">
              <a:gradFill>
                <a:gsLst>
                  <a:gs pos="0">
                    <a:srgbClr val="0246A0"/>
                  </a:gs>
                  <a:gs pos="100000">
                    <a:srgbClr val="046EEE"/>
                  </a:gs>
                </a:gsLst>
                <a:lin ang="0" scaled="1"/>
              </a:gradFill>
              <a:latin typeface="Arial" panose="020B0604020202020204" pitchFamily="34" charset="0"/>
              <a:cs typeface="Arial" panose="020B0604020202020204" pitchFamily="34" charset="0"/>
            </a:endParaRPr>
          </a:p>
        </p:txBody>
      </p:sp>
      <p:sp>
        <p:nvSpPr>
          <p:cNvPr id="6" name="矩形 5"/>
          <p:cNvSpPr/>
          <p:nvPr/>
        </p:nvSpPr>
        <p:spPr>
          <a:xfrm>
            <a:off x="3530689" y="1346930"/>
            <a:ext cx="2082622" cy="646331"/>
          </a:xfrm>
          <a:prstGeom prst="rect">
            <a:avLst/>
          </a:prstGeom>
        </p:spPr>
        <p:txBody>
          <a:bodyPr wrap="none">
            <a:spAutoFit/>
          </a:bodyPr>
          <a:lstStyle/>
          <a:p>
            <a:pPr algn="ctr"/>
            <a:r>
              <a:rPr lang="zh-CN" altLang="en-US" sz="3600" b="1" dirty="0">
                <a:solidFill>
                  <a:schemeClr val="bg1"/>
                </a:solidFill>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预计成果</a:t>
            </a:r>
            <a:endParaRPr lang="zh-CN" altLang="en-US" sz="3600" b="1" dirty="0">
              <a:solidFill>
                <a:schemeClr val="bg1"/>
              </a:solidFill>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
        <p:nvSpPr>
          <p:cNvPr id="7" name="矩形 6"/>
          <p:cNvSpPr/>
          <p:nvPr/>
        </p:nvSpPr>
        <p:spPr>
          <a:xfrm>
            <a:off x="3268717" y="2092186"/>
            <a:ext cx="2606566" cy="484941"/>
          </a:xfrm>
          <a:prstGeom prst="rect">
            <a:avLst/>
          </a:prstGeom>
        </p:spPr>
        <p:txBody>
          <a:bodyPr wrap="square">
            <a:spAutoFit/>
          </a:bodyPr>
          <a:lstStyle/>
          <a:p>
            <a:pPr algn="ctr">
              <a:lnSpc>
                <a:spcPct val="120000"/>
              </a:lnSpc>
            </a:pPr>
            <a:r>
              <a:rPr lang="zh-CN" altLang="en-US"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此部分内容作为文字排版占位显示 </a:t>
            </a:r>
            <a:endParaRPr lang="en-US" altLang="zh-CN"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a:lnSpc>
                <a:spcPct val="120000"/>
              </a:lnSpc>
            </a:pPr>
            <a:r>
              <a:rPr lang="zh-CN" altLang="en-US"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（建议使用主题字体）</a:t>
            </a:r>
            <a:endParaRPr lang="zh-CN" altLang="en-US" sz="11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21" grpId="0" animBg="1"/>
      <p:bldP spid="5" grpId="0" animBg="1"/>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89835" y="1109278"/>
            <a:ext cx="4286250" cy="3214688"/>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矩形 9"/>
          <p:cNvSpPr/>
          <p:nvPr/>
        </p:nvSpPr>
        <p:spPr>
          <a:xfrm>
            <a:off x="5080848" y="1109279"/>
            <a:ext cx="1607344" cy="1607344"/>
          </a:xfrm>
          <a:prstGeom prst="rect">
            <a:avLst/>
          </a:prstGeom>
          <a:gradFill>
            <a:gsLst>
              <a:gs pos="0">
                <a:srgbClr val="0246A0"/>
              </a:gs>
              <a:gs pos="100000">
                <a:srgbClr val="046EEE"/>
              </a:gs>
            </a:gsLst>
            <a:lin ang="2700000" scaled="1"/>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lnSpc>
                <a:spcPct val="150000"/>
              </a:lnSpc>
            </a:pPr>
            <a:r>
              <a:rPr lang="zh-CN" altLang="en-US" sz="1015" b="1" noProof="1">
                <a:latin typeface="思源黑体 CN Normal" panose="020B0400000000000000" pitchFamily="34" charset="-122"/>
                <a:ea typeface="思源黑体 CN Normal" panose="020B0400000000000000" pitchFamily="34" charset="-122"/>
                <a:sym typeface="思源黑体 CN Normal" panose="020B0400000000000000" pitchFamily="34" charset="-122"/>
              </a:rPr>
              <a:t>单击添加标题</a:t>
            </a:r>
            <a:endParaRPr lang="zh-CN" altLang="en-US" sz="900"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矩形 10"/>
          <p:cNvSpPr/>
          <p:nvPr/>
        </p:nvSpPr>
        <p:spPr>
          <a:xfrm>
            <a:off x="5080848" y="2716623"/>
            <a:ext cx="1607344" cy="1607344"/>
          </a:xfrm>
          <a:prstGeom prst="rect">
            <a:avLst/>
          </a:prstGeom>
          <a:gradFill>
            <a:gsLst>
              <a:gs pos="0">
                <a:srgbClr val="0246A0"/>
              </a:gs>
              <a:gs pos="100000">
                <a:srgbClr val="046EEE"/>
              </a:gs>
            </a:gsLst>
            <a:lin ang="2700000" scaled="1"/>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fontAlgn="auto">
              <a:lnSpc>
                <a:spcPct val="150000"/>
              </a:lnSpc>
            </a:pPr>
            <a:endParaRPr lang="en-US" altLang="zh-CN" sz="1200"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fontAlgn="auto">
              <a:lnSpc>
                <a:spcPct val="150000"/>
              </a:lnSpc>
            </a:pPr>
            <a:endParaRPr lang="en-US" altLang="zh-CN" sz="1200"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fontAlgn="auto">
              <a:lnSpc>
                <a:spcPct val="150000"/>
              </a:lnSpc>
            </a:pPr>
            <a:r>
              <a:rPr lang="zh-CN" altLang="en-US" sz="1200" noProof="1">
                <a:latin typeface="思源黑体 CN Normal" panose="020B0400000000000000" pitchFamily="34" charset="-122"/>
                <a:ea typeface="思源黑体 CN Normal" panose="020B0400000000000000" pitchFamily="34" charset="-122"/>
                <a:sym typeface="思源黑体 CN Normal" panose="020B0400000000000000" pitchFamily="34" charset="-122"/>
              </a:rPr>
              <a:t>单击添加文本</a:t>
            </a:r>
            <a:endParaRPr lang="zh-CN" altLang="en-US" sz="1200"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 name="矩形 11"/>
          <p:cNvSpPr/>
          <p:nvPr/>
        </p:nvSpPr>
        <p:spPr>
          <a:xfrm>
            <a:off x="6692955" y="1109279"/>
            <a:ext cx="1607344" cy="1607344"/>
          </a:xfrm>
          <a:prstGeom prst="rect">
            <a:avLst/>
          </a:prstGeom>
          <a:gradFill>
            <a:gsLst>
              <a:gs pos="0">
                <a:srgbClr val="0246A0"/>
              </a:gs>
              <a:gs pos="100000">
                <a:srgbClr val="046EEE"/>
              </a:gs>
            </a:gsLst>
            <a:lin ang="2700000" scaled="1"/>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fontAlgn="auto">
              <a:lnSpc>
                <a:spcPct val="150000"/>
              </a:lnSpc>
            </a:pPr>
            <a:endParaRPr lang="en-US" altLang="zh-CN" sz="1200"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fontAlgn="auto">
              <a:lnSpc>
                <a:spcPct val="150000"/>
              </a:lnSpc>
            </a:pPr>
            <a:r>
              <a:rPr lang="zh-CN" altLang="en-US" sz="2100" noProof="1">
                <a:latin typeface="思源黑体 CN Normal" panose="020B0400000000000000" pitchFamily="34" charset="-122"/>
                <a:ea typeface="思源黑体 CN Normal" panose="020B0400000000000000" pitchFamily="34" charset="-122"/>
                <a:sym typeface="思源黑体 CN Normal" panose="020B0400000000000000" pitchFamily="34" charset="-122"/>
              </a:rPr>
              <a:t>单击添加文本</a:t>
            </a:r>
            <a:endParaRPr lang="zh-CN" altLang="en-US" sz="2100"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矩形 12"/>
          <p:cNvSpPr/>
          <p:nvPr/>
        </p:nvSpPr>
        <p:spPr>
          <a:xfrm>
            <a:off x="6688191" y="2716623"/>
            <a:ext cx="1607344" cy="1607344"/>
          </a:xfrm>
          <a:prstGeom prst="rect">
            <a:avLst/>
          </a:prstGeom>
          <a:gradFill>
            <a:gsLst>
              <a:gs pos="0">
                <a:srgbClr val="0246A0"/>
              </a:gs>
              <a:gs pos="100000">
                <a:srgbClr val="046EEE"/>
              </a:gs>
            </a:gsLst>
            <a:lin ang="2700000" scaled="1"/>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lnSpc>
                <a:spcPct val="150000"/>
              </a:lnSpc>
            </a:pPr>
            <a:r>
              <a:rPr lang="en-US" altLang="zh-CN" sz="2100" b="1" noProof="1">
                <a:latin typeface="思源黑体 CN Normal" panose="020B0400000000000000" pitchFamily="34" charset="-122"/>
                <a:ea typeface="思源黑体 CN Normal" panose="020B0400000000000000" pitchFamily="34" charset="-122"/>
                <a:sym typeface="思源黑体 CN Normal" panose="020B0400000000000000" pitchFamily="34" charset="-122"/>
              </a:rPr>
              <a:t>78%</a:t>
            </a:r>
            <a:endParaRPr lang="en-US" altLang="zh-CN" sz="2100" b="1"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fontAlgn="auto">
              <a:lnSpc>
                <a:spcPct val="150000"/>
              </a:lnSpc>
            </a:pPr>
            <a:r>
              <a:rPr lang="zh-CN" altLang="en-US" sz="1200" noProof="1">
                <a:latin typeface="思源黑体 CN Normal" panose="020B0400000000000000" pitchFamily="34" charset="-122"/>
                <a:ea typeface="思源黑体 CN Normal" panose="020B0400000000000000" pitchFamily="34" charset="-122"/>
                <a:sym typeface="思源黑体 CN Normal" panose="020B0400000000000000" pitchFamily="34" charset="-122"/>
              </a:rPr>
              <a:t>单击添加文本</a:t>
            </a:r>
            <a:endParaRPr lang="zh-CN" altLang="en-US" sz="1200"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任意多边形 13"/>
          <p:cNvSpPr>
            <a:spLocks noChangeAspect="1"/>
          </p:cNvSpPr>
          <p:nvPr/>
        </p:nvSpPr>
        <p:spPr>
          <a:xfrm>
            <a:off x="7381136" y="1470039"/>
            <a:ext cx="222647" cy="269081"/>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任意多边形 14"/>
          <p:cNvSpPr>
            <a:spLocks noChangeAspect="1"/>
          </p:cNvSpPr>
          <p:nvPr/>
        </p:nvSpPr>
        <p:spPr>
          <a:xfrm>
            <a:off x="5749980" y="3776278"/>
            <a:ext cx="270272" cy="270272"/>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 name="矩形 15"/>
          <p:cNvSpPr/>
          <p:nvPr/>
        </p:nvSpPr>
        <p:spPr>
          <a:xfrm>
            <a:off x="3411536"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9" grpId="0" bldLvl="0" animBg="1"/>
      <p:bldP spid="10" grpId="0" bldLvl="0" animBg="1"/>
      <p:bldP spid="11" grpId="0" bldLvl="0" animBg="1"/>
      <p:bldP spid="12" grpId="0" bldLvl="0" animBg="1"/>
      <p:bldP spid="13" grpId="0" bldLvl="0" animBg="1"/>
      <p:bldP spid="14" grpId="0" bldLvl="0" animBg="1"/>
      <p:bldP spid="15"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0"/>
          <p:cNvSpPr txBox="1"/>
          <p:nvPr/>
        </p:nvSpPr>
        <p:spPr>
          <a:xfrm>
            <a:off x="3128224" y="3255170"/>
            <a:ext cx="1675459" cy="461665"/>
          </a:xfrm>
          <a:prstGeom prst="rect">
            <a:avLst/>
          </a:prstGeom>
          <a:noFill/>
          <a:ln w="9525">
            <a:noFill/>
          </a:ln>
        </p:spPr>
        <p:txBody>
          <a:bodyPr wrap="none" anchor="t">
            <a:spAutoFit/>
          </a:bodyPr>
          <a:lstStyle/>
          <a:p>
            <a:pPr marL="257175" indent="-257175">
              <a:buFont typeface="Arial" panose="020B0604020202020204" pitchFamily="34" charset="0"/>
              <a:buChar char="•"/>
            </a:pPr>
            <a:r>
              <a:rPr lang="zh-CN" altLang="en-US" sz="12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点击此处输入文字</a:t>
            </a:r>
            <a:endParaRPr lang="en-US" altLang="zh-CN" sz="12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257175" indent="-257175">
              <a:buFont typeface="Arial" panose="020B0604020202020204" pitchFamily="34" charset="0"/>
              <a:buChar char="•"/>
            </a:pPr>
            <a:r>
              <a:rPr lang="zh-CN" altLang="en-US" sz="12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点击此处输入文字</a:t>
            </a:r>
            <a:endParaRPr lang="en-US" altLang="zh-CN" sz="120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TextBox 11"/>
          <p:cNvSpPr txBox="1"/>
          <p:nvPr/>
        </p:nvSpPr>
        <p:spPr>
          <a:xfrm>
            <a:off x="1901878" y="3717132"/>
            <a:ext cx="1508746" cy="404085"/>
          </a:xfrm>
          <a:prstGeom prst="rect">
            <a:avLst/>
          </a:prstGeom>
          <a:noFill/>
          <a:ln w="9525">
            <a:noFill/>
          </a:ln>
        </p:spPr>
        <p:txBody>
          <a:bodyPr wrap="none" anchor="t">
            <a:spAutoFit/>
          </a:bodyPr>
          <a:lstStyle/>
          <a:p>
            <a:pPr marL="257175" indent="-257175">
              <a:buFont typeface="Arial" panose="020B0604020202020204" pitchFamily="34" charset="0"/>
              <a:buChar char="•"/>
            </a:pPr>
            <a:r>
              <a:rPr lang="zh-CN" altLang="en-US" sz="1015" b="1"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点击此处输入文字</a:t>
            </a:r>
            <a:endParaRPr lang="en-US" altLang="zh-CN" sz="1015" b="1"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257175" indent="-257175">
              <a:buFont typeface="Arial" panose="020B0604020202020204" pitchFamily="34" charset="0"/>
              <a:buChar char="•"/>
            </a:pPr>
            <a:r>
              <a:rPr lang="zh-CN" altLang="en-US" sz="1015" b="1"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点击此处输入文字</a:t>
            </a:r>
            <a:endParaRPr lang="en-US" altLang="zh-CN" sz="1015" b="1"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TextBox 12"/>
          <p:cNvSpPr txBox="1"/>
          <p:nvPr/>
        </p:nvSpPr>
        <p:spPr>
          <a:xfrm>
            <a:off x="4117631" y="2613422"/>
            <a:ext cx="1521570" cy="415498"/>
          </a:xfrm>
          <a:prstGeom prst="rect">
            <a:avLst/>
          </a:prstGeom>
          <a:noFill/>
          <a:ln w="9525">
            <a:noFill/>
          </a:ln>
        </p:spPr>
        <p:txBody>
          <a:bodyPr wrap="none" anchor="t">
            <a:spAutoFit/>
          </a:bodyPr>
          <a:lstStyle/>
          <a:p>
            <a:pPr marL="257175" indent="-257175">
              <a:buFont typeface="Arial" panose="020B0604020202020204" pitchFamily="34" charset="0"/>
              <a:buChar char="•"/>
            </a:pPr>
            <a:r>
              <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点击此处输入文字</a:t>
            </a:r>
            <a:endParaRPr lang="en-US" altLang="zh-CN"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257175" indent="-257175">
              <a:buFont typeface="Arial" panose="020B0604020202020204" pitchFamily="34" charset="0"/>
              <a:buChar char="•"/>
            </a:pPr>
            <a:r>
              <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点击此处输入文字</a:t>
            </a:r>
            <a:endParaRPr lang="en-US" altLang="zh-CN"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12" name="组合 11"/>
          <p:cNvGrpSpPr/>
          <p:nvPr/>
        </p:nvGrpSpPr>
        <p:grpSpPr>
          <a:xfrm>
            <a:off x="766024" y="1968105"/>
            <a:ext cx="1458515" cy="2010965"/>
            <a:chOff x="681032" y="1902140"/>
            <a:chExt cx="1944688" cy="2681281"/>
          </a:xfrm>
        </p:grpSpPr>
        <p:sp>
          <p:nvSpPr>
            <p:cNvPr id="77836" name="椭圆​​ 2"/>
            <p:cNvSpPr/>
            <p:nvPr/>
          </p:nvSpPr>
          <p:spPr>
            <a:xfrm>
              <a:off x="681032" y="1902140"/>
              <a:ext cx="1944688" cy="2447925"/>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a:gsLst>
                <a:gs pos="0">
                  <a:srgbClr val="0246A0"/>
                </a:gs>
                <a:gs pos="100000">
                  <a:srgbClr val="046EEE"/>
                </a:gs>
              </a:gsLst>
              <a:lin ang="2700000" scaled="1"/>
            </a:gradFill>
            <a:ln w="9525" cap="flat" cmpd="sng">
              <a:noFill/>
              <a:prstDash val="solid"/>
              <a:round/>
              <a:headEnd type="none" w="med" len="med"/>
              <a:tailEnd type="none" w="med" len="med"/>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sz="1800" kern="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矩形​​ 16"/>
            <p:cNvSpPr>
              <a:spLocks noChangeArrowheads="1"/>
            </p:cNvSpPr>
            <p:nvPr/>
          </p:nvSpPr>
          <p:spPr bwMode="auto">
            <a:xfrm>
              <a:off x="886000" y="2586547"/>
              <a:ext cx="1511528"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800" b="1" kern="0" dirty="0">
                  <a:solidFill>
                    <a:schemeClr val="bg1"/>
                  </a:solidFill>
                  <a:latin typeface="思源黑体 CN Normal" panose="020B0400000000000000" pitchFamily="34" charset="-122"/>
                  <a:ea typeface="思源黑体 CN Normal" panose="020B0400000000000000" pitchFamily="34" charset="-122"/>
                  <a:cs typeface="Arial Unicode MS" panose="020B0604020202020204" charset="-122"/>
                  <a:sym typeface="思源黑体 CN Normal" panose="020B0400000000000000" pitchFamily="34" charset="-122"/>
                </a:rPr>
                <a:t>资金保障</a:t>
              </a:r>
              <a:endParaRPr lang="zh-CN" altLang="en-US" sz="1800" b="1" kern="0" dirty="0">
                <a:solidFill>
                  <a:schemeClr val="bg1"/>
                </a:solidFill>
                <a:latin typeface="思源黑体 CN Normal" panose="020B0400000000000000" pitchFamily="34" charset="-122"/>
                <a:ea typeface="思源黑体 CN Normal" panose="020B0400000000000000" pitchFamily="34" charset="-122"/>
                <a:cs typeface="Arial Unicode MS" panose="020B0604020202020204" charset="-122"/>
                <a:sym typeface="思源黑体 CN Normal" panose="020B0400000000000000" pitchFamily="34" charset="-122"/>
              </a:endParaRPr>
            </a:p>
          </p:txBody>
        </p:sp>
      </p:grpSp>
      <p:grpSp>
        <p:nvGrpSpPr>
          <p:cNvPr id="16" name="组合 15"/>
          <p:cNvGrpSpPr/>
          <p:nvPr/>
        </p:nvGrpSpPr>
        <p:grpSpPr>
          <a:xfrm>
            <a:off x="2615065" y="1688308"/>
            <a:ext cx="1079897" cy="1459706"/>
            <a:chOff x="3146420" y="1529078"/>
            <a:chExt cx="1439862" cy="1946260"/>
          </a:xfrm>
        </p:grpSpPr>
        <p:sp>
          <p:nvSpPr>
            <p:cNvPr id="77840" name="椭圆​​ 2"/>
            <p:cNvSpPr/>
            <p:nvPr/>
          </p:nvSpPr>
          <p:spPr>
            <a:xfrm>
              <a:off x="3146420" y="1529078"/>
              <a:ext cx="1439862" cy="1812925"/>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a:gsLst>
                <a:gs pos="0">
                  <a:srgbClr val="0246A0"/>
                </a:gs>
                <a:gs pos="100000">
                  <a:srgbClr val="046EEE"/>
                </a:gs>
              </a:gsLst>
              <a:lin ang="2700000" scaled="1"/>
            </a:gradFill>
            <a:ln w="9525" cap="flat" cmpd="sng">
              <a:noFill/>
              <a:prstDash val="solid"/>
              <a:round/>
              <a:headEnd type="none" w="med" len="med"/>
              <a:tailEnd type="none" w="med" len="med"/>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8"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sz="1800" kern="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7842" name="矩形​​ 17"/>
            <p:cNvSpPr/>
            <p:nvPr/>
          </p:nvSpPr>
          <p:spPr>
            <a:xfrm>
              <a:off x="3188473" y="2051911"/>
              <a:ext cx="1297791" cy="430883"/>
            </a:xfrm>
            <a:prstGeom prst="rect">
              <a:avLst/>
            </a:prstGeom>
            <a:noFill/>
            <a:ln w="9525">
              <a:noFill/>
            </a:ln>
          </p:spPr>
          <p:txBody>
            <a:bodyPr wrap="none" anchor="t">
              <a:spAutoFit/>
            </a:bodyPr>
            <a:lstStyle/>
            <a:p>
              <a:pPr lvl="0" algn="ctr" fontAlgn="base">
                <a:spcBef>
                  <a:spcPct val="0"/>
                </a:spcBef>
                <a:spcAft>
                  <a:spcPct val="0"/>
                </a:spcAft>
              </a:pPr>
              <a:r>
                <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人员调度</a:t>
              </a:r>
              <a:endParaRPr lang="zh-CN" altLang="en-US" sz="15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20" name="组合 19"/>
          <p:cNvGrpSpPr/>
          <p:nvPr/>
        </p:nvGrpSpPr>
        <p:grpSpPr>
          <a:xfrm>
            <a:off x="4127603" y="1304926"/>
            <a:ext cx="819455" cy="1017985"/>
            <a:chOff x="5032966" y="1252853"/>
            <a:chExt cx="1092607" cy="1357676"/>
          </a:xfrm>
        </p:grpSpPr>
        <p:sp>
          <p:nvSpPr>
            <p:cNvPr id="77844" name="椭圆​​ 2"/>
            <p:cNvSpPr/>
            <p:nvPr/>
          </p:nvSpPr>
          <p:spPr>
            <a:xfrm>
              <a:off x="5073645" y="1252853"/>
              <a:ext cx="1012825" cy="1274762"/>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a:gsLst>
                <a:gs pos="0">
                  <a:srgbClr val="0246A0"/>
                </a:gs>
                <a:gs pos="100000">
                  <a:srgbClr val="046EEE"/>
                </a:gs>
              </a:gsLst>
              <a:lin ang="2700000" scaled="1"/>
            </a:gradFill>
            <a:ln w="9525" cap="flat" cmpd="sng">
              <a:noFill/>
              <a:prstDash val="solid"/>
              <a:round/>
              <a:headEnd type="none" w="med" len="med"/>
              <a:tailEnd type="none" w="med" len="med"/>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2"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sz="1800" kern="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7846" name="矩形​​ 18"/>
            <p:cNvSpPr/>
            <p:nvPr/>
          </p:nvSpPr>
          <p:spPr>
            <a:xfrm>
              <a:off x="5032966" y="1551679"/>
              <a:ext cx="1092607" cy="369431"/>
            </a:xfrm>
            <a:prstGeom prst="rect">
              <a:avLst/>
            </a:prstGeom>
            <a:noFill/>
            <a:ln w="9525">
              <a:noFill/>
            </a:ln>
          </p:spPr>
          <p:txBody>
            <a:bodyPr wrap="none" anchor="t">
              <a:spAutoFit/>
            </a:bodyPr>
            <a:lstStyle/>
            <a:p>
              <a:pPr lvl="0" algn="ctr" fontAlgn="base">
                <a:spcBef>
                  <a:spcPct val="0"/>
                </a:spcBef>
                <a:spcAft>
                  <a:spcPct val="0"/>
                </a:spcAft>
              </a:pPr>
              <a:r>
                <a:rPr lang="zh-CN" altLang="en-US" sz="12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培训先行</a:t>
              </a:r>
              <a:endParaRPr lang="zh-CN" altLang="en-US" sz="12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24" name="TextBox 25"/>
          <p:cNvSpPr txBox="1"/>
          <p:nvPr/>
        </p:nvSpPr>
        <p:spPr>
          <a:xfrm>
            <a:off x="5351119" y="2106216"/>
            <a:ext cx="1521570" cy="415498"/>
          </a:xfrm>
          <a:prstGeom prst="rect">
            <a:avLst/>
          </a:prstGeom>
          <a:noFill/>
          <a:ln w="9525">
            <a:noFill/>
          </a:ln>
        </p:spPr>
        <p:txBody>
          <a:bodyPr wrap="none" anchor="t">
            <a:spAutoFit/>
          </a:bodyPr>
          <a:lstStyle/>
          <a:p>
            <a:pPr marL="257175" indent="-257175">
              <a:buFont typeface="Arial" panose="020B0604020202020204" pitchFamily="34" charset="0"/>
              <a:buChar char="•"/>
            </a:pPr>
            <a:r>
              <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点击此处输入文字</a:t>
            </a:r>
            <a:endParaRPr lang="en-US" altLang="zh-CN"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257175" indent="-257175">
              <a:buFont typeface="Arial" panose="020B0604020202020204" pitchFamily="34" charset="0"/>
              <a:buChar char="•"/>
            </a:pPr>
            <a:r>
              <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点击此处输入文字</a:t>
            </a:r>
            <a:endParaRPr lang="en-US" altLang="zh-CN"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25" name="组合 24"/>
          <p:cNvGrpSpPr/>
          <p:nvPr/>
        </p:nvGrpSpPr>
        <p:grpSpPr>
          <a:xfrm>
            <a:off x="5365853" y="1121569"/>
            <a:ext cx="736099" cy="848916"/>
            <a:chOff x="4991219" y="1252853"/>
            <a:chExt cx="1176101" cy="1357676"/>
          </a:xfrm>
        </p:grpSpPr>
        <p:sp>
          <p:nvSpPr>
            <p:cNvPr id="77849" name="椭圆​​ 2"/>
            <p:cNvSpPr/>
            <p:nvPr/>
          </p:nvSpPr>
          <p:spPr>
            <a:xfrm>
              <a:off x="5073645" y="1252853"/>
              <a:ext cx="1012825" cy="1274762"/>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a:gsLst>
                <a:gs pos="0">
                  <a:srgbClr val="0246A0"/>
                </a:gs>
                <a:gs pos="100000">
                  <a:srgbClr val="046EEE"/>
                </a:gs>
              </a:gsLst>
              <a:lin ang="2700000" scaled="1"/>
            </a:gradFill>
            <a:ln w="9525">
              <a:noFill/>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7"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sz="1800" kern="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7851" name="矩形​​ 18"/>
            <p:cNvSpPr/>
            <p:nvPr/>
          </p:nvSpPr>
          <p:spPr>
            <a:xfrm>
              <a:off x="4991219" y="1598492"/>
              <a:ext cx="1176101" cy="406089"/>
            </a:xfrm>
            <a:prstGeom prst="rect">
              <a:avLst/>
            </a:prstGeom>
            <a:noFill/>
            <a:ln w="9525">
              <a:noFill/>
            </a:ln>
          </p:spPr>
          <p:txBody>
            <a:bodyPr wrap="none" anchor="t">
              <a:spAutoFit/>
            </a:bodyPr>
            <a:lstStyle/>
            <a:p>
              <a:pPr lvl="0" algn="ctr" fontAlgn="base">
                <a:spcBef>
                  <a:spcPct val="0"/>
                </a:spcBef>
                <a:spcAft>
                  <a:spcPct val="0"/>
                </a:spcAft>
              </a:pPr>
              <a:r>
                <a:rPr lang="zh-CN" altLang="en-US" sz="10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分解计划</a:t>
              </a:r>
              <a:endParaRPr lang="zh-CN" altLang="en-US" sz="105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29" name="TextBox 25"/>
          <p:cNvSpPr txBox="1"/>
          <p:nvPr/>
        </p:nvSpPr>
        <p:spPr>
          <a:xfrm>
            <a:off x="6492928" y="1771650"/>
            <a:ext cx="1521570" cy="415498"/>
          </a:xfrm>
          <a:prstGeom prst="rect">
            <a:avLst/>
          </a:prstGeom>
          <a:noFill/>
          <a:ln w="9525">
            <a:noFill/>
          </a:ln>
        </p:spPr>
        <p:txBody>
          <a:bodyPr wrap="none" anchor="t">
            <a:spAutoFit/>
          </a:bodyPr>
          <a:lstStyle/>
          <a:p>
            <a:pPr marL="257175" indent="-257175">
              <a:buFont typeface="Arial" panose="020B0604020202020204" pitchFamily="34" charset="0"/>
              <a:buChar char="•"/>
            </a:pPr>
            <a:r>
              <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点击此处输入文字</a:t>
            </a:r>
            <a:endParaRPr lang="en-US" altLang="zh-CN"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marL="257175" indent="-257175">
              <a:buFont typeface="Arial" panose="020B0604020202020204" pitchFamily="34" charset="0"/>
              <a:buChar char="•"/>
            </a:pPr>
            <a:r>
              <a:rPr lang="zh-CN" altLang="en-US"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点击此处输入文字</a:t>
            </a:r>
            <a:endParaRPr lang="en-US" altLang="zh-CN" sz="1050" dirty="0">
              <a:solidFill>
                <a:srgbClr val="40404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30" name="组合 29"/>
          <p:cNvGrpSpPr/>
          <p:nvPr/>
        </p:nvGrpSpPr>
        <p:grpSpPr>
          <a:xfrm>
            <a:off x="6487205" y="946548"/>
            <a:ext cx="659155" cy="689372"/>
            <a:chOff x="4930478" y="1252853"/>
            <a:chExt cx="1297587" cy="1357676"/>
          </a:xfrm>
        </p:grpSpPr>
        <p:sp>
          <p:nvSpPr>
            <p:cNvPr id="77854" name="椭圆​​ 2"/>
            <p:cNvSpPr/>
            <p:nvPr/>
          </p:nvSpPr>
          <p:spPr>
            <a:xfrm>
              <a:off x="5073645" y="1252853"/>
              <a:ext cx="1012825" cy="1274762"/>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a:gsLst>
                <a:gs pos="0">
                  <a:srgbClr val="0246A0"/>
                </a:gs>
                <a:gs pos="100000">
                  <a:srgbClr val="046EEE"/>
                </a:gs>
              </a:gsLst>
              <a:lin ang="2700000" scaled="1"/>
            </a:gradFill>
            <a:ln w="9525" cap="flat" cmpd="sng">
              <a:noFill/>
              <a:prstDash val="solid"/>
              <a:round/>
              <a:headEnd type="none" w="med" len="med"/>
              <a:tailEnd type="none" w="med" len="med"/>
            </a:ln>
          </p:spPr>
          <p:txBody>
            <a:bodyPr/>
            <a:lstStyle/>
            <a:p>
              <a:endParaRPr lang="zh-CN" altLang="en-US" sz="1015">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2"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sz="1800" kern="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7856" name="矩形​​ 18"/>
            <p:cNvSpPr/>
            <p:nvPr/>
          </p:nvSpPr>
          <p:spPr>
            <a:xfrm>
              <a:off x="4930478" y="1598491"/>
              <a:ext cx="1297587" cy="454610"/>
            </a:xfrm>
            <a:prstGeom prst="rect">
              <a:avLst/>
            </a:prstGeom>
            <a:noFill/>
            <a:ln w="9525">
              <a:noFill/>
            </a:ln>
          </p:spPr>
          <p:txBody>
            <a:bodyPr wrap="none" anchor="t">
              <a:spAutoFit/>
            </a:bodyPr>
            <a:lstStyle/>
            <a:p>
              <a:pPr lvl="0" algn="ctr" fontAlgn="base">
                <a:spcBef>
                  <a:spcPct val="0"/>
                </a:spcBef>
                <a:spcAft>
                  <a:spcPct val="0"/>
                </a:spcAft>
              </a:pPr>
              <a:r>
                <a:rPr lang="zh-CN" altLang="en-US" sz="9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督导措施</a:t>
              </a:r>
              <a:endParaRPr lang="zh-CN" altLang="en-US" sz="9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31" name="矩形 30"/>
          <p:cNvSpPr/>
          <p:nvPr/>
        </p:nvSpPr>
        <p:spPr>
          <a:xfrm>
            <a:off x="3411536"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9" grpId="0"/>
      <p:bldP spid="10" grpId="0"/>
      <p:bldP spid="11" grpId="0"/>
      <p:bldP spid="24"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20742" y="1300718"/>
            <a:ext cx="2599135" cy="1735352"/>
          </a:xfrm>
          <a:prstGeom prst="rect">
            <a:avLst/>
          </a:prstGeom>
          <a:blipFill dpi="0" rotWithShape="1">
            <a:blip r:embed="rId1"/>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文本框 9"/>
          <p:cNvSpPr txBox="1"/>
          <p:nvPr/>
        </p:nvSpPr>
        <p:spPr>
          <a:xfrm>
            <a:off x="554092" y="3281338"/>
            <a:ext cx="2482453" cy="848915"/>
          </a:xfrm>
          <a:prstGeom prst="rect">
            <a:avLst/>
          </a:prstGeom>
          <a:gradFill flip="none" rotWithShape="1">
            <a:gsLst>
              <a:gs pos="0">
                <a:srgbClr val="0246A0"/>
              </a:gs>
              <a:gs pos="100000">
                <a:srgbClr val="046EEE"/>
              </a:gs>
            </a:gsLst>
            <a:lin ang="2700000" scaled="1"/>
            <a:tileRect/>
          </a:gradFill>
          <a:ln w="9525">
            <a:noFill/>
          </a:ln>
        </p:spPr>
        <p:txBody>
          <a:bodyPr wrap="square" lIns="54000" rIns="54000" anchor="ctr"/>
          <a:lstStyle/>
          <a:p>
            <a:pPr lvl="0">
              <a:lnSpc>
                <a:spcPct val="125000"/>
              </a:lnSpc>
            </a:pPr>
            <a:endParaRPr lang="en-US" altLang="zh-CN"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lnSpc>
                <a:spcPct val="125000"/>
              </a:lnSpc>
            </a:pPr>
            <a:r>
              <a:rPr lang="zh-CN" altLang="en-US"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a:t>
            </a:r>
            <a:endParaRPr lang="zh-CN" altLang="en-US"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lnSpc>
                <a:spcPct val="125000"/>
              </a:lnSpc>
            </a:pPr>
            <a:endParaRPr lang="zh-CN" altLang="en-US"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矩形 10"/>
          <p:cNvSpPr/>
          <p:nvPr/>
        </p:nvSpPr>
        <p:spPr>
          <a:xfrm>
            <a:off x="420743" y="3281336"/>
            <a:ext cx="116681" cy="848916"/>
          </a:xfrm>
          <a:prstGeom prst="rect">
            <a:avLst/>
          </a:prstGeom>
          <a:gradFill flip="none" rotWithShape="1">
            <a:gsLst>
              <a:gs pos="0">
                <a:srgbClr val="0246A0"/>
              </a:gs>
              <a:gs pos="100000">
                <a:srgbClr val="046EEE"/>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 name="矩形 11"/>
          <p:cNvSpPr/>
          <p:nvPr/>
        </p:nvSpPr>
        <p:spPr>
          <a:xfrm>
            <a:off x="3286575" y="1300718"/>
            <a:ext cx="2597944" cy="1735352"/>
          </a:xfrm>
          <a:prstGeom prst="rect">
            <a:avLst/>
          </a:prstGeom>
          <a:blipFill dpi="0" rotWithShape="1">
            <a:blip r:embed="rId1"/>
            <a:srcRect/>
            <a:stretch>
              <a:fillRect/>
            </a:stretch>
          </a:blipFill>
          <a:ln w="9525">
            <a:noFill/>
          </a:ln>
        </p:spPr>
        <p:txBody>
          <a:bodyPr anchor="ctr"/>
          <a:lstStyle/>
          <a:p>
            <a:pPr algn="ctr">
              <a:buFont typeface="Arial" panose="020B0604020202020204" pitchFamily="34" charset="0"/>
            </a:pPr>
            <a:endParaRPr lang="zh-CN" altLang="en-US" sz="1015" noProof="1">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文本框 12"/>
          <p:cNvSpPr txBox="1"/>
          <p:nvPr/>
        </p:nvSpPr>
        <p:spPr>
          <a:xfrm>
            <a:off x="3418736" y="3281338"/>
            <a:ext cx="2482453" cy="848915"/>
          </a:xfrm>
          <a:prstGeom prst="rect">
            <a:avLst/>
          </a:prstGeom>
          <a:gradFill flip="none" rotWithShape="1">
            <a:gsLst>
              <a:gs pos="0">
                <a:srgbClr val="0246A0"/>
              </a:gs>
              <a:gs pos="100000">
                <a:srgbClr val="046EEE"/>
              </a:gs>
            </a:gsLst>
            <a:lin ang="2700000" scaled="1"/>
            <a:tileRect/>
          </a:gradFill>
          <a:ln w="9525">
            <a:noFill/>
          </a:ln>
        </p:spPr>
        <p:txBody>
          <a:bodyPr wrap="square" lIns="54000" rIns="54000" anchor="ctr"/>
          <a:lstStyle/>
          <a:p>
            <a:pPr lvl="0">
              <a:lnSpc>
                <a:spcPct val="125000"/>
              </a:lnSpc>
            </a:pPr>
            <a:endParaRPr lang="en-US" altLang="zh-CN"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lnSpc>
                <a:spcPct val="125000"/>
              </a:lnSpc>
            </a:pPr>
            <a:r>
              <a:rPr lang="zh-CN" altLang="en-US"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a:t>
            </a:r>
            <a:endParaRPr lang="zh-CN" altLang="en-US"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lnSpc>
                <a:spcPct val="125000"/>
              </a:lnSpc>
            </a:pPr>
            <a:endParaRPr lang="en-US" altLang="zh-CN"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矩形 13"/>
          <p:cNvSpPr/>
          <p:nvPr/>
        </p:nvSpPr>
        <p:spPr>
          <a:xfrm>
            <a:off x="3286576" y="3281336"/>
            <a:ext cx="115491" cy="848916"/>
          </a:xfrm>
          <a:prstGeom prst="rect">
            <a:avLst/>
          </a:prstGeom>
          <a:gradFill flip="none" rotWithShape="1">
            <a:gsLst>
              <a:gs pos="0">
                <a:srgbClr val="0246A0"/>
              </a:gs>
              <a:gs pos="100000">
                <a:srgbClr val="046EEE"/>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矩形 14"/>
          <p:cNvSpPr/>
          <p:nvPr/>
        </p:nvSpPr>
        <p:spPr>
          <a:xfrm>
            <a:off x="6144075" y="1300718"/>
            <a:ext cx="2597944" cy="1735352"/>
          </a:xfrm>
          <a:prstGeom prst="rect">
            <a:avLst/>
          </a:prstGeom>
          <a:blipFill dpi="0" rotWithShape="1">
            <a:blip r:embed="rId1"/>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 name="文本框 15"/>
          <p:cNvSpPr txBox="1"/>
          <p:nvPr/>
        </p:nvSpPr>
        <p:spPr>
          <a:xfrm>
            <a:off x="6276236" y="3281338"/>
            <a:ext cx="2482453" cy="848915"/>
          </a:xfrm>
          <a:prstGeom prst="rect">
            <a:avLst/>
          </a:prstGeom>
          <a:gradFill flip="none" rotWithShape="1">
            <a:gsLst>
              <a:gs pos="0">
                <a:srgbClr val="0246A0"/>
              </a:gs>
              <a:gs pos="100000">
                <a:srgbClr val="046EEE"/>
              </a:gs>
            </a:gsLst>
            <a:lin ang="2700000" scaled="1"/>
            <a:tileRect/>
          </a:gradFill>
          <a:ln w="9525">
            <a:noFill/>
          </a:ln>
        </p:spPr>
        <p:txBody>
          <a:bodyPr wrap="square" lIns="54000" rIns="54000" anchor="ctr"/>
          <a:lstStyle/>
          <a:p>
            <a:pPr lvl="0">
              <a:lnSpc>
                <a:spcPct val="125000"/>
              </a:lnSpc>
            </a:pPr>
            <a:endParaRPr lang="en-US" altLang="zh-CN"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lnSpc>
                <a:spcPct val="125000"/>
              </a:lnSpc>
            </a:pPr>
            <a:r>
              <a:rPr lang="zh-CN" altLang="en-US"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在此编辑文本内容在此编辑文本内容在此编辑文本内容在此编辑文本内容在此编辑文本内容在此编辑文</a:t>
            </a:r>
            <a:endParaRPr lang="zh-CN" altLang="en-US"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lvl="0">
              <a:lnSpc>
                <a:spcPct val="125000"/>
              </a:lnSpc>
            </a:pPr>
            <a:endParaRPr lang="en-US" altLang="zh-CN" sz="12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7" name="矩形 16"/>
          <p:cNvSpPr/>
          <p:nvPr/>
        </p:nvSpPr>
        <p:spPr>
          <a:xfrm>
            <a:off x="6144076" y="3281336"/>
            <a:ext cx="115491" cy="848916"/>
          </a:xfrm>
          <a:prstGeom prst="rect">
            <a:avLst/>
          </a:prstGeom>
          <a:gradFill flip="none" rotWithShape="1">
            <a:gsLst>
              <a:gs pos="0">
                <a:srgbClr val="0246A0"/>
              </a:gs>
              <a:gs pos="100000">
                <a:srgbClr val="046EEE"/>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9" name="矩形 18"/>
          <p:cNvSpPr/>
          <p:nvPr/>
        </p:nvSpPr>
        <p:spPr>
          <a:xfrm>
            <a:off x="3411536"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28" name="组合 33"/>
          <p:cNvGrpSpPr/>
          <p:nvPr/>
        </p:nvGrpSpPr>
        <p:grpSpPr>
          <a:xfrm>
            <a:off x="607669" y="989686"/>
            <a:ext cx="1804988" cy="3328988"/>
            <a:chOff x="1466173" y="1296754"/>
            <a:chExt cx="2406357" cy="4439752"/>
          </a:xfrm>
        </p:grpSpPr>
        <p:sp>
          <p:nvSpPr>
            <p:cNvPr id="35" name="圆角矩形 34"/>
            <p:cNvSpPr/>
            <p:nvPr/>
          </p:nvSpPr>
          <p:spPr>
            <a:xfrm>
              <a:off x="1517303" y="1296754"/>
              <a:ext cx="2303205"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81930" name="组合 35"/>
            <p:cNvGrpSpPr/>
            <p:nvPr/>
          </p:nvGrpSpPr>
          <p:grpSpPr>
            <a:xfrm>
              <a:off x="2002721" y="1605930"/>
              <a:ext cx="1332368" cy="1332368"/>
              <a:chOff x="2002721" y="1605930"/>
              <a:chExt cx="1332368" cy="1332368"/>
            </a:xfrm>
          </p:grpSpPr>
          <p:grpSp>
            <p:nvGrpSpPr>
              <p:cNvPr id="81931" name="组合 47"/>
              <p:cNvGrpSpPr/>
              <p:nvPr/>
            </p:nvGrpSpPr>
            <p:grpSpPr>
              <a:xfrm>
                <a:off x="2002721" y="1605930"/>
                <a:ext cx="1332368" cy="1332368"/>
                <a:chOff x="1236675" y="2423160"/>
                <a:chExt cx="1950720" cy="1950720"/>
              </a:xfrm>
            </p:grpSpPr>
            <p:sp>
              <p:nvSpPr>
                <p:cNvPr id="50" name="椭圆 49"/>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1" name="椭圆 50"/>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49" name="椭圆 48"/>
              <p:cNvSpPr/>
              <p:nvPr/>
            </p:nvSpPr>
            <p:spPr>
              <a:xfrm>
                <a:off x="2251694" y="1854903"/>
                <a:ext cx="834422" cy="834422"/>
              </a:xfrm>
              <a:prstGeom prst="ellipse">
                <a:avLst/>
              </a:prstGeom>
              <a:gradFill>
                <a:gsLst>
                  <a:gs pos="0">
                    <a:srgbClr val="0246A0"/>
                  </a:gs>
                  <a:gs pos="100000">
                    <a:srgbClr val="046EEE"/>
                  </a:gs>
                </a:gsLst>
                <a:lin ang="2700000" scaled="1"/>
              </a:gradFill>
              <a:ln>
                <a:noFill/>
              </a:ln>
              <a:effectLst>
                <a:innerShdw dist="101600" dir="135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81935" name="文本框 36"/>
            <p:cNvSpPr txBox="1"/>
            <p:nvPr/>
          </p:nvSpPr>
          <p:spPr>
            <a:xfrm>
              <a:off x="1611365" y="3101868"/>
              <a:ext cx="2115077" cy="615706"/>
            </a:xfrm>
            <a:prstGeom prst="rect">
              <a:avLst/>
            </a:prstGeom>
            <a:noFill/>
            <a:ln w="9525">
              <a:noFill/>
            </a:ln>
          </p:spPr>
          <p:txBody>
            <a:bodyPr anchor="t">
              <a:spAutoFit/>
            </a:bodyPr>
            <a:lstStyle/>
            <a:p>
              <a:pPr lvl="0" algn="ctr"/>
              <a:r>
                <a:rPr lang="en-US" altLang="zh-CN" sz="2400"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¥ 20015</a:t>
              </a:r>
              <a:endParaRPr lang="zh-CN" altLang="en-US" sz="2400"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81936" name="组合 37"/>
            <p:cNvGrpSpPr/>
            <p:nvPr/>
          </p:nvGrpSpPr>
          <p:grpSpPr>
            <a:xfrm>
              <a:off x="1466173" y="4020030"/>
              <a:ext cx="2406357" cy="641740"/>
              <a:chOff x="1599523" y="3924780"/>
              <a:chExt cx="2406357" cy="641740"/>
            </a:xfrm>
          </p:grpSpPr>
          <p:sp>
            <p:nvSpPr>
              <p:cNvPr id="81937" name="文本框 45"/>
              <p:cNvSpPr txBox="1"/>
              <p:nvPr/>
            </p:nvSpPr>
            <p:spPr>
              <a:xfrm>
                <a:off x="1599523" y="4244814"/>
                <a:ext cx="2406357" cy="321706"/>
              </a:xfrm>
              <a:prstGeom prst="rect">
                <a:avLst/>
              </a:prstGeom>
              <a:noFill/>
              <a:ln w="9525">
                <a:noFill/>
              </a:ln>
            </p:spPr>
            <p:txBody>
              <a:bodyPr wrap="square" anchor="t">
                <a:spAutoFit/>
              </a:bodyPr>
              <a:lstStyle/>
              <a:p>
                <a:pPr lvl="0" algn="ctr">
                  <a:lnSpc>
                    <a:spcPct val="110000"/>
                  </a:lnSpc>
                </a:pPr>
                <a:r>
                  <a:rPr lang="zh-CN" altLang="en-US" sz="900" dirty="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单击此处添加文本以及描述语句</a:t>
                </a:r>
                <a:endParaRPr lang="zh-CN" altLang="en-US" sz="900" dirty="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1938" name="文本框 46"/>
              <p:cNvSpPr txBox="1"/>
              <p:nvPr/>
            </p:nvSpPr>
            <p:spPr>
              <a:xfrm>
                <a:off x="1841303" y="3924780"/>
                <a:ext cx="1922797" cy="430994"/>
              </a:xfrm>
              <a:prstGeom prst="rect">
                <a:avLst/>
              </a:prstGeom>
              <a:noFill/>
              <a:ln w="9525">
                <a:noFill/>
              </a:ln>
            </p:spPr>
            <p:txBody>
              <a:bodyPr anchor="t">
                <a:spAutoFit/>
              </a:bodyPr>
              <a:lstStyle/>
              <a:p>
                <a:pPr lvl="0" algn="ctr"/>
                <a:r>
                  <a:rPr lang="zh-CN" altLang="en-US" sz="1500" dirty="0">
                    <a:solidFill>
                      <a:srgbClr val="7F7F7F"/>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在此添加标题</a:t>
                </a:r>
                <a:endParaRPr lang="zh-CN" altLang="en-US" sz="1500" dirty="0">
                  <a:solidFill>
                    <a:srgbClr val="7F7F7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cxnSp>
          <p:nvCxnSpPr>
            <p:cNvPr id="39" name="直接连接符 38"/>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1941" name="组合 40"/>
            <p:cNvGrpSpPr/>
            <p:nvPr/>
          </p:nvGrpSpPr>
          <p:grpSpPr>
            <a:xfrm>
              <a:off x="2454177" y="5366612"/>
              <a:ext cx="429452" cy="83127"/>
              <a:chOff x="4600573" y="2237622"/>
              <a:chExt cx="390411" cy="75570"/>
            </a:xfrm>
          </p:grpSpPr>
          <p:sp>
            <p:nvSpPr>
              <p:cNvPr id="42" name="椭圆 41"/>
              <p:cNvSpPr/>
              <p:nvPr/>
            </p:nvSpPr>
            <p:spPr>
              <a:xfrm>
                <a:off x="4600573" y="2237622"/>
                <a:ext cx="75570" cy="75570"/>
              </a:xfrm>
              <a:prstGeom prst="ellipse">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solidFill>
                    <a:srgbClr val="1FAA8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3" name="椭圆 42"/>
              <p:cNvSpPr/>
              <p:nvPr/>
            </p:nvSpPr>
            <p:spPr>
              <a:xfrm>
                <a:off x="4705520"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4" name="椭圆 43"/>
              <p:cNvSpPr/>
              <p:nvPr/>
            </p:nvSpPr>
            <p:spPr>
              <a:xfrm>
                <a:off x="4810467"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5" name="椭圆 44"/>
              <p:cNvSpPr/>
              <p:nvPr/>
            </p:nvSpPr>
            <p:spPr>
              <a:xfrm>
                <a:off x="4915414"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grpSp>
        <p:nvGrpSpPr>
          <p:cNvPr id="81946" name="组合 51"/>
          <p:cNvGrpSpPr/>
          <p:nvPr/>
        </p:nvGrpSpPr>
        <p:grpSpPr>
          <a:xfrm>
            <a:off x="2649592" y="989686"/>
            <a:ext cx="1804988" cy="3328988"/>
            <a:chOff x="1466173" y="1296754"/>
            <a:chExt cx="2406357" cy="4439752"/>
          </a:xfrm>
        </p:grpSpPr>
        <p:sp>
          <p:nvSpPr>
            <p:cNvPr id="53" name="圆角矩形 52"/>
            <p:cNvSpPr/>
            <p:nvPr/>
          </p:nvSpPr>
          <p:spPr>
            <a:xfrm>
              <a:off x="1517303" y="1296754"/>
              <a:ext cx="2303205"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81948" name="组合 53"/>
            <p:cNvGrpSpPr/>
            <p:nvPr/>
          </p:nvGrpSpPr>
          <p:grpSpPr>
            <a:xfrm>
              <a:off x="2002721" y="1605930"/>
              <a:ext cx="1332368" cy="1332368"/>
              <a:chOff x="2002721" y="1605930"/>
              <a:chExt cx="1332368" cy="1332368"/>
            </a:xfrm>
          </p:grpSpPr>
          <p:grpSp>
            <p:nvGrpSpPr>
              <p:cNvPr id="81949" name="组合 65"/>
              <p:cNvGrpSpPr/>
              <p:nvPr/>
            </p:nvGrpSpPr>
            <p:grpSpPr>
              <a:xfrm>
                <a:off x="2002721" y="1605930"/>
                <a:ext cx="1332368" cy="1332368"/>
                <a:chOff x="1236675" y="2423160"/>
                <a:chExt cx="1950720" cy="1950720"/>
              </a:xfrm>
            </p:grpSpPr>
            <p:sp>
              <p:nvSpPr>
                <p:cNvPr id="68" name="椭圆 67"/>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9" name="椭圆 68"/>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67" name="椭圆 66"/>
              <p:cNvSpPr/>
              <p:nvPr/>
            </p:nvSpPr>
            <p:spPr>
              <a:xfrm>
                <a:off x="2251694" y="1854903"/>
                <a:ext cx="834422" cy="834422"/>
              </a:xfrm>
              <a:prstGeom prst="ellipse">
                <a:avLst/>
              </a:prstGeom>
              <a:gradFill>
                <a:gsLst>
                  <a:gs pos="0">
                    <a:srgbClr val="0246A0"/>
                  </a:gs>
                  <a:gs pos="100000">
                    <a:srgbClr val="046EEE"/>
                  </a:gs>
                </a:gsLst>
                <a:lin ang="2700000" scaled="1"/>
              </a:gradFill>
              <a:ln>
                <a:noFill/>
              </a:ln>
              <a:effectLst>
                <a:innerShdw dist="101600" dir="13500000">
                  <a:schemeClr val="accent2">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81953" name="文本框 54"/>
            <p:cNvSpPr txBox="1"/>
            <p:nvPr/>
          </p:nvSpPr>
          <p:spPr>
            <a:xfrm>
              <a:off x="1611365" y="3101868"/>
              <a:ext cx="2115077" cy="615706"/>
            </a:xfrm>
            <a:prstGeom prst="rect">
              <a:avLst/>
            </a:prstGeom>
            <a:noFill/>
            <a:ln w="9525">
              <a:noFill/>
            </a:ln>
          </p:spPr>
          <p:txBody>
            <a:bodyPr anchor="t">
              <a:spAutoFit/>
            </a:bodyPr>
            <a:lstStyle/>
            <a:p>
              <a:pPr lvl="0" algn="ctr"/>
              <a:r>
                <a:rPr lang="en-US" altLang="zh-CN" sz="2400"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¥ 28015</a:t>
              </a:r>
              <a:endParaRPr lang="zh-CN" altLang="en-US" sz="2400"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81954" name="组合 55"/>
            <p:cNvGrpSpPr/>
            <p:nvPr/>
          </p:nvGrpSpPr>
          <p:grpSpPr>
            <a:xfrm>
              <a:off x="1466173" y="4020030"/>
              <a:ext cx="2406357" cy="641740"/>
              <a:chOff x="1599523" y="3924780"/>
              <a:chExt cx="2406357" cy="641740"/>
            </a:xfrm>
          </p:grpSpPr>
          <p:sp>
            <p:nvSpPr>
              <p:cNvPr id="81955" name="文本框 63"/>
              <p:cNvSpPr txBox="1"/>
              <p:nvPr/>
            </p:nvSpPr>
            <p:spPr>
              <a:xfrm>
                <a:off x="1599523" y="4244814"/>
                <a:ext cx="2406357" cy="321706"/>
              </a:xfrm>
              <a:prstGeom prst="rect">
                <a:avLst/>
              </a:prstGeom>
              <a:noFill/>
              <a:ln w="9525">
                <a:noFill/>
              </a:ln>
            </p:spPr>
            <p:txBody>
              <a:bodyPr wrap="square" anchor="t">
                <a:spAutoFit/>
              </a:bodyPr>
              <a:lstStyle/>
              <a:p>
                <a:pPr lvl="0" algn="ctr">
                  <a:lnSpc>
                    <a:spcPct val="110000"/>
                  </a:lnSpc>
                </a:pPr>
                <a:r>
                  <a:rPr lang="zh-CN" altLang="en-US" sz="900" dirty="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单击此处添加文本以及描述语句</a:t>
                </a:r>
                <a:endParaRPr lang="zh-CN" altLang="en-US" sz="900" dirty="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1956" name="文本框 64"/>
              <p:cNvSpPr txBox="1"/>
              <p:nvPr/>
            </p:nvSpPr>
            <p:spPr>
              <a:xfrm>
                <a:off x="1841303" y="3924780"/>
                <a:ext cx="1922797" cy="430994"/>
              </a:xfrm>
              <a:prstGeom prst="rect">
                <a:avLst/>
              </a:prstGeom>
              <a:noFill/>
              <a:ln w="9525">
                <a:noFill/>
              </a:ln>
            </p:spPr>
            <p:txBody>
              <a:bodyPr anchor="t">
                <a:spAutoFit/>
              </a:bodyPr>
              <a:lstStyle/>
              <a:p>
                <a:pPr lvl="0" algn="ctr"/>
                <a:r>
                  <a:rPr lang="zh-CN" altLang="en-US" sz="1500" dirty="0">
                    <a:solidFill>
                      <a:srgbClr val="7F7F7F"/>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在此添加标题</a:t>
                </a:r>
                <a:endParaRPr lang="zh-CN" altLang="en-US" sz="1500" dirty="0">
                  <a:solidFill>
                    <a:srgbClr val="7F7F7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cxnSp>
          <p:nvCxnSpPr>
            <p:cNvPr id="57" name="直接连接符 56"/>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1959" name="组合 58"/>
            <p:cNvGrpSpPr/>
            <p:nvPr/>
          </p:nvGrpSpPr>
          <p:grpSpPr>
            <a:xfrm>
              <a:off x="2454177" y="5366612"/>
              <a:ext cx="429452" cy="83127"/>
              <a:chOff x="4600573" y="2237622"/>
              <a:chExt cx="390411" cy="75570"/>
            </a:xfrm>
          </p:grpSpPr>
          <p:sp>
            <p:nvSpPr>
              <p:cNvPr id="60" name="椭圆 59"/>
              <p:cNvSpPr/>
              <p:nvPr/>
            </p:nvSpPr>
            <p:spPr>
              <a:xfrm>
                <a:off x="4600573"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1" name="椭圆 60"/>
              <p:cNvSpPr/>
              <p:nvPr/>
            </p:nvSpPr>
            <p:spPr>
              <a:xfrm>
                <a:off x="4705520" y="2237622"/>
                <a:ext cx="75570" cy="75570"/>
              </a:xfrm>
              <a:prstGeom prst="ellipse">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solidFill>
                    <a:srgbClr val="1FAA8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2" name="椭圆 61"/>
              <p:cNvSpPr/>
              <p:nvPr/>
            </p:nvSpPr>
            <p:spPr>
              <a:xfrm>
                <a:off x="4810467"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3" name="椭圆 62"/>
              <p:cNvSpPr/>
              <p:nvPr/>
            </p:nvSpPr>
            <p:spPr>
              <a:xfrm>
                <a:off x="4915414"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grpSp>
        <p:nvGrpSpPr>
          <p:cNvPr id="81964" name="组合 69"/>
          <p:cNvGrpSpPr/>
          <p:nvPr/>
        </p:nvGrpSpPr>
        <p:grpSpPr>
          <a:xfrm>
            <a:off x="4691512" y="989686"/>
            <a:ext cx="1804988" cy="3328988"/>
            <a:chOff x="1466173" y="1296754"/>
            <a:chExt cx="2406357" cy="4439752"/>
          </a:xfrm>
        </p:grpSpPr>
        <p:sp>
          <p:nvSpPr>
            <p:cNvPr id="71" name="圆角矩形 70"/>
            <p:cNvSpPr/>
            <p:nvPr/>
          </p:nvSpPr>
          <p:spPr>
            <a:xfrm>
              <a:off x="1505787" y="1296754"/>
              <a:ext cx="2304000"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81966" name="组合 71"/>
            <p:cNvGrpSpPr/>
            <p:nvPr/>
          </p:nvGrpSpPr>
          <p:grpSpPr>
            <a:xfrm>
              <a:off x="2002721" y="1605930"/>
              <a:ext cx="1332368" cy="1332368"/>
              <a:chOff x="2002721" y="1605930"/>
              <a:chExt cx="1332368" cy="1332368"/>
            </a:xfrm>
          </p:grpSpPr>
          <p:grpSp>
            <p:nvGrpSpPr>
              <p:cNvPr id="81967" name="组合 83"/>
              <p:cNvGrpSpPr/>
              <p:nvPr/>
            </p:nvGrpSpPr>
            <p:grpSpPr>
              <a:xfrm>
                <a:off x="2002721" y="1605930"/>
                <a:ext cx="1332368" cy="1332368"/>
                <a:chOff x="1236675" y="2423160"/>
                <a:chExt cx="1950720" cy="1950720"/>
              </a:xfrm>
            </p:grpSpPr>
            <p:sp>
              <p:nvSpPr>
                <p:cNvPr id="86" name="椭圆 85"/>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7" name="椭圆 86"/>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85" name="椭圆 84"/>
              <p:cNvSpPr/>
              <p:nvPr/>
            </p:nvSpPr>
            <p:spPr>
              <a:xfrm>
                <a:off x="2251694" y="1854903"/>
                <a:ext cx="834422" cy="834422"/>
              </a:xfrm>
              <a:prstGeom prst="ellipse">
                <a:avLst/>
              </a:prstGeom>
              <a:gradFill>
                <a:gsLst>
                  <a:gs pos="0">
                    <a:srgbClr val="0246A0"/>
                  </a:gs>
                  <a:gs pos="100000">
                    <a:srgbClr val="046EEE"/>
                  </a:gs>
                </a:gsLst>
                <a:lin ang="2700000" scaled="1"/>
              </a:gradFill>
              <a:ln>
                <a:noFill/>
              </a:ln>
              <a:effectLst>
                <a:innerShdw dist="1016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81971" name="文本框 72"/>
            <p:cNvSpPr txBox="1"/>
            <p:nvPr/>
          </p:nvSpPr>
          <p:spPr>
            <a:xfrm>
              <a:off x="1611365" y="3101868"/>
              <a:ext cx="2115077" cy="615706"/>
            </a:xfrm>
            <a:prstGeom prst="rect">
              <a:avLst/>
            </a:prstGeom>
            <a:noFill/>
            <a:ln w="9525">
              <a:noFill/>
            </a:ln>
          </p:spPr>
          <p:txBody>
            <a:bodyPr anchor="t">
              <a:spAutoFit/>
            </a:bodyPr>
            <a:lstStyle/>
            <a:p>
              <a:pPr lvl="0" algn="ctr"/>
              <a:r>
                <a:rPr lang="en-US" altLang="zh-CN" sz="2400"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¥ 40515</a:t>
              </a:r>
              <a:endParaRPr lang="zh-CN" altLang="en-US" sz="2400"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81972" name="组合 73"/>
            <p:cNvGrpSpPr/>
            <p:nvPr/>
          </p:nvGrpSpPr>
          <p:grpSpPr>
            <a:xfrm>
              <a:off x="1466173" y="4020030"/>
              <a:ext cx="2406357" cy="641740"/>
              <a:chOff x="1599523" y="3924780"/>
              <a:chExt cx="2406357" cy="641740"/>
            </a:xfrm>
          </p:grpSpPr>
          <p:sp>
            <p:nvSpPr>
              <p:cNvPr id="81973" name="文本框 81"/>
              <p:cNvSpPr txBox="1"/>
              <p:nvPr/>
            </p:nvSpPr>
            <p:spPr>
              <a:xfrm>
                <a:off x="1599523" y="4244814"/>
                <a:ext cx="2406357" cy="321706"/>
              </a:xfrm>
              <a:prstGeom prst="rect">
                <a:avLst/>
              </a:prstGeom>
              <a:noFill/>
              <a:ln w="9525">
                <a:noFill/>
              </a:ln>
            </p:spPr>
            <p:txBody>
              <a:bodyPr wrap="square" anchor="t">
                <a:spAutoFit/>
              </a:bodyPr>
              <a:lstStyle/>
              <a:p>
                <a:pPr lvl="0" algn="ctr">
                  <a:lnSpc>
                    <a:spcPct val="110000"/>
                  </a:lnSpc>
                </a:pPr>
                <a:r>
                  <a:rPr lang="zh-CN" altLang="en-US" sz="900" dirty="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单击此处添加文本以及描述语句</a:t>
                </a:r>
                <a:endParaRPr lang="zh-CN" altLang="en-US" sz="900" dirty="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1974" name="文本框 82"/>
              <p:cNvSpPr txBox="1"/>
              <p:nvPr/>
            </p:nvSpPr>
            <p:spPr>
              <a:xfrm>
                <a:off x="1841303" y="3924780"/>
                <a:ext cx="1922797" cy="430994"/>
              </a:xfrm>
              <a:prstGeom prst="rect">
                <a:avLst/>
              </a:prstGeom>
              <a:noFill/>
              <a:ln w="9525">
                <a:noFill/>
              </a:ln>
            </p:spPr>
            <p:txBody>
              <a:bodyPr anchor="t">
                <a:spAutoFit/>
              </a:bodyPr>
              <a:lstStyle/>
              <a:p>
                <a:pPr lvl="0" algn="ctr"/>
                <a:r>
                  <a:rPr lang="zh-CN" altLang="en-US" sz="1500" dirty="0">
                    <a:solidFill>
                      <a:srgbClr val="7F7F7F"/>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在此添加标题</a:t>
                </a:r>
                <a:endParaRPr lang="zh-CN" altLang="en-US" sz="1500" dirty="0">
                  <a:solidFill>
                    <a:srgbClr val="7F7F7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cxnSp>
          <p:nvCxnSpPr>
            <p:cNvPr id="75" name="直接连接符 74"/>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1977" name="组合 76"/>
            <p:cNvGrpSpPr/>
            <p:nvPr/>
          </p:nvGrpSpPr>
          <p:grpSpPr>
            <a:xfrm>
              <a:off x="2454177" y="5366612"/>
              <a:ext cx="429452" cy="83127"/>
              <a:chOff x="4600573" y="2237622"/>
              <a:chExt cx="390411" cy="75570"/>
            </a:xfrm>
          </p:grpSpPr>
          <p:sp>
            <p:nvSpPr>
              <p:cNvPr id="78" name="椭圆 77"/>
              <p:cNvSpPr/>
              <p:nvPr/>
            </p:nvSpPr>
            <p:spPr>
              <a:xfrm>
                <a:off x="4600573"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9" name="椭圆 78"/>
              <p:cNvSpPr/>
              <p:nvPr/>
            </p:nvSpPr>
            <p:spPr>
              <a:xfrm>
                <a:off x="4705520"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0" name="椭圆 79"/>
              <p:cNvSpPr/>
              <p:nvPr/>
            </p:nvSpPr>
            <p:spPr>
              <a:xfrm>
                <a:off x="4810467" y="2237622"/>
                <a:ext cx="75570" cy="75570"/>
              </a:xfrm>
              <a:prstGeom prst="ellipse">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solidFill>
                    <a:srgbClr val="1FAA8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1" name="椭圆 80"/>
              <p:cNvSpPr/>
              <p:nvPr/>
            </p:nvSpPr>
            <p:spPr>
              <a:xfrm>
                <a:off x="4915414"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grpSp>
        <p:nvGrpSpPr>
          <p:cNvPr id="81982" name="组合 87"/>
          <p:cNvGrpSpPr/>
          <p:nvPr/>
        </p:nvGrpSpPr>
        <p:grpSpPr>
          <a:xfrm>
            <a:off x="6732244" y="989686"/>
            <a:ext cx="1804988" cy="3328988"/>
            <a:chOff x="1466173" y="1296754"/>
            <a:chExt cx="2406357" cy="4439752"/>
          </a:xfrm>
        </p:grpSpPr>
        <p:sp>
          <p:nvSpPr>
            <p:cNvPr id="89" name="圆角矩形 88"/>
            <p:cNvSpPr/>
            <p:nvPr/>
          </p:nvSpPr>
          <p:spPr>
            <a:xfrm>
              <a:off x="1494156" y="1296754"/>
              <a:ext cx="2304000" cy="4439752"/>
            </a:xfrm>
            <a:prstGeom prst="roundRect">
              <a:avLst>
                <a:gd name="adj" fmla="val 5531"/>
              </a:avLst>
            </a:prstGeom>
            <a:pattFill prst="dkDnDiag">
              <a:fgClr>
                <a:schemeClr val="bg1"/>
              </a:fgClr>
              <a:bgClr>
                <a:srgbClr val="F9F9F9"/>
              </a:bgClr>
            </a:pattFill>
            <a:ln>
              <a:noFill/>
            </a:ln>
            <a:effectLst>
              <a:outerShdw dist="177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81984" name="组合 89"/>
            <p:cNvGrpSpPr/>
            <p:nvPr/>
          </p:nvGrpSpPr>
          <p:grpSpPr>
            <a:xfrm>
              <a:off x="2002721" y="1605930"/>
              <a:ext cx="1332368" cy="1332368"/>
              <a:chOff x="2002721" y="1605930"/>
              <a:chExt cx="1332368" cy="1332368"/>
            </a:xfrm>
          </p:grpSpPr>
          <p:grpSp>
            <p:nvGrpSpPr>
              <p:cNvPr id="81985" name="组合 101"/>
              <p:cNvGrpSpPr/>
              <p:nvPr/>
            </p:nvGrpSpPr>
            <p:grpSpPr>
              <a:xfrm>
                <a:off x="2002721" y="1605930"/>
                <a:ext cx="1332368" cy="1332368"/>
                <a:chOff x="1236675" y="2423160"/>
                <a:chExt cx="1950720" cy="1950720"/>
              </a:xfrm>
            </p:grpSpPr>
            <p:sp>
              <p:nvSpPr>
                <p:cNvPr id="104" name="椭圆 103"/>
                <p:cNvSpPr/>
                <p:nvPr/>
              </p:nvSpPr>
              <p:spPr>
                <a:xfrm>
                  <a:off x="1236675" y="2423160"/>
                  <a:ext cx="1950720" cy="1950720"/>
                </a:xfrm>
                <a:prstGeom prst="ellipse">
                  <a:avLst/>
                </a:prstGeom>
                <a:solidFill>
                  <a:schemeClr val="bg1"/>
                </a:solidFill>
                <a:ln>
                  <a:noFill/>
                </a:ln>
                <a:effectLst>
                  <a:outerShdw dist="101600" dir="2700000" algn="tl"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5" name="椭圆 104"/>
                <p:cNvSpPr/>
                <p:nvPr/>
              </p:nvSpPr>
              <p:spPr>
                <a:xfrm>
                  <a:off x="1414428" y="2592937"/>
                  <a:ext cx="1595213" cy="161116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03" name="椭圆 102"/>
              <p:cNvSpPr/>
              <p:nvPr/>
            </p:nvSpPr>
            <p:spPr>
              <a:xfrm>
                <a:off x="2251694" y="1854903"/>
                <a:ext cx="834422" cy="834422"/>
              </a:xfrm>
              <a:prstGeom prst="ellipse">
                <a:avLst/>
              </a:prstGeom>
              <a:gradFill>
                <a:gsLst>
                  <a:gs pos="0">
                    <a:srgbClr val="0246A0"/>
                  </a:gs>
                  <a:gs pos="100000">
                    <a:srgbClr val="046EEE"/>
                  </a:gs>
                </a:gsLst>
                <a:lin ang="2700000" scaled="1"/>
              </a:gradFill>
              <a:ln>
                <a:noFill/>
              </a:ln>
              <a:effectLst>
                <a:innerShdw dist="101600" dir="13500000">
                  <a:schemeClr val="accent4">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81989" name="文本框 90"/>
            <p:cNvSpPr txBox="1"/>
            <p:nvPr/>
          </p:nvSpPr>
          <p:spPr>
            <a:xfrm>
              <a:off x="1611365" y="3101868"/>
              <a:ext cx="2115077" cy="615706"/>
            </a:xfrm>
            <a:prstGeom prst="rect">
              <a:avLst/>
            </a:prstGeom>
            <a:noFill/>
            <a:ln w="9525">
              <a:noFill/>
            </a:ln>
          </p:spPr>
          <p:txBody>
            <a:bodyPr anchor="t">
              <a:spAutoFit/>
            </a:bodyPr>
            <a:lstStyle/>
            <a:p>
              <a:pPr lvl="0" algn="ctr"/>
              <a:r>
                <a:rPr lang="en-US" altLang="zh-CN" sz="2400"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rPr>
                <a:t>¥ 50715</a:t>
              </a:r>
              <a:endParaRPr lang="zh-CN" altLang="en-US" sz="2400" dirty="0">
                <a:gradFill>
                  <a:gsLst>
                    <a:gs pos="0">
                      <a:srgbClr val="0246A0"/>
                    </a:gs>
                    <a:gs pos="100000">
                      <a:srgbClr val="046EEE"/>
                    </a:gs>
                  </a:gsLst>
                  <a:lin ang="2700000" scaled="1"/>
                </a:gra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81990" name="组合 91"/>
            <p:cNvGrpSpPr/>
            <p:nvPr/>
          </p:nvGrpSpPr>
          <p:grpSpPr>
            <a:xfrm>
              <a:off x="1466173" y="4020030"/>
              <a:ext cx="2406357" cy="641740"/>
              <a:chOff x="1599523" y="3924780"/>
              <a:chExt cx="2406357" cy="641740"/>
            </a:xfrm>
          </p:grpSpPr>
          <p:sp>
            <p:nvSpPr>
              <p:cNvPr id="81991" name="文本框 99"/>
              <p:cNvSpPr txBox="1"/>
              <p:nvPr/>
            </p:nvSpPr>
            <p:spPr>
              <a:xfrm>
                <a:off x="1599523" y="4244814"/>
                <a:ext cx="2406357" cy="321706"/>
              </a:xfrm>
              <a:prstGeom prst="rect">
                <a:avLst/>
              </a:prstGeom>
              <a:noFill/>
              <a:ln w="9525">
                <a:noFill/>
              </a:ln>
            </p:spPr>
            <p:txBody>
              <a:bodyPr wrap="square" anchor="t">
                <a:spAutoFit/>
              </a:bodyPr>
              <a:lstStyle/>
              <a:p>
                <a:pPr lvl="0" algn="ctr">
                  <a:lnSpc>
                    <a:spcPct val="110000"/>
                  </a:lnSpc>
                </a:pPr>
                <a:r>
                  <a:rPr lang="zh-CN" altLang="en-US" sz="900" dirty="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单击此处添加文本以及描述语句</a:t>
                </a:r>
                <a:endParaRPr lang="zh-CN" altLang="en-US" sz="900" dirty="0">
                  <a:solidFill>
                    <a:srgbClr val="FFFFF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1992" name="文本框 100"/>
              <p:cNvSpPr txBox="1"/>
              <p:nvPr/>
            </p:nvSpPr>
            <p:spPr>
              <a:xfrm>
                <a:off x="1841303" y="3924780"/>
                <a:ext cx="1922797" cy="430994"/>
              </a:xfrm>
              <a:prstGeom prst="rect">
                <a:avLst/>
              </a:prstGeom>
              <a:noFill/>
              <a:ln w="9525">
                <a:noFill/>
              </a:ln>
            </p:spPr>
            <p:txBody>
              <a:bodyPr anchor="t">
                <a:spAutoFit/>
              </a:bodyPr>
              <a:lstStyle/>
              <a:p>
                <a:pPr lvl="0" algn="ctr"/>
                <a:r>
                  <a:rPr lang="zh-CN" altLang="en-US" sz="1500" dirty="0">
                    <a:solidFill>
                      <a:srgbClr val="7F7F7F"/>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在此添加标题</a:t>
                </a:r>
                <a:endParaRPr lang="zh-CN" altLang="en-US" sz="1500" dirty="0">
                  <a:solidFill>
                    <a:srgbClr val="7F7F7F"/>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cxnSp>
          <p:nvCxnSpPr>
            <p:cNvPr id="93" name="直接连接符 92"/>
            <p:cNvCxnSpPr/>
            <p:nvPr/>
          </p:nvCxnSpPr>
          <p:spPr>
            <a:xfrm>
              <a:off x="1710281" y="381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1710281" y="5082113"/>
              <a:ext cx="193730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1995" name="组合 94"/>
            <p:cNvGrpSpPr/>
            <p:nvPr/>
          </p:nvGrpSpPr>
          <p:grpSpPr>
            <a:xfrm>
              <a:off x="2454177" y="5366612"/>
              <a:ext cx="429452" cy="83127"/>
              <a:chOff x="4600573" y="2237622"/>
              <a:chExt cx="390411" cy="75570"/>
            </a:xfrm>
          </p:grpSpPr>
          <p:sp>
            <p:nvSpPr>
              <p:cNvPr id="96" name="椭圆 95"/>
              <p:cNvSpPr/>
              <p:nvPr/>
            </p:nvSpPr>
            <p:spPr>
              <a:xfrm>
                <a:off x="4600573"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7" name="椭圆 96"/>
              <p:cNvSpPr/>
              <p:nvPr/>
            </p:nvSpPr>
            <p:spPr>
              <a:xfrm>
                <a:off x="4705520" y="2237622"/>
                <a:ext cx="75570" cy="7557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8" name="椭圆 97"/>
              <p:cNvSpPr/>
              <p:nvPr/>
            </p:nvSpPr>
            <p:spPr>
              <a:xfrm>
                <a:off x="4810467" y="2237622"/>
                <a:ext cx="75570" cy="755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9" name="椭圆 98"/>
              <p:cNvSpPr/>
              <p:nvPr/>
            </p:nvSpPr>
            <p:spPr>
              <a:xfrm>
                <a:off x="4915414" y="2237622"/>
                <a:ext cx="75570" cy="75570"/>
              </a:xfrm>
              <a:prstGeom prst="ellipse">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z="1015" noProof="1">
                  <a:solidFill>
                    <a:srgbClr val="1FAA89"/>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grpSp>
        <p:nvGrpSpPr>
          <p:cNvPr id="106" name="组合 105"/>
          <p:cNvGrpSpPr/>
          <p:nvPr/>
        </p:nvGrpSpPr>
        <p:grpSpPr>
          <a:xfrm>
            <a:off x="1399451" y="1619440"/>
            <a:ext cx="230951" cy="229729"/>
            <a:chOff x="3856417" y="4248125"/>
            <a:chExt cx="409860" cy="407692"/>
          </a:xfrm>
          <a:solidFill>
            <a:schemeClr val="bg1"/>
          </a:solidFill>
        </p:grpSpPr>
        <p:sp>
          <p:nvSpPr>
            <p:cNvPr id="107"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8"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9"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0"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1"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2"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3"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114" name="组合 113"/>
          <p:cNvGrpSpPr/>
          <p:nvPr/>
        </p:nvGrpSpPr>
        <p:grpSpPr>
          <a:xfrm>
            <a:off x="3426248" y="1577588"/>
            <a:ext cx="273108" cy="313433"/>
            <a:chOff x="2733098" y="4187405"/>
            <a:chExt cx="484675" cy="556238"/>
          </a:xfrm>
          <a:solidFill>
            <a:schemeClr val="bg1"/>
          </a:solidFill>
        </p:grpSpPr>
        <p:sp>
          <p:nvSpPr>
            <p:cNvPr id="115"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6"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7"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8"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9"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0"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1"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2"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3"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4"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5"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6"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7"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8"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9"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0"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1"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132" name="组合 131"/>
          <p:cNvGrpSpPr/>
          <p:nvPr/>
        </p:nvGrpSpPr>
        <p:grpSpPr>
          <a:xfrm>
            <a:off x="5435404" y="1624634"/>
            <a:ext cx="321986" cy="219341"/>
            <a:chOff x="4895160" y="4287159"/>
            <a:chExt cx="571418" cy="389258"/>
          </a:xfrm>
          <a:solidFill>
            <a:schemeClr val="bg1"/>
          </a:solidFill>
        </p:grpSpPr>
        <p:sp>
          <p:nvSpPr>
            <p:cNvPr id="133"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4"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5"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6"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7"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8"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9"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0"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1"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142" name="组合 141"/>
          <p:cNvGrpSpPr/>
          <p:nvPr/>
        </p:nvGrpSpPr>
        <p:grpSpPr>
          <a:xfrm>
            <a:off x="7512273" y="1624634"/>
            <a:ext cx="246836" cy="219341"/>
            <a:chOff x="6007636" y="4287159"/>
            <a:chExt cx="438051" cy="389258"/>
          </a:xfrm>
          <a:solidFill>
            <a:schemeClr val="bg1"/>
          </a:solidFill>
        </p:grpSpPr>
        <p:sp>
          <p:nvSpPr>
            <p:cNvPr id="143"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4" name="Freeform 825"/>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5" name="Freeform 826"/>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6" name="Freeform 827"/>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7" name="Freeform 828"/>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8" name="Freeform 829"/>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9" name="Freeform 830"/>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0"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1" name="Freeform 832"/>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fontAlgn="auto"/>
              <a:endParaRPr lang="zh-CN" altLang="en-US" sz="1015" noProof="1">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52" name="矩形 151"/>
          <p:cNvSpPr/>
          <p:nvPr/>
        </p:nvSpPr>
        <p:spPr>
          <a:xfrm>
            <a:off x="3411536" y="316047"/>
            <a:ext cx="2320925" cy="460375"/>
          </a:xfrm>
          <a:prstGeom prst="rect">
            <a:avLst/>
          </a:prstGeom>
        </p:spPr>
        <p:txBody>
          <a:bodyPr wrap="none">
            <a:spAutoFit/>
          </a:bodyPr>
          <a:lstStyle/>
          <a:p>
            <a:pPr algn="ctr"/>
            <a:r>
              <a:rPr lang="zh-CN" altLang="zh-CN"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rPr>
              <a:t>请输入标题文字</a:t>
            </a:r>
            <a:endParaRPr lang="zh-CN" altLang="en-US" sz="2400" b="1" dirty="0">
              <a:latin typeface="思源黑体 CN Medium" panose="020B06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2917371"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853601"/>
            <a:ext cx="5715000" cy="1034143"/>
          </a:xfrm>
          <a:prstGeom prst="rect">
            <a:avLst/>
          </a:prstGeom>
          <a:gradFill>
            <a:gsLst>
              <a:gs pos="0">
                <a:srgbClr val="0246A0"/>
              </a:gs>
              <a:gs pos="100000">
                <a:srgbClr val="046EEE"/>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9054000" y="355799"/>
            <a:ext cx="90000" cy="2531946"/>
          </a:xfrm>
          <a:prstGeom prst="rect">
            <a:avLst/>
          </a:prstGeom>
          <a:gradFill>
            <a:gsLst>
              <a:gs pos="0">
                <a:srgbClr val="0185C9"/>
              </a:gs>
              <a:gs pos="100000">
                <a:srgbClr val="0246A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054000" y="2887745"/>
            <a:ext cx="90000" cy="189995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791200" y="775916"/>
            <a:ext cx="3124200" cy="2111829"/>
          </a:xfrm>
          <a:prstGeom prst="rect">
            <a:avLst/>
          </a:prstGeom>
          <a:blipFill rotWithShape="1">
            <a:blip r:embed="rId1"/>
            <a:stretch>
              <a:fillRect l="-7124" r="-70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886200" y="775916"/>
            <a:ext cx="1828800" cy="1001486"/>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77"/>
          <p:cNvSpPr/>
          <p:nvPr>
            <p:custDataLst>
              <p:tags r:id="rId3"/>
            </p:custDataLst>
          </p:nvPr>
        </p:nvSpPr>
        <p:spPr>
          <a:xfrm>
            <a:off x="1149350" y="3286125"/>
            <a:ext cx="5648960" cy="645160"/>
          </a:xfrm>
          <a:prstGeom prst="rect">
            <a:avLst/>
          </a:prstGeom>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defRPr/>
            </a:pPr>
            <a:r>
              <a:rPr kumimoji="0" lang="zh-CN" sz="3600" b="1" i="0" u="none" strike="noStrike" kern="1200" cap="none" spc="0" normalizeH="0" baseline="0" noProof="0" dirty="0">
                <a:ln>
                  <a:noFill/>
                </a:ln>
                <a:gradFill>
                  <a:gsLst>
                    <a:gs pos="0">
                      <a:srgbClr val="0246A0"/>
                    </a:gs>
                    <a:gs pos="100000">
                      <a:srgbClr val="046EEE"/>
                    </a:gs>
                  </a:gsLst>
                  <a:lin ang="2700000" scaled="1"/>
                </a:gradFill>
                <a:effectLst/>
                <a:uLnTx/>
                <a:uFillTx/>
                <a:latin typeface="Arial" panose="020B0604020202020204" pitchFamily="34" charset="0"/>
                <a:ea typeface="思源黑体 CN Bold" panose="020B0800000000000000" pitchFamily="34" charset="-122"/>
                <a:cs typeface="Arial" panose="020B0604020202020204" pitchFamily="34" charset="0"/>
                <a:sym typeface="思源黑体 CN Normal" panose="020B0400000000000000" pitchFamily="34" charset="-122"/>
              </a:rPr>
              <a:t>感谢您的观看！</a:t>
            </a:r>
            <a:endParaRPr kumimoji="0" lang="zh-CN" sz="3600" b="1" i="0" u="none" strike="noStrike" kern="1200" cap="none" spc="0" normalizeH="0" baseline="0" noProof="0" dirty="0">
              <a:ln>
                <a:noFill/>
              </a:ln>
              <a:gradFill>
                <a:gsLst>
                  <a:gs pos="0">
                    <a:srgbClr val="0246A0"/>
                  </a:gs>
                  <a:gs pos="100000">
                    <a:srgbClr val="046EEE"/>
                  </a:gs>
                </a:gsLst>
                <a:lin ang="2700000" scaled="1"/>
              </a:gradFill>
              <a:effectLst/>
              <a:uLnTx/>
              <a:uFillTx/>
              <a:latin typeface="Arial" panose="020B0604020202020204" pitchFamily="34" charset="0"/>
              <a:ea typeface="思源黑体 CN Bold" panose="020B0800000000000000" pitchFamily="34" charset="-122"/>
              <a:cs typeface="Arial" panose="020B0604020202020204" pitchFamily="34" charset="0"/>
              <a:sym typeface="思源黑体 CN Normal" panose="020B0400000000000000" pitchFamily="34" charset="-122"/>
            </a:endParaRPr>
          </a:p>
        </p:txBody>
      </p:sp>
      <p:sp>
        <p:nvSpPr>
          <p:cNvPr id="13" name="Rectangle 44"/>
          <p:cNvSpPr/>
          <p:nvPr/>
        </p:nvSpPr>
        <p:spPr>
          <a:xfrm>
            <a:off x="1171575" y="3932555"/>
            <a:ext cx="6349365" cy="496570"/>
          </a:xfrm>
          <a:prstGeom prst="rect">
            <a:avLst/>
          </a:prstGeom>
          <a:ln>
            <a:noFill/>
          </a:ln>
        </p:spPr>
        <p:txBody>
          <a:bodyPr wrap="square">
            <a:spAutoFit/>
          </a:bodyPr>
          <a:lstStyle/>
          <a:p>
            <a:pPr>
              <a:lnSpc>
                <a:spcPct val="120000"/>
              </a:lnSpc>
            </a:pPr>
            <a:r>
              <a:rPr lang="en-US" sz="1100" i="1" dirty="0">
                <a:solidFill>
                  <a:schemeClr val="bg1">
                    <a:lumMod val="50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A wonderful serenity has taken possession of my entire soul, like these sweet mornings of spring which I enjoy with my whole heart. </a:t>
            </a:r>
            <a:endParaRPr lang="en-US" sz="1100" i="1" dirty="0">
              <a:solidFill>
                <a:schemeClr val="bg1">
                  <a:lumMod val="50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cxnSp>
        <p:nvCxnSpPr>
          <p:cNvPr id="14" name="直接连接符 13"/>
          <p:cNvCxnSpPr/>
          <p:nvPr/>
        </p:nvCxnSpPr>
        <p:spPr>
          <a:xfrm>
            <a:off x="1008619" y="3353649"/>
            <a:ext cx="0" cy="996279"/>
          </a:xfrm>
          <a:prstGeom prst="line">
            <a:avLst/>
          </a:prstGeom>
          <a:ln w="76200">
            <a:gradFill flip="none" rotWithShape="1">
              <a:gsLst>
                <a:gs pos="0">
                  <a:srgbClr val="0185C9"/>
                </a:gs>
                <a:gs pos="100000">
                  <a:srgbClr val="0246A0"/>
                </a:gs>
              </a:gsLst>
              <a:lin ang="2700000" scaled="1"/>
              <a:tileRect/>
            </a:gra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571207" y="1862841"/>
            <a:ext cx="3076197" cy="1014730"/>
            <a:chOff x="2571207" y="1862841"/>
            <a:chExt cx="3076197" cy="1014730"/>
          </a:xfrm>
        </p:grpSpPr>
        <p:sp>
          <p:nvSpPr>
            <p:cNvPr id="16" name="文本框 15"/>
            <p:cNvSpPr txBox="1"/>
            <p:nvPr/>
          </p:nvSpPr>
          <p:spPr>
            <a:xfrm>
              <a:off x="2571207" y="1862841"/>
              <a:ext cx="1645920" cy="1014730"/>
            </a:xfrm>
            <a:prstGeom prst="rect">
              <a:avLst/>
            </a:prstGeom>
            <a:noFill/>
          </p:spPr>
          <p:txBody>
            <a:bodyPr wrap="none" rtlCol="0">
              <a:spAutoFit/>
            </a:bodyPr>
            <a:lstStyle/>
            <a:p>
              <a:r>
                <a:rPr lang="en-US" altLang="zh-CN" sz="6000" dirty="0">
                  <a:solidFill>
                    <a:schemeClr val="bg1"/>
                  </a:solidFill>
                  <a:latin typeface="Impact" panose="020B0806030902050204" pitchFamily="34" charset="0"/>
                </a:rPr>
                <a:t>202</a:t>
              </a:r>
              <a:r>
                <a:rPr lang="en-US" sz="6000" dirty="0">
                  <a:solidFill>
                    <a:schemeClr val="bg1"/>
                  </a:solidFill>
                  <a:latin typeface="Impact" panose="020B0806030902050204" pitchFamily="34" charset="0"/>
                </a:rPr>
                <a:t>1</a:t>
              </a:r>
              <a:endParaRPr lang="en-US" sz="6000" dirty="0">
                <a:solidFill>
                  <a:schemeClr val="bg1"/>
                </a:solidFill>
                <a:latin typeface="Impact" panose="020B0806030902050204" pitchFamily="34" charset="0"/>
              </a:endParaRPr>
            </a:p>
          </p:txBody>
        </p:sp>
        <p:sp>
          <p:nvSpPr>
            <p:cNvPr id="17" name="文本框 16"/>
            <p:cNvSpPr txBox="1"/>
            <p:nvPr/>
          </p:nvSpPr>
          <p:spPr>
            <a:xfrm>
              <a:off x="4282928" y="1984348"/>
              <a:ext cx="1364476" cy="800219"/>
            </a:xfrm>
            <a:prstGeom prst="rect">
              <a:avLst/>
            </a:prstGeom>
            <a:noFill/>
          </p:spPr>
          <p:txBody>
            <a:bodyPr wrap="none" rtlCol="0">
              <a:spAutoFit/>
            </a:bodyPr>
            <a:lstStyle/>
            <a:p>
              <a:pPr algn="ctr"/>
              <a:r>
                <a:rPr lang="zh-CN" altLang="en-US" sz="2300" dirty="0">
                  <a:solidFill>
                    <a:schemeClr val="bg1"/>
                  </a:solidFill>
                  <a:latin typeface="思源黑体 CN Medium" panose="020B0600000000000000" pitchFamily="34" charset="-122"/>
                  <a:ea typeface="思源黑体 CN Medium" panose="020B0600000000000000" pitchFamily="34" charset="-122"/>
                </a:rPr>
                <a:t>合作共赢</a:t>
              </a:r>
              <a:endParaRPr lang="en-US" altLang="zh-CN" sz="2300" dirty="0">
                <a:solidFill>
                  <a:schemeClr val="bg1"/>
                </a:solidFill>
                <a:latin typeface="思源黑体 CN Medium" panose="020B0600000000000000" pitchFamily="34" charset="-122"/>
                <a:ea typeface="思源黑体 CN Medium" panose="020B0600000000000000" pitchFamily="34" charset="-122"/>
              </a:endParaRPr>
            </a:p>
            <a:p>
              <a:pPr algn="ctr"/>
              <a:r>
                <a:rPr lang="zh-CN" altLang="en-US" sz="2300" dirty="0">
                  <a:solidFill>
                    <a:schemeClr val="bg1"/>
                  </a:solidFill>
                  <a:latin typeface="思源黑体 CN Medium" panose="020B0600000000000000" pitchFamily="34" charset="-122"/>
                  <a:ea typeface="思源黑体 CN Medium" panose="020B0600000000000000" pitchFamily="34" charset="-122"/>
                </a:rPr>
                <a:t>共创未来</a:t>
              </a:r>
              <a:endParaRPr lang="zh-CN" altLang="en-US" sz="2300" dirty="0">
                <a:solidFill>
                  <a:schemeClr val="bg1"/>
                </a:solidFill>
                <a:latin typeface="思源黑体 CN Medium" panose="020B0600000000000000" pitchFamily="34" charset="-122"/>
                <a:ea typeface="思源黑体 CN Medium" panose="020B0600000000000000" pitchFamily="34" charset="-122"/>
              </a:endParaRPr>
            </a:p>
          </p:txBody>
        </p:sp>
      </p:grpSp>
      <p:sp>
        <p:nvSpPr>
          <p:cNvPr id="18" name="矩形 17"/>
          <p:cNvSpPr/>
          <p:nvPr/>
        </p:nvSpPr>
        <p:spPr>
          <a:xfrm>
            <a:off x="636668" y="1230411"/>
            <a:ext cx="3275191" cy="707886"/>
          </a:xfrm>
          <a:prstGeom prst="rect">
            <a:avLst/>
          </a:prstGeom>
        </p:spPr>
        <p:txBody>
          <a:bodyPr wrap="none">
            <a:spAutoFit/>
          </a:bodyPr>
          <a:lstStyle/>
          <a:p>
            <a:pPr algn="r"/>
            <a:r>
              <a:rPr lang="zh-CN" altLang="en-US" sz="4000" dirty="0">
                <a:solidFill>
                  <a:schemeClr val="bg1">
                    <a:lumMod val="75000"/>
                  </a:schemeClr>
                </a:solidFill>
                <a:latin typeface="Impact" panose="020B0806030902050204" pitchFamily="34" charset="0"/>
              </a:rPr>
              <a:t>BUSINESS PLAN</a:t>
            </a:r>
            <a:endParaRPr lang="zh-CN" altLang="en-US" sz="4000" dirty="0">
              <a:solidFill>
                <a:schemeClr val="bg1">
                  <a:lumMod val="75000"/>
                </a:schemeClr>
              </a:solidFill>
              <a:latin typeface="Impact" panose="020B0806030902050204" pitchFamily="34" charset="0"/>
            </a:endParaRPr>
          </a:p>
        </p:txBody>
      </p:sp>
      <p:sp>
        <p:nvSpPr>
          <p:cNvPr id="19" name="PA_矩形 89"/>
          <p:cNvSpPr/>
          <p:nvPr>
            <p:custDataLst>
              <p:tags r:id="rId4"/>
            </p:custDataLst>
          </p:nvPr>
        </p:nvSpPr>
        <p:spPr>
          <a:xfrm>
            <a:off x="7684241" y="4558530"/>
            <a:ext cx="1195070" cy="30670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思源黑体 CN Normal" panose="020B0400000000000000" pitchFamily="34" charset="-122"/>
                <a:ea typeface="思源黑体 CN Normal" panose="020B0400000000000000" pitchFamily="34" charset="-122"/>
                <a:cs typeface="Arial" panose="020B0604020202020204" pitchFamily="34" charset="0"/>
                <a:sym typeface="思源黑体 CN Normal" panose="020B0400000000000000" pitchFamily="34" charset="-122"/>
              </a:rPr>
              <a:t>汇报人：</a:t>
            </a:r>
            <a:r>
              <a:rPr kumimoji="0" lang="en-US" sz="1400" b="0" i="0" u="none" strike="noStrike" kern="1200" cap="none" spc="0" normalizeH="0" baseline="0" noProof="0" dirty="0">
                <a:ln>
                  <a:noFill/>
                </a:ln>
                <a:solidFill>
                  <a:prstClr val="black">
                    <a:lumMod val="50000"/>
                    <a:lumOff val="50000"/>
                  </a:prstClr>
                </a:solidFill>
                <a:effectLst/>
                <a:uLnTx/>
                <a:uFillTx/>
                <a:latin typeface="思源黑体 CN Normal" panose="020B0400000000000000" pitchFamily="34" charset="-122"/>
                <a:ea typeface="思源黑体 CN Normal" panose="020B0400000000000000" pitchFamily="34" charset="-122"/>
                <a:cs typeface="Arial" panose="020B0604020202020204" pitchFamily="34" charset="0"/>
                <a:sym typeface="思源黑体 CN Normal" panose="020B0400000000000000" pitchFamily="34" charset="-122"/>
              </a:rPr>
              <a:t>XXX</a:t>
            </a:r>
            <a:endParaRPr kumimoji="0" lang="en-US" sz="1400" b="0" i="0" u="none" strike="noStrike" kern="1200" cap="none" spc="0" normalizeH="0" baseline="0" noProof="0" dirty="0">
              <a:ln>
                <a:noFill/>
              </a:ln>
              <a:solidFill>
                <a:prstClr val="black">
                  <a:lumMod val="50000"/>
                  <a:lumOff val="50000"/>
                </a:prstClr>
              </a:solidFill>
              <a:effectLst/>
              <a:uLnTx/>
              <a:uFillTx/>
              <a:latin typeface="思源黑体 CN Normal" panose="020B0400000000000000" pitchFamily="34" charset="-122"/>
              <a:ea typeface="思源黑体 CN Normal" panose="020B0400000000000000" pitchFamily="34" charset="-122"/>
              <a:cs typeface="Arial" panose="020B0604020202020204" pitchFamily="34" charset="0"/>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mc:Choice>
    <mc:Fallback>
      <p:transition spd="slow" advTm="3000"/>
    </mc:Fallback>
  </mc:AlternateContent>
  <p:timing>
    <p:tnLst>
      <p:par>
        <p:cTn id="1" dur="indefinite" restart="never" nodeType="tmRoot"/>
      </p:par>
    </p:tnLst>
    <p:bldLst>
      <p:bldP spid="2" grpId="0" bldLvl="0" animBg="1"/>
      <p:bldP spid="3" grpId="0" bldLvl="0" animBg="1"/>
      <p:bldP spid="4" grpId="0" bldLvl="0" animBg="1"/>
      <p:bldP spid="5" grpId="0" bldLvl="0" animBg="1"/>
      <p:bldP spid="6" grpId="0" bldLvl="0" animBg="1"/>
      <p:bldP spid="7" grpId="0" bldLvl="0" animBg="1"/>
      <p:bldP spid="11" grpId="0"/>
      <p:bldP spid="13" grpId="0"/>
      <p:bldP spid="18" grpId="0"/>
      <p:bldP spid="19"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ISPRING_PRESENTATION_TITLE" val="100141.pptx"/>
  <p:tag name="ISPRING_SCORM_RATE_SLIDES" val="0"/>
  <p:tag name="ISPRING_SCORM_RATE_QUIZZES" val="0"/>
  <p:tag name="ISPRING_SCORM_PASSING_SCORE" val="0.000000"/>
  <p:tag name="ISPRING_ULTRA_SCORM_COURSE_ID" val="AECDD76C-E70C-416E-9902-E54CFC72ECEC"/>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F:\1.30修改\78696"/>
  <p:tag name="ISPRING_FIRST_PUBLISH"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3420</Words>
  <Application>WPS 演示</Application>
  <PresentationFormat>全屏显示(16:9)</PresentationFormat>
  <Paragraphs>443</Paragraphs>
  <Slides>24</Slides>
  <Notes>24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Arial</vt:lpstr>
      <vt:lpstr>宋体</vt:lpstr>
      <vt:lpstr>Wingdings</vt:lpstr>
      <vt:lpstr>Calibri</vt:lpstr>
      <vt:lpstr>微软雅黑</vt:lpstr>
      <vt:lpstr>思源黑体 CN Heavy</vt:lpstr>
      <vt:lpstr>黑体</vt:lpstr>
      <vt:lpstr>Segoe UI</vt:lpstr>
      <vt:lpstr>Wingdings</vt:lpstr>
      <vt:lpstr>思源黑体 CN Bold</vt:lpstr>
      <vt:lpstr>思源黑体 CN Normal</vt:lpstr>
      <vt:lpstr>Impact</vt:lpstr>
      <vt:lpstr>思源黑体 CN Medium</vt:lpstr>
      <vt:lpstr>Calibri Light</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100141.pptx</dc:title>
  <dc:creator/>
  <cp:lastModifiedBy>需求描述</cp:lastModifiedBy>
  <cp:revision>14</cp:revision>
  <dcterms:created xsi:type="dcterms:W3CDTF">2017-05-26T12:37:00Z</dcterms:created>
  <dcterms:modified xsi:type="dcterms:W3CDTF">2021-08-19T10:54:04Z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2052-11.1.0.10503</vt:lpwstr>
  </property>
  <property fmtid="{D5CDD505-2E9C-101B-9397-08002B2CF9AE}" pid="3" name="ICV">
    <vt:lpwstr>F3F0103FAFA543C59254728563A16B5E</vt:lpwstr>
  </property>
</Properties>
</file>