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10"/>
  </p:notesMasterIdLst>
  <p:handoutMasterIdLst>
    <p:handoutMasterId r:id="rId28"/>
  </p:handoutMasterIdLst>
  <p:sldIdLst>
    <p:sldId id="299" r:id="rId4"/>
    <p:sldId id="271" r:id="rId5"/>
    <p:sldId id="272" r:id="rId6"/>
    <p:sldId id="300" r:id="rId7"/>
    <p:sldId id="283" r:id="rId8"/>
    <p:sldId id="282" r:id="rId9"/>
    <p:sldId id="301" r:id="rId11"/>
    <p:sldId id="308" r:id="rId12"/>
    <p:sldId id="284" r:id="rId13"/>
    <p:sldId id="303" r:id="rId14"/>
    <p:sldId id="281" r:id="rId15"/>
    <p:sldId id="285" r:id="rId16"/>
    <p:sldId id="309" r:id="rId17"/>
    <p:sldId id="277" r:id="rId18"/>
    <p:sldId id="288" r:id="rId19"/>
    <p:sldId id="290" r:id="rId20"/>
    <p:sldId id="304" r:id="rId21"/>
    <p:sldId id="275" r:id="rId22"/>
    <p:sldId id="289" r:id="rId23"/>
    <p:sldId id="278" r:id="rId24"/>
    <p:sldId id="306" r:id="rId25"/>
    <p:sldId id="307" r:id="rId26"/>
    <p:sldId id="31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initials="A" lastIdx="2"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9DCD"/>
    <a:srgbClr val="0070C0"/>
    <a:srgbClr val="6CBCDD"/>
    <a:srgbClr val="F6BB00"/>
    <a:srgbClr val="7CAFDE"/>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17" d="100"/>
          <a:sy n="117" d="100"/>
        </p:scale>
        <p:origin x="-355" y="-82"/>
      </p:cViewPr>
      <p:guideLst>
        <p:guide orient="horz" pos="209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项目数据报表</a:t>
            </a:r>
            <a:endParaRPr lang="zh-CN" altLang="en-US"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solidFill>
              <a:srgbClr val="6CBCDD">
                <a:alpha val="68000"/>
              </a:srgbClr>
            </a:solidFill>
            <a:ln>
              <a:noFill/>
            </a:ln>
            <a:effectLst>
              <a:outerShdw blurRad="50800" dist="38100" dir="2700000" algn="tl" rotWithShape="0">
                <a:prstClr val="black">
                  <a:alpha val="40000"/>
                </a:prstClr>
              </a:outerShdw>
            </a:effectLst>
          </c:spPr>
          <c:invertIfNegative val="0"/>
          <c:dPt>
            <c:idx val="0"/>
            <c:invertIfNegative val="0"/>
            <c:bubble3D val="0"/>
          </c:dPt>
          <c:dPt>
            <c:idx val="1"/>
            <c:invertIfNegative val="0"/>
            <c:bubble3D val="0"/>
          </c:dPt>
          <c:dPt>
            <c:idx val="2"/>
            <c:invertIfNegative val="0"/>
            <c:bubble3D val="0"/>
          </c:dPt>
          <c:dPt>
            <c:idx val="3"/>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6CBCDD"/>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6CBCDD">
                <a:alpha val="46000"/>
              </a:srgb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751257472"/>
        <c:axId val="751259008"/>
      </c:barChart>
      <c:catAx>
        <c:axId val="75125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cap="none" spc="0" normalizeH="0" baseline="0">
                <a:solidFill>
                  <a:schemeClr val="tx1">
                    <a:lumMod val="65000"/>
                    <a:lumOff val="35000"/>
                  </a:schemeClr>
                </a:solidFill>
                <a:uFill>
                  <a:solidFill>
                    <a:schemeClr val="tx1">
                      <a:lumMod val="65000"/>
                      <a:lumOff val="3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751259008"/>
        <c:crosses val="autoZero"/>
        <c:auto val="1"/>
        <c:lblAlgn val="ctr"/>
        <c:lblOffset val="100"/>
        <c:noMultiLvlLbl val="0"/>
      </c:catAx>
      <c:valAx>
        <c:axId val="751259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7512574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egendEntry>
        <c:idx val="1"/>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egendEntry>
        <c:idx val="2"/>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Entry>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
    <c:plotVisOnly val="1"/>
    <c:dispBlanksAs val="gap"/>
    <c:showDLblsOverMax val="0"/>
  </c:chart>
  <c:spPr>
    <a:noFill/>
    <a:ln>
      <a:noFill/>
    </a:ln>
    <a:effectLst/>
  </c:spPr>
  <c:txPr>
    <a:bodyPr/>
    <a:lstStyle/>
    <a:p>
      <a:pPr>
        <a:defRPr lang="zh-CN">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A3F6C6B-7364-47E5-B67B-796A19F6AC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90E326-549D-4604-B368-5B1298C74B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3F6C6B-7364-47E5-B67B-796A19F6AC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90E326-549D-4604-B368-5B1298C74B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3F6C6B-7364-47E5-B67B-796A19F6AC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90E326-549D-4604-B368-5B1298C74B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8" name="文本框 7"/>
          <p:cNvSpPr txBox="1"/>
          <p:nvPr userDrawn="1"/>
        </p:nvSpPr>
        <p:spPr>
          <a:xfrm>
            <a:off x="11753715" y="6648731"/>
            <a:ext cx="287258" cy="215444"/>
          </a:xfrm>
          <a:prstGeom prst="rect">
            <a:avLst/>
          </a:prstGeom>
          <a:noFill/>
        </p:spPr>
        <p:txBody>
          <a:bodyPr wrap="none" rtlCol="0">
            <a:spAutoFit/>
          </a:bodyPr>
          <a:lstStyle/>
          <a:p>
            <a:r>
              <a:rPr lang="zh-CN" altLang="en-US" sz="800" dirty="0">
                <a:solidFill>
                  <a:schemeClr val="bg1"/>
                </a:solidFill>
                <a:latin typeface="方正黑体简体" panose="02000000000000000000" pitchFamily="2" charset="-122"/>
                <a:ea typeface="方正黑体简体" panose="02000000000000000000" pitchFamily="2" charset="-122"/>
              </a:rPr>
              <a:t>页</a:t>
            </a:r>
            <a:endParaRPr lang="zh-CN" altLang="en-US" sz="800" dirty="0">
              <a:solidFill>
                <a:schemeClr val="bg1"/>
              </a:solidFill>
              <a:latin typeface="方正黑体简体" panose="02000000000000000000" pitchFamily="2" charset="-122"/>
              <a:ea typeface="方正黑体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3F6C6B-7364-47E5-B67B-796A19F6AC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90E326-549D-4604-B368-5B1298C74B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01050" y="1905000"/>
            <a:ext cx="2552700" cy="3028950"/>
          </a:xfrm>
          <a:prstGeom prst="rect">
            <a:avLst/>
          </a:prstGeom>
          <a:solidFill>
            <a:schemeClr val="bg1">
              <a:lumMod val="85000"/>
            </a:schemeClr>
          </a:solid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168432" y="1871003"/>
            <a:ext cx="3635924" cy="4471743"/>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4991233" y="667658"/>
            <a:ext cx="6032657" cy="2818492"/>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6096159" y="3657605"/>
            <a:ext cx="4927729" cy="2685141"/>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pattFill prst="pct5">
            <a:fgClr>
              <a:schemeClr val="accent1"/>
            </a:fgClr>
            <a:bgClr>
              <a:schemeClr val="bg1"/>
            </a:bgClr>
          </a:pattFill>
        </p:spPr>
        <p:txBody>
          <a:bodyPr/>
          <a:lstStyle>
            <a:lvl1pPr>
              <a:defRPr sz="1000"/>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A3F6C6B-7364-47E5-B67B-796A19F6AC2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90E326-549D-4604-B368-5B1298C74B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76981"/>
            <a:ext cx="12191999" cy="429174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681" y="1156519"/>
            <a:ext cx="9199044" cy="5146631"/>
          </a:xfrm>
          <a:prstGeom prst="rect">
            <a:avLst/>
          </a:prstGeom>
        </p:spPr>
      </p:pic>
      <p:sp>
        <p:nvSpPr>
          <p:cNvPr id="8" name="Picture Placeholder 7"/>
          <p:cNvSpPr>
            <a:spLocks noGrp="1"/>
          </p:cNvSpPr>
          <p:nvPr>
            <p:ph type="pic" sz="quarter" idx="10"/>
          </p:nvPr>
        </p:nvSpPr>
        <p:spPr>
          <a:xfrm>
            <a:off x="4930140" y="1410612"/>
            <a:ext cx="5801591" cy="3627203"/>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400" b="1" i="1" dirty="0"/>
            </a:lvl1pPr>
          </a:lstStyle>
          <a:p>
            <a:pPr marL="0" lv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图片占位符 5"/>
          <p:cNvSpPr>
            <a:spLocks noGrp="1"/>
          </p:cNvSpPr>
          <p:nvPr>
            <p:ph type="pic" sz="quarter" idx="10"/>
          </p:nvPr>
        </p:nvSpPr>
        <p:spPr>
          <a:xfrm>
            <a:off x="535808" y="449028"/>
            <a:ext cx="11120386" cy="5959944"/>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2191999" cy="6858000"/>
          </a:xfrm>
          <a:prstGeom prst="rect">
            <a:avLst/>
          </a:prstGeom>
        </p:spPr>
        <p:txBody>
          <a:bodyPr anchor="ctr"/>
          <a:lstStyle>
            <a:lvl1pPr>
              <a:defRPr sz="400"/>
            </a:lvl1pPr>
          </a:lstStyle>
          <a:p>
            <a:r>
              <a:rPr lang="en-US" dirty="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A3F6C6B-7364-47E5-B67B-796A19F6AC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90E326-549D-4604-B368-5B1298C74B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A3F6C6B-7364-47E5-B67B-796A19F6AC2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90E326-549D-4604-B368-5B1298C74B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3F6C6B-7364-47E5-B67B-796A19F6AC2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90E326-549D-4604-B368-5B1298C74B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3F6C6B-7364-47E5-B67B-796A19F6AC2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90E326-549D-4604-B368-5B1298C74B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3F6C6B-7364-47E5-B67B-796A19F6AC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90E326-549D-4604-B368-5B1298C74B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3F6C6B-7364-47E5-B67B-796A19F6AC2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90E326-549D-4604-B368-5B1298C74B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0" Type="http://schemas.openxmlformats.org/officeDocument/2006/relationships/theme" Target="../theme/theme2.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6C6B-7364-47E5-B67B-796A19F6AC2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0E326-549D-4604-B368-5B1298C74B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ea typeface="思源黑体 CN Bold" panose="020B0800000000000000" pitchFamily="34" charset="-122"/>
                <a:cs typeface="字魂59号-创粗黑" panose="00000500000000000000"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ea typeface="思源黑体 CN Bold" panose="020B0800000000000000" pitchFamily="34" charset="-122"/>
                <a:cs typeface="字魂59号-创粗黑" panose="00000500000000000000" charset="-122"/>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ea typeface="思源黑体 CN Bold" panose="020B0800000000000000" pitchFamily="34" charset="-122"/>
                <a:cs typeface="字魂59号-创粗黑" panose="00000500000000000000" charset="-122"/>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sv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xml"/><Relationship Id="rId4" Type="http://schemas.openxmlformats.org/officeDocument/2006/relationships/image" Target="../media/image21.emf"/><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image" Target="../media/image10.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slideLayout" Target="../slideLayouts/slideLayout7.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2"/>
          <p:cNvPicPr>
            <a:picLocks noChangeAspect="1"/>
          </p:cNvPicPr>
          <p:nvPr/>
        </p:nvPicPr>
        <p:blipFill>
          <a:blip r:embed="rId1"/>
          <a:stretch>
            <a:fillRect/>
          </a:stretch>
        </p:blipFill>
        <p:spPr>
          <a:xfrm>
            <a:off x="0" y="0"/>
            <a:ext cx="12192000" cy="5704205"/>
          </a:xfrm>
          <a:prstGeom prst="rect">
            <a:avLst/>
          </a:prstGeom>
        </p:spPr>
      </p:pic>
      <p:pic>
        <p:nvPicPr>
          <p:cNvPr id="5" name="图片 4" descr="21"/>
          <p:cNvPicPr>
            <a:picLocks noChangeAspect="1"/>
          </p:cNvPicPr>
          <p:nvPr/>
        </p:nvPicPr>
        <p:blipFill>
          <a:blip r:embed="rId2"/>
          <a:stretch>
            <a:fillRect/>
          </a:stretch>
        </p:blipFill>
        <p:spPr>
          <a:xfrm>
            <a:off x="10296525" y="5765165"/>
            <a:ext cx="1895475" cy="1095375"/>
          </a:xfrm>
          <a:prstGeom prst="rect">
            <a:avLst/>
          </a:prstGeom>
        </p:spPr>
      </p:pic>
      <p:sp>
        <p:nvSpPr>
          <p:cNvPr id="18" name="文本框 17"/>
          <p:cNvSpPr txBox="1"/>
          <p:nvPr/>
        </p:nvSpPr>
        <p:spPr>
          <a:xfrm>
            <a:off x="2230755" y="2190115"/>
            <a:ext cx="9069705" cy="1322070"/>
          </a:xfrm>
          <a:prstGeom prst="rect">
            <a:avLst/>
          </a:prstGeom>
          <a:noFill/>
        </p:spPr>
        <p:txBody>
          <a:bodyPr wrap="square" rtlCol="0">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j-ea"/>
                <a:ea typeface="+mj-ea"/>
                <a:cs typeface="+mn-cs"/>
                <a:sym typeface="思源黑体 CN Bold" panose="020B0800000000000000" pitchFamily="34" charset="-122"/>
              </a:rPr>
              <a:t>工作汇报</a:t>
            </a:r>
            <a:r>
              <a:rPr kumimoji="0" lang="en-US" altLang="zh-CN" sz="80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j-ea"/>
                <a:ea typeface="+mj-ea"/>
                <a:cs typeface="+mn-cs"/>
                <a:sym typeface="思源黑体 CN Bold" panose="020B0800000000000000" pitchFamily="34" charset="-122"/>
              </a:rPr>
              <a:t>PPT</a:t>
            </a:r>
            <a:endParaRPr kumimoji="0" lang="en-US" altLang="zh-CN" sz="80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j-ea"/>
              <a:ea typeface="+mj-ea"/>
              <a:cs typeface="+mn-cs"/>
              <a:sym typeface="思源黑体 CN Bold" panose="020B0800000000000000" pitchFamily="34" charset="-122"/>
            </a:endParaRPr>
          </a:p>
        </p:txBody>
      </p:sp>
      <p:sp>
        <p:nvSpPr>
          <p:cNvPr id="20" name="文本框 19"/>
          <p:cNvSpPr txBox="1"/>
          <p:nvPr/>
        </p:nvSpPr>
        <p:spPr>
          <a:xfrm>
            <a:off x="4748694" y="3437338"/>
            <a:ext cx="6537430" cy="583565"/>
          </a:xfrm>
          <a:prstGeom prst="rect">
            <a:avLst/>
          </a:prstGeom>
          <a:noFill/>
          <a:ln w="3175">
            <a:noFill/>
            <a:prstDash val="solid"/>
          </a:ln>
        </p:spPr>
        <p:txBody>
          <a:bodyPr wrap="square" rtlCol="0" anchor="ctr" anchorCtr="0">
            <a:spAutoFit/>
          </a:bodyPr>
          <a:lstStyle>
            <a:defPPr>
              <a:defRPr lang="zh-CN"/>
            </a:defPPr>
            <a:lvl1pPr algn="ctr">
              <a:defRPr sz="6000" b="1">
                <a:blipFill dpi="0" rotWithShape="1">
                  <a:blip r:embed="rId3"/>
                  <a:srcRect/>
                  <a:stretch>
                    <a:fillRect/>
                  </a:stretch>
                </a:blipFill>
              </a:defRPr>
            </a:lvl1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rPr>
              <a:t>A designer can use default text to simulate what text would look like. It looks even better with you using this text. </a:t>
            </a:r>
            <a:endParaRPr kumimoji="0" lang="en-US" altLang="zh-CN" sz="1600" b="0" i="0" u="none" strike="noStrike" kern="120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endParaRPr>
          </a:p>
        </p:txBody>
      </p:sp>
      <p:sp>
        <p:nvSpPr>
          <p:cNvPr id="21" name="圆角矩形 21"/>
          <p:cNvSpPr/>
          <p:nvPr/>
        </p:nvSpPr>
        <p:spPr>
          <a:xfrm>
            <a:off x="7004050" y="4235450"/>
            <a:ext cx="2026285" cy="458470"/>
          </a:xfrm>
          <a:prstGeom prst="roundRect">
            <a:avLst>
              <a:gd name="adj" fmla="val 50000"/>
            </a:avLst>
          </a:prstGeom>
          <a:solidFill>
            <a:srgbClr val="0070C0"/>
          </a:solidFill>
          <a:ln w="25400" cap="flat" cmpd="sng" algn="ctr">
            <a:noFill/>
            <a:prstDash val="solid"/>
            <a:miter lim="800000"/>
          </a:ln>
          <a:effectLst>
            <a:outerShdw blurRad="38100" dist="76200" dir="5400000" algn="ctr" rotWithShape="0">
              <a:srgbClr val="000000">
                <a:alpha val="4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rPr>
              <a:t>汇报人：</a:t>
            </a:r>
            <a:r>
              <a:rPr kumimoji="0" lang="en-US" altLang="zh-CN" sz="1600" b="1" i="0" u="none" strike="noStrike" kern="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rPr>
              <a:t>XXX</a:t>
            </a:r>
            <a:endParaRPr kumimoji="0" lang="en-US" altLang="zh-CN" sz="1600" b="1" i="0" u="none" strike="noStrike" kern="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endParaRPr>
          </a:p>
        </p:txBody>
      </p:sp>
      <p:sp>
        <p:nvSpPr>
          <p:cNvPr id="3" name="文本框 2"/>
          <p:cNvSpPr txBox="1"/>
          <p:nvPr/>
        </p:nvSpPr>
        <p:spPr>
          <a:xfrm>
            <a:off x="2230755" y="1059180"/>
            <a:ext cx="9069705" cy="1168400"/>
          </a:xfrm>
          <a:prstGeom prst="rect">
            <a:avLst/>
          </a:prstGeom>
          <a:noFill/>
        </p:spPr>
        <p:txBody>
          <a:bodyPr wrap="square" rtlCol="0">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lang="zh-CN" altLang="en-US" sz="7000" b="1" spc="300" noProof="0" dirty="0">
                <a:ln>
                  <a:noFill/>
                </a:ln>
                <a:solidFill>
                  <a:prstClr val="white"/>
                </a:solidFill>
                <a:effectLst>
                  <a:outerShdw blurRad="38100" dist="38100" dir="2700000" algn="tl">
                    <a:srgbClr val="000000">
                      <a:alpha val="43137"/>
                    </a:srgbClr>
                  </a:outerShdw>
                </a:effectLst>
                <a:uLnTx/>
                <a:uFillTx/>
                <a:latin typeface="+mj-ea"/>
                <a:ea typeface="+mj-ea"/>
                <a:sym typeface="思源黑体 CN Bold" panose="020B0800000000000000" pitchFamily="34" charset="-122"/>
              </a:rPr>
              <a:t>社会组织</a:t>
            </a:r>
            <a:endParaRPr kumimoji="0" lang="en-US" altLang="zh-CN" sz="70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j-ea"/>
              <a:ea typeface="+mj-ea"/>
              <a:cs typeface="+mn-cs"/>
              <a:sym typeface="思源黑体 CN Bold" panose="020B0800000000000000" pitchFamily="34" charset="-122"/>
            </a:endParaRPr>
          </a:p>
        </p:txBody>
      </p:sp>
      <p:sp>
        <p:nvSpPr>
          <p:cNvPr id="6" name="圆角矩形 21"/>
          <p:cNvSpPr/>
          <p:nvPr/>
        </p:nvSpPr>
        <p:spPr>
          <a:xfrm>
            <a:off x="9161145" y="4235450"/>
            <a:ext cx="2026285" cy="458470"/>
          </a:xfrm>
          <a:prstGeom prst="roundRect">
            <a:avLst>
              <a:gd name="adj" fmla="val 50000"/>
            </a:avLst>
          </a:prstGeom>
          <a:solidFill>
            <a:srgbClr val="0070C0"/>
          </a:solidFill>
          <a:ln w="25400" cap="flat" cmpd="sng" algn="ctr">
            <a:noFill/>
            <a:prstDash val="solid"/>
            <a:miter lim="800000"/>
          </a:ln>
          <a:effectLst>
            <a:outerShdw blurRad="38100" dist="76200" dir="5400000" algn="ctr" rotWithShape="0">
              <a:srgbClr val="000000">
                <a:alpha val="4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rPr>
              <a:t>时间：</a:t>
            </a:r>
            <a:r>
              <a:rPr kumimoji="0" lang="en-US" altLang="zh-CN" sz="1600" b="1" i="0" u="none" strike="noStrike" kern="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rPr>
              <a:t>2020.00.00</a:t>
            </a:r>
            <a:endParaRPr kumimoji="0" lang="en-US" altLang="zh-CN" sz="1600" b="1" i="0" u="none" strike="noStrike" kern="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bldLst>
      <p:bldP spid="18" grpId="0"/>
      <p:bldP spid="20" grpId="0"/>
      <p:bldP spid="21" grpId="0" bldLvl="0" animBg="1"/>
      <p:bldP spid="3" grpId="0"/>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1055053" y="1590881"/>
          <a:ext cx="10080625" cy="4165842"/>
        </p:xfrm>
        <a:graphic>
          <a:graphicData uri="http://schemas.openxmlformats.org/drawingml/2006/chart">
            <c:chart xmlns:c="http://schemas.openxmlformats.org/drawingml/2006/chart" xmlns:r="http://schemas.openxmlformats.org/officeDocument/2006/relationships" r:id="rId1"/>
          </a:graphicData>
        </a:graphic>
      </p:graphicFrame>
      <p:sp>
        <p:nvSpPr>
          <p:cNvPr id="14" name="椭圆 13"/>
          <p:cNvSpPr/>
          <p:nvPr/>
        </p:nvSpPr>
        <p:spPr>
          <a:xfrm>
            <a:off x="351790" y="425450"/>
            <a:ext cx="330835" cy="33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字魂36号-正文宋楷" panose="00000500000000000000" charset="-122"/>
              <a:ea typeface="字魂36号-正文宋楷" panose="00000500000000000000" charset="-122"/>
            </a:endParaRPr>
          </a:p>
        </p:txBody>
      </p:sp>
      <p:grpSp>
        <p:nvGrpSpPr>
          <p:cNvPr id="2" name="组合 1"/>
          <p:cNvGrpSpPr/>
          <p:nvPr/>
        </p:nvGrpSpPr>
        <p:grpSpPr>
          <a:xfrm>
            <a:off x="234950" y="319405"/>
            <a:ext cx="3071495" cy="565150"/>
            <a:chOff x="370" y="503"/>
            <a:chExt cx="4837" cy="890"/>
          </a:xfrm>
        </p:grpSpPr>
        <p:grpSp>
          <p:nvGrpSpPr>
            <p:cNvPr id="5" name="组合 4"/>
            <p:cNvGrpSpPr/>
            <p:nvPr/>
          </p:nvGrpSpPr>
          <p:grpSpPr>
            <a:xfrm>
              <a:off x="370" y="503"/>
              <a:ext cx="890" cy="890"/>
              <a:chOff x="406329" y="495300"/>
              <a:chExt cx="812871" cy="812871"/>
            </a:xfrm>
          </p:grpSpPr>
          <p:sp>
            <p:nvSpPr>
              <p:cNvPr id="3" name="泪滴形 2"/>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sp>
            <p:nvSpPr>
              <p:cNvPr id="8" name="椭圆 7"/>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grpSp>
        <p:sp>
          <p:nvSpPr>
            <p:cNvPr id="11" name="文本框 10"/>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85863" y="2068015"/>
            <a:ext cx="11620275" cy="3493602"/>
            <a:chOff x="252410" y="2068015"/>
            <a:chExt cx="11620275" cy="3493602"/>
          </a:xfrm>
        </p:grpSpPr>
        <p:grpSp>
          <p:nvGrpSpPr>
            <p:cNvPr id="3" name="组合 2"/>
            <p:cNvGrpSpPr/>
            <p:nvPr/>
          </p:nvGrpSpPr>
          <p:grpSpPr>
            <a:xfrm>
              <a:off x="3621224" y="2182588"/>
              <a:ext cx="759460" cy="760095"/>
              <a:chOff x="3621224" y="2037444"/>
              <a:chExt cx="759460" cy="760095"/>
            </a:xfrm>
          </p:grpSpPr>
          <p:sp>
            <p:nvSpPr>
              <p:cNvPr id="22" name="Rounded Rectangle 11"/>
              <p:cNvSpPr>
                <a:spLocks noChangeAspect="1"/>
              </p:cNvSpPr>
              <p:nvPr/>
            </p:nvSpPr>
            <p:spPr>
              <a:xfrm>
                <a:off x="3621224" y="2037444"/>
                <a:ext cx="759460" cy="760095"/>
              </a:xfrm>
              <a:prstGeom prst="ellipse">
                <a:avLst/>
              </a:prstGeom>
              <a:solidFill>
                <a:srgbClr val="6CBC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1265"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3" name="Text Placeholder 7"/>
              <p:cNvSpPr txBox="1"/>
              <p:nvPr/>
            </p:nvSpPr>
            <p:spPr>
              <a:xfrm>
                <a:off x="3693614" y="2133329"/>
                <a:ext cx="614680" cy="507365"/>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dirty="0">
                    <a:solidFill>
                      <a:srgbClr val="FFFFFF"/>
                    </a:solidFill>
                    <a:latin typeface="微软雅黑" panose="020B0503020204020204" charset="-122"/>
                    <a:ea typeface="微软雅黑" panose="020B0503020204020204" charset="-122"/>
                    <a:sym typeface="Arial" panose="020B0604020202020204" pitchFamily="34" charset="0"/>
                  </a:rPr>
                  <a:t>01</a:t>
                </a:r>
                <a:endParaRPr lang="es-ES_tradnl" dirty="0">
                  <a:solidFill>
                    <a:srgbClr val="FFFFFF"/>
                  </a:solidFill>
                  <a:latin typeface="微软雅黑" panose="020B0503020204020204" charset="-122"/>
                  <a:ea typeface="微软雅黑" panose="020B0503020204020204" charset="-122"/>
                  <a:sym typeface="Arial" panose="020B0604020202020204" pitchFamily="34" charset="0"/>
                </a:endParaRPr>
              </a:p>
            </p:txBody>
          </p:sp>
        </p:grpSp>
        <p:grpSp>
          <p:nvGrpSpPr>
            <p:cNvPr id="5" name="组合 4"/>
            <p:cNvGrpSpPr/>
            <p:nvPr/>
          </p:nvGrpSpPr>
          <p:grpSpPr>
            <a:xfrm>
              <a:off x="7931967" y="2182588"/>
              <a:ext cx="759460" cy="760095"/>
              <a:chOff x="7931967" y="2037444"/>
              <a:chExt cx="759460" cy="760095"/>
            </a:xfrm>
          </p:grpSpPr>
          <p:sp>
            <p:nvSpPr>
              <p:cNvPr id="24" name="Rounded Rectangle 23"/>
              <p:cNvSpPr>
                <a:spLocks noChangeAspect="1"/>
              </p:cNvSpPr>
              <p:nvPr/>
            </p:nvSpPr>
            <p:spPr>
              <a:xfrm>
                <a:off x="7931967" y="2037444"/>
                <a:ext cx="759460" cy="760095"/>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1265"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5" name="Text Placeholder 7"/>
              <p:cNvSpPr txBox="1"/>
              <p:nvPr/>
            </p:nvSpPr>
            <p:spPr>
              <a:xfrm>
                <a:off x="8004357" y="2133329"/>
                <a:ext cx="614680" cy="507365"/>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dirty="0">
                    <a:solidFill>
                      <a:srgbClr val="FFFFFF"/>
                    </a:solidFill>
                    <a:latin typeface="微软雅黑" panose="020B0503020204020204" charset="-122"/>
                    <a:ea typeface="微软雅黑" panose="020B0503020204020204" charset="-122"/>
                    <a:sym typeface="Arial" panose="020B0604020202020204" pitchFamily="34" charset="0"/>
                  </a:rPr>
                  <a:t>02</a:t>
                </a:r>
                <a:endParaRPr lang="es-ES_tradnl" dirty="0">
                  <a:solidFill>
                    <a:srgbClr val="FFFFFF"/>
                  </a:solidFill>
                  <a:latin typeface="微软雅黑" panose="020B0503020204020204" charset="-122"/>
                  <a:ea typeface="微软雅黑" panose="020B0503020204020204" charset="-122"/>
                  <a:sym typeface="Arial" panose="020B0604020202020204" pitchFamily="34" charset="0"/>
                </a:endParaRPr>
              </a:p>
            </p:txBody>
          </p:sp>
        </p:grpSp>
        <p:grpSp>
          <p:nvGrpSpPr>
            <p:cNvPr id="4" name="组合 3"/>
            <p:cNvGrpSpPr/>
            <p:nvPr/>
          </p:nvGrpSpPr>
          <p:grpSpPr>
            <a:xfrm>
              <a:off x="3621224" y="4146824"/>
              <a:ext cx="759460" cy="760095"/>
              <a:chOff x="3621224" y="4233909"/>
              <a:chExt cx="759460" cy="760095"/>
            </a:xfrm>
          </p:grpSpPr>
          <p:sp>
            <p:nvSpPr>
              <p:cNvPr id="26" name="Rounded Rectangle 27"/>
              <p:cNvSpPr>
                <a:spLocks noChangeAspect="1"/>
              </p:cNvSpPr>
              <p:nvPr/>
            </p:nvSpPr>
            <p:spPr>
              <a:xfrm>
                <a:off x="3621224" y="4233909"/>
                <a:ext cx="759460" cy="760095"/>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1265"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7" name="Text Placeholder 7"/>
              <p:cNvSpPr txBox="1"/>
              <p:nvPr/>
            </p:nvSpPr>
            <p:spPr>
              <a:xfrm>
                <a:off x="3693614" y="4329794"/>
                <a:ext cx="614680" cy="507365"/>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dirty="0">
                    <a:solidFill>
                      <a:srgbClr val="FFFFFF"/>
                    </a:solidFill>
                    <a:latin typeface="微软雅黑" panose="020B0503020204020204" charset="-122"/>
                    <a:ea typeface="微软雅黑" panose="020B0503020204020204" charset="-122"/>
                    <a:sym typeface="Arial" panose="020B0604020202020204" pitchFamily="34" charset="0"/>
                  </a:rPr>
                  <a:t>03</a:t>
                </a:r>
                <a:endParaRPr lang="es-ES_tradnl" dirty="0">
                  <a:solidFill>
                    <a:srgbClr val="FFFFFF"/>
                  </a:solidFill>
                  <a:latin typeface="微软雅黑" panose="020B0503020204020204" charset="-122"/>
                  <a:ea typeface="微软雅黑" panose="020B0503020204020204" charset="-122"/>
                  <a:sym typeface="Arial" panose="020B0604020202020204" pitchFamily="34" charset="0"/>
                </a:endParaRPr>
              </a:p>
            </p:txBody>
          </p:sp>
        </p:grpSp>
        <p:grpSp>
          <p:nvGrpSpPr>
            <p:cNvPr id="6" name="组合 5"/>
            <p:cNvGrpSpPr/>
            <p:nvPr/>
          </p:nvGrpSpPr>
          <p:grpSpPr>
            <a:xfrm>
              <a:off x="7931967" y="4146824"/>
              <a:ext cx="759460" cy="760095"/>
              <a:chOff x="7931967" y="4233909"/>
              <a:chExt cx="759460" cy="760095"/>
            </a:xfrm>
          </p:grpSpPr>
          <p:sp>
            <p:nvSpPr>
              <p:cNvPr id="28" name="Rounded Rectangle 16"/>
              <p:cNvSpPr>
                <a:spLocks noChangeAspect="1"/>
              </p:cNvSpPr>
              <p:nvPr/>
            </p:nvSpPr>
            <p:spPr>
              <a:xfrm>
                <a:off x="7931967" y="4233909"/>
                <a:ext cx="759460" cy="760095"/>
              </a:xfrm>
              <a:prstGeom prst="ellipse">
                <a:avLst/>
              </a:prstGeom>
              <a:solidFill>
                <a:srgbClr val="6CBC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1265"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29" name="Text Placeholder 7"/>
              <p:cNvSpPr txBox="1"/>
              <p:nvPr/>
            </p:nvSpPr>
            <p:spPr>
              <a:xfrm>
                <a:off x="8004357" y="4329794"/>
                <a:ext cx="614680" cy="507365"/>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dirty="0">
                    <a:solidFill>
                      <a:srgbClr val="FFFFFF"/>
                    </a:solidFill>
                    <a:latin typeface="微软雅黑" panose="020B0503020204020204" charset="-122"/>
                    <a:ea typeface="微软雅黑" panose="020B0503020204020204" charset="-122"/>
                    <a:sym typeface="Arial" panose="020B0604020202020204" pitchFamily="34" charset="0"/>
                  </a:rPr>
                  <a:t>04</a:t>
                </a:r>
                <a:endParaRPr lang="es-ES_tradnl" dirty="0">
                  <a:solidFill>
                    <a:srgbClr val="FFFFFF"/>
                  </a:solidFill>
                  <a:latin typeface="微软雅黑" panose="020B0503020204020204" charset="-122"/>
                  <a:ea typeface="微软雅黑" panose="020B0503020204020204" charset="-122"/>
                  <a:sym typeface="Arial" panose="020B0604020202020204" pitchFamily="34" charset="0"/>
                </a:endParaRPr>
              </a:p>
            </p:txBody>
          </p:sp>
        </p:grpSp>
        <p:sp>
          <p:nvSpPr>
            <p:cNvPr id="30" name="文本框2"/>
            <p:cNvSpPr/>
            <p:nvPr/>
          </p:nvSpPr>
          <p:spPr>
            <a:xfrm flipH="1">
              <a:off x="8810170" y="2423888"/>
              <a:ext cx="3029585" cy="1156983"/>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请您单击此处输入文本内容，可根据需要适当地调整文字的颜色或者大小等属性。</a:t>
              </a:r>
              <a:endPar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1" name="文本框 30"/>
            <p:cNvSpPr txBox="1"/>
            <p:nvPr/>
          </p:nvSpPr>
          <p:spPr>
            <a:xfrm flipH="1">
              <a:off x="8810172" y="2093688"/>
              <a:ext cx="1851025" cy="398780"/>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charset="-122"/>
                  <a:ea typeface="微软雅黑" panose="020B0503020204020204" charset="-122"/>
                  <a:cs typeface="思源宋体" panose="02020400000000000000" charset="-122"/>
                  <a:sym typeface="+mn-ea"/>
                </a:rPr>
                <a:t>添加标题</a:t>
              </a:r>
              <a:endParaRPr lang="zh-CN" altLang="en-US" sz="2000" b="1" dirty="0">
                <a:solidFill>
                  <a:schemeClr val="tx1">
                    <a:lumMod val="65000"/>
                    <a:lumOff val="35000"/>
                  </a:schemeClr>
                </a:solidFill>
                <a:latin typeface="微软雅黑" panose="020B0503020204020204" charset="-122"/>
                <a:ea typeface="微软雅黑" panose="020B0503020204020204" charset="-122"/>
                <a:cs typeface="思源宋体" panose="02020400000000000000" charset="-122"/>
                <a:sym typeface="+mn-ea"/>
              </a:endParaRPr>
            </a:p>
          </p:txBody>
        </p:sp>
        <p:sp>
          <p:nvSpPr>
            <p:cNvPr id="32" name="文本框2"/>
            <p:cNvSpPr/>
            <p:nvPr/>
          </p:nvSpPr>
          <p:spPr>
            <a:xfrm flipH="1">
              <a:off x="8810170" y="4404634"/>
              <a:ext cx="3062515" cy="115698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请您单击此处输入文本内容，可根据需要适当地调整文字的颜色或者大小等属性。</a:t>
              </a:r>
              <a:endPar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3" name="文本框 32"/>
            <p:cNvSpPr txBox="1"/>
            <p:nvPr/>
          </p:nvSpPr>
          <p:spPr>
            <a:xfrm flipH="1">
              <a:off x="8810172" y="4074434"/>
              <a:ext cx="185102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思源宋体" panose="02020400000000000000" charset="-122"/>
                  <a:sym typeface="+mn-ea"/>
                </a:rPr>
                <a:t>添加标题</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思源宋体" panose="02020400000000000000" charset="-122"/>
                <a:sym typeface="+mn-ea"/>
              </a:endParaRPr>
            </a:p>
          </p:txBody>
        </p:sp>
        <p:sp>
          <p:nvSpPr>
            <p:cNvPr id="34" name="文本框2"/>
            <p:cNvSpPr/>
            <p:nvPr/>
          </p:nvSpPr>
          <p:spPr>
            <a:xfrm flipH="1">
              <a:off x="252410" y="2423888"/>
              <a:ext cx="3140847" cy="1156983"/>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请您单击此处输入文本内容，可根据需要适当地调整文字的颜色或者大小等属性。</a:t>
              </a:r>
              <a:endPar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5" name="文本框 34"/>
            <p:cNvSpPr txBox="1"/>
            <p:nvPr/>
          </p:nvSpPr>
          <p:spPr>
            <a:xfrm flipH="1">
              <a:off x="1542234" y="2093688"/>
              <a:ext cx="1851025" cy="39878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思源宋体" panose="02020400000000000000" charset="-122"/>
                  <a:sym typeface="+mn-ea"/>
                </a:rPr>
                <a:t>添加标题</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思源宋体" panose="02020400000000000000" charset="-122"/>
                <a:sym typeface="+mn-ea"/>
              </a:endParaRPr>
            </a:p>
          </p:txBody>
        </p:sp>
        <p:sp>
          <p:nvSpPr>
            <p:cNvPr id="36" name="文本框2"/>
            <p:cNvSpPr/>
            <p:nvPr/>
          </p:nvSpPr>
          <p:spPr>
            <a:xfrm flipH="1">
              <a:off x="319314" y="4404634"/>
              <a:ext cx="3073945" cy="1156983"/>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请您单击此处输入文本内容，可根据需要适当地调整文字的颜色或者大小等属性。</a:t>
              </a:r>
              <a:endPar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7" name="文本框 36"/>
            <p:cNvSpPr txBox="1"/>
            <p:nvPr/>
          </p:nvSpPr>
          <p:spPr>
            <a:xfrm flipH="1">
              <a:off x="1542234" y="4074434"/>
              <a:ext cx="1851025" cy="39878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思源宋体" panose="02020400000000000000" charset="-122"/>
                  <a:sym typeface="+mn-ea"/>
                </a:rPr>
                <a:t>添加标题</a:t>
              </a:r>
              <a:endParaRPr kumimoji="0" lang="zh-CN" altLang="en-US" sz="2000" b="1"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思源宋体" panose="02020400000000000000" charset="-122"/>
                <a:sym typeface="+mn-ea"/>
              </a:endParaRPr>
            </a:p>
          </p:txBody>
        </p:sp>
        <p:grpSp>
          <p:nvGrpSpPr>
            <p:cNvPr id="2" name="组合 1"/>
            <p:cNvGrpSpPr/>
            <p:nvPr/>
          </p:nvGrpSpPr>
          <p:grpSpPr>
            <a:xfrm>
              <a:off x="4546056" y="2068015"/>
              <a:ext cx="3320687" cy="2430503"/>
              <a:chOff x="4255770" y="2343785"/>
              <a:chExt cx="3794760" cy="2777490"/>
            </a:xfrm>
          </p:grpSpPr>
          <p:sp>
            <p:nvSpPr>
              <p:cNvPr id="8" name="AutoShape 5"/>
              <p:cNvSpPr/>
              <p:nvPr/>
            </p:nvSpPr>
            <p:spPr bwMode="auto">
              <a:xfrm>
                <a:off x="4535170" y="2343785"/>
                <a:ext cx="1544320" cy="132016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599" y="13190"/>
                      <a:pt x="21599" y="13190"/>
                      <a:pt x="21599" y="13190"/>
                    </a:cubicBezTo>
                    <a:cubicBezTo>
                      <a:pt x="16517" y="13520"/>
                      <a:pt x="12141" y="16818"/>
                      <a:pt x="9599" y="21600"/>
                    </a:cubicBezTo>
                    <a:close/>
                  </a:path>
                </a:pathLst>
              </a:custGeom>
              <a:solidFill>
                <a:srgbClr val="6CBCDD"/>
              </a:solidFill>
              <a:ln>
                <a:noFill/>
              </a:ln>
            </p:spPr>
            <p:txBody>
              <a:bodyPr lIns="24106" tIns="24106" rIns="24106" bIns="24106"/>
              <a:lstStyle/>
              <a:p>
                <a:pPr algn="ctr">
                  <a:lnSpc>
                    <a:spcPct val="120000"/>
                  </a:lnSpc>
                </a:pPr>
                <a:endParaRPr lang="en-US" sz="1600" b="1" dirty="0">
                  <a:solidFill>
                    <a:srgbClr val="000000"/>
                  </a:solidFill>
                  <a:latin typeface="微软雅黑" panose="020B0503020204020204" charset="-122"/>
                  <a:ea typeface="微软雅黑" panose="020B0503020204020204" charset="-122"/>
                  <a:sym typeface="Arial" panose="020B0604020202020204" pitchFamily="34" charset="0"/>
                </a:endParaRPr>
              </a:p>
            </p:txBody>
          </p:sp>
          <p:sp>
            <p:nvSpPr>
              <p:cNvPr id="9" name="AutoShape 6"/>
              <p:cNvSpPr/>
              <p:nvPr/>
            </p:nvSpPr>
            <p:spPr bwMode="auto">
              <a:xfrm>
                <a:off x="7108190" y="3357245"/>
                <a:ext cx="930910" cy="1743710"/>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rgbClr val="6CBCDD"/>
              </a:solidFill>
              <a:ln>
                <a:noFill/>
              </a:ln>
              <a:effectLst/>
            </p:spPr>
            <p:txBody>
              <a:bodyPr lIns="24106" tIns="24106" rIns="24106" bIns="24106"/>
              <a:lstStyle/>
              <a:p>
                <a:pPr algn="ctr" defTabSz="481965">
                  <a:lnSpc>
                    <a:spcPct val="120000"/>
                  </a:lnSpc>
                  <a:defRPr/>
                </a:pPr>
                <a:endParaRPr lang="es-ES" sz="900" b="1" dirty="0">
                  <a:solidFill>
                    <a:srgbClr val="000000"/>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16" name="AutoShape 7"/>
              <p:cNvSpPr/>
              <p:nvPr/>
            </p:nvSpPr>
            <p:spPr bwMode="auto">
              <a:xfrm>
                <a:off x="6204585" y="2367280"/>
                <a:ext cx="1548765" cy="13106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292"/>
                    </a:moveTo>
                    <a:cubicBezTo>
                      <a:pt x="562" y="0"/>
                      <a:pt x="562" y="0"/>
                      <a:pt x="562" y="0"/>
                    </a:cubicBezTo>
                    <a:cubicBezTo>
                      <a:pt x="9216" y="498"/>
                      <a:pt x="17026" y="5981"/>
                      <a:pt x="21600" y="14538"/>
                    </a:cubicBezTo>
                    <a:cubicBezTo>
                      <a:pt x="12031" y="21600"/>
                      <a:pt x="12031" y="21600"/>
                      <a:pt x="12031" y="21600"/>
                    </a:cubicBezTo>
                    <a:cubicBezTo>
                      <a:pt x="9498" y="16864"/>
                      <a:pt x="5065" y="13624"/>
                      <a:pt x="0" y="13292"/>
                    </a:cubicBezTo>
                    <a:close/>
                  </a:path>
                </a:pathLst>
              </a:custGeom>
              <a:solidFill>
                <a:srgbClr val="0070C0"/>
              </a:solidFill>
              <a:ln>
                <a:noFill/>
              </a:ln>
              <a:effectLst/>
            </p:spPr>
            <p:txBody>
              <a:bodyPr lIns="24106" tIns="24106" rIns="24106" bIns="24106"/>
              <a:lstStyle/>
              <a:p>
                <a:pPr marL="0" marR="0" lvl="0" indent="0" algn="ctr" defTabSz="481965" eaLnBrk="1" fontAlgn="auto" latinLnBrk="0" hangingPunct="1">
                  <a:lnSpc>
                    <a:spcPct val="120000"/>
                  </a:lnSpc>
                  <a:spcBef>
                    <a:spcPts val="0"/>
                  </a:spcBef>
                  <a:spcAft>
                    <a:spcPts val="0"/>
                  </a:spcAft>
                  <a:buClrTx/>
                  <a:buSzTx/>
                  <a:buFontTx/>
                  <a:buNone/>
                  <a:defRPr/>
                </a:pPr>
                <a:endParaRPr kumimoji="0" lang="es-ES" sz="9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17" name="AutoShape 8"/>
              <p:cNvSpPr/>
              <p:nvPr/>
            </p:nvSpPr>
            <p:spPr bwMode="auto">
              <a:xfrm>
                <a:off x="4255770" y="3377565"/>
                <a:ext cx="934720" cy="1743710"/>
              </a:xfrm>
              <a:custGeom>
                <a:avLst/>
                <a:gdLst>
                  <a:gd name="T0" fmla="*/ 2147483647 w 20023"/>
                  <a:gd name="T1" fmla="*/ 2147483647 h 21600"/>
                  <a:gd name="T2" fmla="*/ 2147483647 w 20023"/>
                  <a:gd name="T3" fmla="*/ 2147483647 h 21600"/>
                  <a:gd name="T4" fmla="*/ 2147483647 w 20023"/>
                  <a:gd name="T5" fmla="*/ 2147483647 h 21600"/>
                  <a:gd name="T6" fmla="*/ 2147483647 w 20023"/>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3" y="16855"/>
                    </a:moveTo>
                    <a:cubicBezTo>
                      <a:pt x="4794" y="21599"/>
                      <a:pt x="4794" y="21599"/>
                      <a:pt x="4794" y="21599"/>
                    </a:cubicBezTo>
                    <a:cubicBezTo>
                      <a:pt x="-1470" y="14857"/>
                      <a:pt x="-1577" y="6804"/>
                      <a:pt x="4363" y="0"/>
                    </a:cubicBezTo>
                    <a:cubicBezTo>
                      <a:pt x="19806" y="4494"/>
                      <a:pt x="19806" y="4494"/>
                      <a:pt x="19806" y="4494"/>
                    </a:cubicBezTo>
                    <a:cubicBezTo>
                      <a:pt x="18187" y="6305"/>
                      <a:pt x="17323" y="8365"/>
                      <a:pt x="17323" y="10550"/>
                    </a:cubicBezTo>
                    <a:cubicBezTo>
                      <a:pt x="17323" y="12860"/>
                      <a:pt x="18295" y="14982"/>
                      <a:pt x="20023" y="16855"/>
                    </a:cubicBezTo>
                    <a:close/>
                  </a:path>
                </a:pathLst>
              </a:custGeom>
              <a:solidFill>
                <a:srgbClr val="0070C0"/>
              </a:solidFill>
              <a:ln>
                <a:noFill/>
              </a:ln>
            </p:spPr>
            <p:txBody>
              <a:bodyPr lIns="24106" tIns="24106" rIns="24106" bIns="24106"/>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16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sym typeface="Arial" panose="020B0604020202020204" pitchFamily="34" charset="0"/>
                </a:endParaRPr>
              </a:p>
            </p:txBody>
          </p:sp>
          <p:sp>
            <p:nvSpPr>
              <p:cNvPr id="18" name="AutoShape 10"/>
              <p:cNvSpPr/>
              <p:nvPr/>
            </p:nvSpPr>
            <p:spPr bwMode="auto">
              <a:xfrm>
                <a:off x="5024755" y="2813685"/>
                <a:ext cx="843915" cy="32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b"/>
              <a:lstStyle/>
              <a:p>
                <a:pPr algn="ctr">
                  <a:lnSpc>
                    <a:spcPct val="120000"/>
                  </a:lnSpc>
                  <a:defRPr/>
                </a:pPr>
                <a:r>
                  <a:rPr lang="es-ES" sz="2400" b="1" dirty="0">
                    <a:solidFill>
                      <a:srgbClr val="FFFFFF"/>
                    </a:solidFill>
                    <a:latin typeface="微软雅黑" panose="020B0503020204020204" charset="-122"/>
                    <a:ea typeface="微软雅黑" panose="020B0503020204020204" charset="-122"/>
                    <a:cs typeface="Lato Regular"/>
                    <a:sym typeface="Arial" panose="020B0604020202020204" pitchFamily="34" charset="0"/>
                  </a:rPr>
                  <a:t>85%</a:t>
                </a:r>
                <a:endParaRPr lang="es-ES" sz="2400" b="1" dirty="0">
                  <a:solidFill>
                    <a:srgbClr val="FFFFFF"/>
                  </a:solidFill>
                  <a:latin typeface="微软雅黑" panose="020B0503020204020204" charset="-122"/>
                  <a:ea typeface="微软雅黑" panose="020B0503020204020204" charset="-122"/>
                  <a:cs typeface="Lato Regular"/>
                  <a:sym typeface="Arial" panose="020B0604020202020204" pitchFamily="34" charset="0"/>
                </a:endParaRPr>
              </a:p>
            </p:txBody>
          </p:sp>
          <p:sp>
            <p:nvSpPr>
              <p:cNvPr id="19" name="AutoShape 11"/>
              <p:cNvSpPr/>
              <p:nvPr/>
            </p:nvSpPr>
            <p:spPr bwMode="auto">
              <a:xfrm>
                <a:off x="6493510" y="2816225"/>
                <a:ext cx="843915" cy="32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b"/>
              <a:lstStyle/>
              <a:p>
                <a:pPr algn="ctr">
                  <a:lnSpc>
                    <a:spcPct val="120000"/>
                  </a:lnSpc>
                  <a:defRPr/>
                </a:pPr>
                <a:r>
                  <a:rPr lang="es-ES" sz="2400" b="1" dirty="0">
                    <a:solidFill>
                      <a:srgbClr val="FFFFFF"/>
                    </a:solidFill>
                    <a:latin typeface="微软雅黑" panose="020B0503020204020204" charset="-122"/>
                    <a:ea typeface="微软雅黑" panose="020B0503020204020204" charset="-122"/>
                    <a:cs typeface="Lato Regular"/>
                    <a:sym typeface="Arial" panose="020B0604020202020204" pitchFamily="34" charset="0"/>
                  </a:rPr>
                  <a:t>79%</a:t>
                </a:r>
                <a:endParaRPr lang="es-ES" sz="2400" b="1" dirty="0">
                  <a:solidFill>
                    <a:srgbClr val="FFFFFF"/>
                  </a:solidFill>
                  <a:latin typeface="微软雅黑" panose="020B0503020204020204" charset="-122"/>
                  <a:ea typeface="微软雅黑" panose="020B0503020204020204" charset="-122"/>
                  <a:cs typeface="Lato Regular"/>
                  <a:sym typeface="Arial" panose="020B0604020202020204" pitchFamily="34" charset="0"/>
                </a:endParaRPr>
              </a:p>
            </p:txBody>
          </p:sp>
          <p:sp>
            <p:nvSpPr>
              <p:cNvPr id="20" name="AutoShape 12"/>
              <p:cNvSpPr/>
              <p:nvPr/>
            </p:nvSpPr>
            <p:spPr bwMode="auto">
              <a:xfrm>
                <a:off x="7207885" y="4089400"/>
                <a:ext cx="842645" cy="32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b"/>
              <a:lstStyle/>
              <a:p>
                <a:pPr algn="ctr">
                  <a:lnSpc>
                    <a:spcPct val="120000"/>
                  </a:lnSpc>
                  <a:defRPr/>
                </a:pPr>
                <a:r>
                  <a:rPr lang="es-ES" sz="2400" b="1" dirty="0">
                    <a:solidFill>
                      <a:srgbClr val="FFFFFF"/>
                    </a:solidFill>
                    <a:latin typeface="微软雅黑" panose="020B0503020204020204" charset="-122"/>
                    <a:ea typeface="微软雅黑" panose="020B0503020204020204" charset="-122"/>
                    <a:cs typeface="Lato Regular"/>
                    <a:sym typeface="Arial" panose="020B0604020202020204" pitchFamily="34" charset="0"/>
                  </a:rPr>
                  <a:t>65%</a:t>
                </a:r>
                <a:endParaRPr lang="es-ES" sz="2400" b="1" dirty="0">
                  <a:solidFill>
                    <a:srgbClr val="FFFFFF"/>
                  </a:solidFill>
                  <a:latin typeface="微软雅黑" panose="020B0503020204020204" charset="-122"/>
                  <a:ea typeface="微软雅黑" panose="020B0503020204020204" charset="-122"/>
                  <a:cs typeface="Lato Regular"/>
                  <a:sym typeface="Arial" panose="020B0604020202020204" pitchFamily="34" charset="0"/>
                </a:endParaRPr>
              </a:p>
            </p:txBody>
          </p:sp>
          <p:sp>
            <p:nvSpPr>
              <p:cNvPr id="21" name="AutoShape 13"/>
              <p:cNvSpPr/>
              <p:nvPr/>
            </p:nvSpPr>
            <p:spPr bwMode="auto">
              <a:xfrm>
                <a:off x="4255770" y="4066540"/>
                <a:ext cx="842645" cy="32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b"/>
              <a:lstStyle/>
              <a:p>
                <a:pPr algn="ctr">
                  <a:lnSpc>
                    <a:spcPct val="120000"/>
                  </a:lnSpc>
                  <a:defRPr/>
                </a:pPr>
                <a:r>
                  <a:rPr lang="es-ES" sz="2400" b="1" dirty="0">
                    <a:solidFill>
                      <a:srgbClr val="FFFFFF"/>
                    </a:solidFill>
                    <a:latin typeface="微软雅黑" panose="020B0503020204020204" charset="-122"/>
                    <a:ea typeface="微软雅黑" panose="020B0503020204020204" charset="-122"/>
                    <a:cs typeface="Lato Regular"/>
                    <a:sym typeface="Arial" panose="020B0604020202020204" pitchFamily="34" charset="0"/>
                  </a:rPr>
                  <a:t>70%</a:t>
                </a:r>
                <a:endParaRPr lang="es-ES" sz="2400" b="1" dirty="0">
                  <a:solidFill>
                    <a:srgbClr val="FFFFFF"/>
                  </a:solidFill>
                  <a:latin typeface="微软雅黑" panose="020B0503020204020204" charset="-122"/>
                  <a:ea typeface="微软雅黑" panose="020B0503020204020204" charset="-122"/>
                  <a:cs typeface="Lato Regular"/>
                  <a:sym typeface="Arial" panose="020B0604020202020204" pitchFamily="34" charset="0"/>
                </a:endParaRPr>
              </a:p>
            </p:txBody>
          </p:sp>
          <p:pic>
            <p:nvPicPr>
              <p:cNvPr id="38" name="图片 48" descr="303b343435303639373bb9a4d7f7bbe3b1a8"/>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525770" y="3521075"/>
                <a:ext cx="1247775" cy="1247775"/>
              </a:xfrm>
              <a:prstGeom prst="rect">
                <a:avLst/>
              </a:prstGeom>
            </p:spPr>
          </p:pic>
        </p:grpSp>
      </p:grpSp>
      <p:grpSp>
        <p:nvGrpSpPr>
          <p:cNvPr id="10" name="组合 9"/>
          <p:cNvGrpSpPr/>
          <p:nvPr/>
        </p:nvGrpSpPr>
        <p:grpSpPr>
          <a:xfrm>
            <a:off x="234950" y="319405"/>
            <a:ext cx="3071495" cy="565150"/>
            <a:chOff x="370" y="503"/>
            <a:chExt cx="4837" cy="890"/>
          </a:xfrm>
        </p:grpSpPr>
        <p:grpSp>
          <p:nvGrpSpPr>
            <p:cNvPr id="11" name="组合 10"/>
            <p:cNvGrpSpPr/>
            <p:nvPr/>
          </p:nvGrpSpPr>
          <p:grpSpPr>
            <a:xfrm>
              <a:off x="370" y="503"/>
              <a:ext cx="890" cy="890"/>
              <a:chOff x="406329" y="495300"/>
              <a:chExt cx="812871" cy="812871"/>
            </a:xfrm>
          </p:grpSpPr>
          <p:sp>
            <p:nvSpPr>
              <p:cNvPr id="12" name="泪滴形 11"/>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sp>
            <p:nvSpPr>
              <p:cNvPr id="13" name="椭圆 12"/>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grpSp>
        <p:sp>
          <p:nvSpPr>
            <p:cNvPr id="14" name="文本框 13"/>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17710" y="1776508"/>
            <a:ext cx="2550695" cy="3505821"/>
            <a:chOff x="497305" y="1868284"/>
            <a:chExt cx="2550695" cy="3505821"/>
          </a:xfrm>
        </p:grpSpPr>
        <p:sp>
          <p:nvSpPr>
            <p:cNvPr id="9" name="矩形: 圆角 8"/>
            <p:cNvSpPr/>
            <p:nvPr/>
          </p:nvSpPr>
          <p:spPr>
            <a:xfrm>
              <a:off x="497305" y="1868284"/>
              <a:ext cx="2550695" cy="3505821"/>
            </a:xfrm>
            <a:prstGeom prst="roundRect">
              <a:avLst>
                <a:gd name="adj" fmla="val 9749"/>
              </a:avLst>
            </a:prstGeom>
            <a:solidFill>
              <a:srgbClr val="0070C0"/>
            </a:solidFill>
            <a:ln w="12700" cap="flat" cmpd="sng" algn="ctr">
              <a:noFill/>
              <a:prstDash val="solid"/>
              <a:miter lim="800000"/>
            </a:ln>
            <a:effectLst>
              <a:outerShdw blurRad="381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6" name="矩形: 圆角 15"/>
            <p:cNvSpPr/>
            <p:nvPr/>
          </p:nvSpPr>
          <p:spPr>
            <a:xfrm>
              <a:off x="1066800" y="2262554"/>
              <a:ext cx="1411705" cy="401052"/>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添加标题</a:t>
              </a:r>
              <a:endPar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17" name="矩形 16"/>
            <p:cNvSpPr/>
            <p:nvPr/>
          </p:nvSpPr>
          <p:spPr>
            <a:xfrm>
              <a:off x="591826" y="3140242"/>
              <a:ext cx="2361652" cy="1156983"/>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单击此处输入您的文本内容，可更改文字的颜色或者大小等属性。</a:t>
              </a:r>
              <a:endParaRPr kumimoji="0" lang="zh-CN" altLang="en-US" sz="160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grpSp>
      <p:grpSp>
        <p:nvGrpSpPr>
          <p:cNvPr id="18" name="组合 17"/>
          <p:cNvGrpSpPr/>
          <p:nvPr/>
        </p:nvGrpSpPr>
        <p:grpSpPr>
          <a:xfrm>
            <a:off x="6180575" y="1728381"/>
            <a:ext cx="5642457" cy="3602074"/>
            <a:chOff x="6180575" y="1728381"/>
            <a:chExt cx="5642457" cy="3602074"/>
          </a:xfrm>
        </p:grpSpPr>
        <p:sp>
          <p:nvSpPr>
            <p:cNvPr id="19" name="矩形: 圆角 18"/>
            <p:cNvSpPr/>
            <p:nvPr/>
          </p:nvSpPr>
          <p:spPr>
            <a:xfrm>
              <a:off x="6180575" y="1728381"/>
              <a:ext cx="5642457" cy="3602074"/>
            </a:xfrm>
            <a:prstGeom prst="roundRect">
              <a:avLst>
                <a:gd name="adj" fmla="val 6228"/>
              </a:avLst>
            </a:prstGeom>
            <a:solidFill>
              <a:sysClr val="window" lastClr="FFFFFF"/>
            </a:solidFill>
            <a:ln w="12700" cap="flat" cmpd="sng" algn="ctr">
              <a:noFill/>
              <a:prstDash val="solid"/>
              <a:miter lim="800000"/>
            </a:ln>
            <a:effectLst>
              <a:outerShdw blurRad="762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grpSp>
          <p:nvGrpSpPr>
            <p:cNvPr id="20" name="组合 19"/>
            <p:cNvGrpSpPr/>
            <p:nvPr/>
          </p:nvGrpSpPr>
          <p:grpSpPr>
            <a:xfrm>
              <a:off x="6643970" y="2042654"/>
              <a:ext cx="4713838" cy="2999105"/>
              <a:chOff x="6483550" y="2203839"/>
              <a:chExt cx="4713838" cy="2999105"/>
            </a:xfrm>
          </p:grpSpPr>
          <p:pic>
            <p:nvPicPr>
              <p:cNvPr id="24" name="图片 23" descr="C:\Users\Administrator\Desktop\ppt-占位图（蓝）.jpgppt-占位图（蓝）"/>
              <p:cNvPicPr>
                <a:picLocks noChangeAspect="1"/>
              </p:cNvPicPr>
              <p:nvPr/>
            </p:nvPicPr>
            <p:blipFill rotWithShape="1">
              <a:blip r:embed="rId1"/>
              <a:srcRect/>
              <a:stretch>
                <a:fillRect/>
              </a:stretch>
            </p:blipFill>
            <p:spPr>
              <a:xfrm>
                <a:off x="6483550" y="2263529"/>
                <a:ext cx="1069975" cy="1069975"/>
              </a:xfrm>
              <a:prstGeom prst="ellipse">
                <a:avLst/>
              </a:prstGeom>
              <a:solidFill>
                <a:sysClr val="window" lastClr="FFFFFF"/>
              </a:solidFill>
              <a:ln>
                <a:noFill/>
              </a:ln>
              <a:effectLst/>
            </p:spPr>
          </p:pic>
          <p:sp>
            <p:nvSpPr>
              <p:cNvPr id="25" name="矩形 24"/>
              <p:cNvSpPr/>
              <p:nvPr/>
            </p:nvSpPr>
            <p:spPr>
              <a:xfrm>
                <a:off x="7646693" y="2203839"/>
                <a:ext cx="3550695" cy="1249316"/>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添加标题</a:t>
                </a:r>
                <a:endParaRPr kumimoji="0" lang="en-US" altLang="zh-CN"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单击此处输入您的文本内容，可更改文字的颜色或者大小等属性。</a:t>
                </a:r>
                <a:endPar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pic>
            <p:nvPicPr>
              <p:cNvPr id="14" name="图片 13" descr="C:\Users\Administrator\Desktop\ppt-占位图（红）.jpgppt-占位图（红）"/>
              <p:cNvPicPr>
                <a:picLocks noChangeAspect="1"/>
              </p:cNvPicPr>
              <p:nvPr/>
            </p:nvPicPr>
            <p:blipFill rotWithShape="1">
              <a:blip r:embed="rId2"/>
              <a:srcRect/>
              <a:stretch>
                <a:fillRect/>
              </a:stretch>
            </p:blipFill>
            <p:spPr>
              <a:xfrm>
                <a:off x="6483550" y="4132969"/>
                <a:ext cx="1069975" cy="1069975"/>
              </a:xfrm>
              <a:prstGeom prst="ellipse">
                <a:avLst/>
              </a:prstGeom>
              <a:solidFill>
                <a:sysClr val="window" lastClr="FFFFFF"/>
              </a:solidFill>
              <a:ln>
                <a:noFill/>
              </a:ln>
              <a:effectLst/>
            </p:spPr>
          </p:pic>
        </p:grpSp>
        <p:sp>
          <p:nvSpPr>
            <p:cNvPr id="23" name="矩形 22"/>
            <p:cNvSpPr/>
            <p:nvPr/>
          </p:nvSpPr>
          <p:spPr>
            <a:xfrm>
              <a:off x="7807113" y="3775200"/>
              <a:ext cx="3550695" cy="1249316"/>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添加标题</a:t>
              </a:r>
              <a:endParaRPr kumimoji="0" lang="en-US" altLang="zh-CN"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单击此处输入您的文本内容，可更改文字的颜色或者大小等属性。</a:t>
              </a:r>
              <a:endPar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grpSp>
      <p:grpSp>
        <p:nvGrpSpPr>
          <p:cNvPr id="26" name="组合 25"/>
          <p:cNvGrpSpPr/>
          <p:nvPr/>
        </p:nvGrpSpPr>
        <p:grpSpPr>
          <a:xfrm>
            <a:off x="3349142" y="1776508"/>
            <a:ext cx="2550695" cy="3505821"/>
            <a:chOff x="497305" y="1868284"/>
            <a:chExt cx="2550695" cy="3505821"/>
          </a:xfrm>
        </p:grpSpPr>
        <p:sp>
          <p:nvSpPr>
            <p:cNvPr id="27" name="矩形: 圆角 26"/>
            <p:cNvSpPr/>
            <p:nvPr/>
          </p:nvSpPr>
          <p:spPr>
            <a:xfrm>
              <a:off x="497305" y="1868284"/>
              <a:ext cx="2550695" cy="3505821"/>
            </a:xfrm>
            <a:prstGeom prst="roundRect">
              <a:avLst>
                <a:gd name="adj" fmla="val 9749"/>
              </a:avLst>
            </a:prstGeom>
            <a:solidFill>
              <a:srgbClr val="6CBCDD"/>
            </a:solidFill>
            <a:ln w="12700" cap="flat" cmpd="sng" algn="ctr">
              <a:noFill/>
              <a:prstDash val="solid"/>
              <a:miter lim="800000"/>
            </a:ln>
            <a:effectLst>
              <a:outerShdw blurRad="381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8" name="矩形: 圆角 27"/>
            <p:cNvSpPr/>
            <p:nvPr/>
          </p:nvSpPr>
          <p:spPr>
            <a:xfrm>
              <a:off x="1066800" y="2262554"/>
              <a:ext cx="1411705" cy="401052"/>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rPr>
                <a:t>添加标题</a:t>
              </a:r>
              <a:endPar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cs"/>
              </a:endParaRPr>
            </a:p>
          </p:txBody>
        </p:sp>
        <p:sp>
          <p:nvSpPr>
            <p:cNvPr id="29" name="矩形 28"/>
            <p:cNvSpPr/>
            <p:nvPr/>
          </p:nvSpPr>
          <p:spPr>
            <a:xfrm>
              <a:off x="591826" y="3140242"/>
              <a:ext cx="2361652" cy="1156983"/>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单击此处输入您的文本内容，可更改文字的颜色或者大小等属性。</a:t>
              </a:r>
              <a:endParaRPr kumimoji="0" lang="zh-CN" altLang="en-US" sz="160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grpSp>
      <p:grpSp>
        <p:nvGrpSpPr>
          <p:cNvPr id="5" name="组合 4"/>
          <p:cNvGrpSpPr/>
          <p:nvPr/>
        </p:nvGrpSpPr>
        <p:grpSpPr>
          <a:xfrm>
            <a:off x="234950" y="319405"/>
            <a:ext cx="3071495" cy="565150"/>
            <a:chOff x="370" y="503"/>
            <a:chExt cx="4837" cy="890"/>
          </a:xfrm>
        </p:grpSpPr>
        <p:grpSp>
          <p:nvGrpSpPr>
            <p:cNvPr id="10" name="组合 9"/>
            <p:cNvGrpSpPr/>
            <p:nvPr/>
          </p:nvGrpSpPr>
          <p:grpSpPr>
            <a:xfrm>
              <a:off x="370" y="503"/>
              <a:ext cx="890" cy="890"/>
              <a:chOff x="406329" y="495300"/>
              <a:chExt cx="812871" cy="812871"/>
            </a:xfrm>
          </p:grpSpPr>
          <p:sp>
            <p:nvSpPr>
              <p:cNvPr id="11" name="泪滴形 10"/>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sp>
            <p:nvSpPr>
              <p:cNvPr id="12" name="椭圆 11"/>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grpSp>
        <p:sp>
          <p:nvSpPr>
            <p:cNvPr id="13" name="文本框 12"/>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3" name="任意多边形 22"/>
          <p:cNvSpPr/>
          <p:nvPr/>
        </p:nvSpPr>
        <p:spPr>
          <a:xfrm>
            <a:off x="0" y="2042160"/>
            <a:ext cx="12192000" cy="4815841"/>
          </a:xfrm>
          <a:custGeom>
            <a:avLst/>
            <a:gdLst>
              <a:gd name="connsiteX0" fmla="*/ 0 w 12192000"/>
              <a:gd name="connsiteY0" fmla="*/ 0 h 3747537"/>
              <a:gd name="connsiteX1" fmla="*/ 383614 w 12192000"/>
              <a:gd name="connsiteY1" fmla="*/ 3009 h 3747537"/>
              <a:gd name="connsiteX2" fmla="*/ 12174634 w 12192000"/>
              <a:gd name="connsiteY2" fmla="*/ 1844727 h 3747537"/>
              <a:gd name="connsiteX3" fmla="*/ 12192000 w 12192000"/>
              <a:gd name="connsiteY3" fmla="*/ 1851583 h 3747537"/>
              <a:gd name="connsiteX4" fmla="*/ 12192000 w 12192000"/>
              <a:gd name="connsiteY4" fmla="*/ 3747537 h 3747537"/>
              <a:gd name="connsiteX5" fmla="*/ 0 w 12192000"/>
              <a:gd name="connsiteY5" fmla="*/ 3747537 h 3747537"/>
              <a:gd name="connsiteX6" fmla="*/ 0 w 12192000"/>
              <a:gd name="connsiteY6" fmla="*/ 0 h 37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747537">
                <a:moveTo>
                  <a:pt x="0" y="0"/>
                </a:moveTo>
                <a:lnTo>
                  <a:pt x="383614" y="3009"/>
                </a:lnTo>
                <a:cubicBezTo>
                  <a:pt x="5127457" y="77609"/>
                  <a:pt x="9338572" y="778620"/>
                  <a:pt x="12174634" y="1844727"/>
                </a:cubicBezTo>
                <a:lnTo>
                  <a:pt x="12192000" y="1851583"/>
                </a:lnTo>
                <a:lnTo>
                  <a:pt x="12192000" y="3747537"/>
                </a:lnTo>
                <a:lnTo>
                  <a:pt x="0" y="3747537"/>
                </a:lnTo>
                <a:lnTo>
                  <a:pt x="0" y="0"/>
                </a:lnTo>
                <a:close/>
              </a:path>
            </a:pathLst>
          </a:custGeom>
          <a:solidFill>
            <a:schemeClr val="bg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cs typeface="+mn-cs"/>
            </a:endParaRPr>
          </a:p>
        </p:txBody>
      </p:sp>
      <p:sp>
        <p:nvSpPr>
          <p:cNvPr id="19" name="任意多边形 18"/>
          <p:cNvSpPr/>
          <p:nvPr/>
        </p:nvSpPr>
        <p:spPr>
          <a:xfrm>
            <a:off x="1" y="1"/>
            <a:ext cx="12191999" cy="6339954"/>
          </a:xfrm>
          <a:custGeom>
            <a:avLst/>
            <a:gdLst>
              <a:gd name="connsiteX0" fmla="*/ 0 w 9413333"/>
              <a:gd name="connsiteY0" fmla="*/ 0 h 4895022"/>
              <a:gd name="connsiteX1" fmla="*/ 9413333 w 9413333"/>
              <a:gd name="connsiteY1" fmla="*/ 0 h 4895022"/>
              <a:gd name="connsiteX2" fmla="*/ 9411379 w 9413333"/>
              <a:gd name="connsiteY2" fmla="*/ 77275 h 4895022"/>
              <a:gd name="connsiteX3" fmla="*/ 4338870 w 9413333"/>
              <a:gd name="connsiteY3" fmla="*/ 4895022 h 4895022"/>
              <a:gd name="connsiteX4" fmla="*/ 127186 w 9413333"/>
              <a:gd name="connsiteY4" fmla="*/ 2655687 h 4895022"/>
              <a:gd name="connsiteX5" fmla="*/ 0 w 9413333"/>
              <a:gd name="connsiteY5" fmla="*/ 2457296 h 4895022"/>
              <a:gd name="connsiteX6" fmla="*/ 0 w 9413333"/>
              <a:gd name="connsiteY6" fmla="*/ 0 h 489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3333" h="4895022">
                <a:moveTo>
                  <a:pt x="0" y="0"/>
                </a:moveTo>
                <a:lnTo>
                  <a:pt x="9413333" y="0"/>
                </a:lnTo>
                <a:lnTo>
                  <a:pt x="9411379" y="77275"/>
                </a:lnTo>
                <a:cubicBezTo>
                  <a:pt x="9275344" y="2760927"/>
                  <a:pt x="7056329" y="4895022"/>
                  <a:pt x="4338870" y="4895022"/>
                </a:cubicBezTo>
                <a:cubicBezTo>
                  <a:pt x="2585671" y="4895022"/>
                  <a:pt x="1039940" y="4006741"/>
                  <a:pt x="127186" y="2655687"/>
                </a:cubicBezTo>
                <a:lnTo>
                  <a:pt x="0" y="2457296"/>
                </a:lnTo>
                <a:lnTo>
                  <a:pt x="0" y="0"/>
                </a:lnTo>
                <a:close/>
              </a:path>
            </a:pathLst>
          </a:custGeom>
          <a:solidFill>
            <a:srgbClr val="6CBCDD"/>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cs typeface="+mn-cs"/>
            </a:endParaRPr>
          </a:p>
        </p:txBody>
      </p:sp>
      <p:sp>
        <p:nvSpPr>
          <p:cNvPr id="45" name="任意多边形: 形状 44"/>
          <p:cNvSpPr/>
          <p:nvPr/>
        </p:nvSpPr>
        <p:spPr>
          <a:xfrm>
            <a:off x="0" y="0"/>
            <a:ext cx="5010151" cy="4038599"/>
          </a:xfrm>
          <a:custGeom>
            <a:avLst/>
            <a:gdLst>
              <a:gd name="connsiteX0" fmla="*/ 0 w 5010151"/>
              <a:gd name="connsiteY0" fmla="*/ 0 h 4038599"/>
              <a:gd name="connsiteX1" fmla="*/ 4796606 w 5010151"/>
              <a:gd name="connsiteY1" fmla="*/ 0 h 4038599"/>
              <a:gd name="connsiteX2" fmla="*/ 4877198 w 5010151"/>
              <a:gd name="connsiteY2" fmla="*/ 219203 h 4038599"/>
              <a:gd name="connsiteX3" fmla="*/ 5010151 w 5010151"/>
              <a:gd name="connsiteY3" fmla="*/ 1094645 h 4038599"/>
              <a:gd name="connsiteX4" fmla="*/ 2052888 w 5010151"/>
              <a:gd name="connsiteY4" fmla="*/ 4038599 h 4038599"/>
              <a:gd name="connsiteX5" fmla="*/ 171794 w 5010151"/>
              <a:gd name="connsiteY5" fmla="*/ 3366343 h 4038599"/>
              <a:gd name="connsiteX6" fmla="*/ 0 w 5010151"/>
              <a:gd name="connsiteY6" fmla="*/ 3210909 h 40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0151" h="4038599">
                <a:moveTo>
                  <a:pt x="0" y="0"/>
                </a:moveTo>
                <a:lnTo>
                  <a:pt x="4796606" y="0"/>
                </a:lnTo>
                <a:lnTo>
                  <a:pt x="4877198" y="219203"/>
                </a:lnTo>
                <a:cubicBezTo>
                  <a:pt x="4963604" y="495755"/>
                  <a:pt x="5010151" y="789789"/>
                  <a:pt x="5010151" y="1094645"/>
                </a:cubicBezTo>
                <a:cubicBezTo>
                  <a:pt x="5010151" y="2720546"/>
                  <a:pt x="3686139" y="4038599"/>
                  <a:pt x="2052888" y="4038599"/>
                </a:cubicBezTo>
                <a:cubicBezTo>
                  <a:pt x="1338341" y="4038599"/>
                  <a:pt x="682984" y="3786316"/>
                  <a:pt x="171794" y="3366343"/>
                </a:cubicBezTo>
                <a:lnTo>
                  <a:pt x="0" y="3210909"/>
                </a:lnTo>
                <a:close/>
              </a:path>
            </a:pathLst>
          </a:custGeom>
          <a:solidFill>
            <a:srgbClr val="0070C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lt"/>
              <a:cs typeface="+mn-cs"/>
            </a:endParaRPr>
          </a:p>
        </p:txBody>
      </p:sp>
      <p:sp>
        <p:nvSpPr>
          <p:cNvPr id="46" name="文本框 45"/>
          <p:cNvSpPr txBox="1"/>
          <p:nvPr/>
        </p:nvSpPr>
        <p:spPr>
          <a:xfrm>
            <a:off x="628650" y="1890981"/>
            <a:ext cx="3810000" cy="922020"/>
          </a:xfrm>
          <a:prstGeom prst="rect">
            <a:avLst/>
          </a:prstGeom>
          <a:noFill/>
        </p:spPr>
        <p:txBody>
          <a:bodyPr wrap="square">
            <a:spAutoFit/>
          </a:bodyPr>
          <a:lstStyle/>
          <a:p>
            <a:pPr algn="r">
              <a:defRPr/>
            </a:pPr>
            <a:r>
              <a:rPr lang="en-US" altLang="zh-CN" sz="5400" dirty="0">
                <a:solidFill>
                  <a:prstClr val="white"/>
                </a:solidFill>
                <a:latin typeface="Arial Black" panose="020B0A04020102020204" pitchFamily="34" charset="0"/>
                <a:ea typeface="字魂36号-正文宋楷" panose="00000500000000000000" charset="-122"/>
              </a:rPr>
              <a:t>PART 0</a:t>
            </a:r>
            <a:r>
              <a:rPr lang="en-US" sz="5400" dirty="0">
                <a:solidFill>
                  <a:prstClr val="white"/>
                </a:solidFill>
                <a:latin typeface="Arial Black" panose="020B0A04020102020204" pitchFamily="34" charset="0"/>
                <a:ea typeface="字魂36号-正文宋楷" panose="00000500000000000000" charset="-122"/>
              </a:rPr>
              <a:t>3</a:t>
            </a:r>
            <a:endParaRPr lang="en-US" sz="11500" dirty="0">
              <a:solidFill>
                <a:prstClr val="white"/>
              </a:solidFill>
              <a:latin typeface="Arial Black" panose="020B0A04020102020204" pitchFamily="34" charset="0"/>
              <a:ea typeface="字魂36号-正文宋楷" panose="00000500000000000000" charset="-122"/>
            </a:endParaRPr>
          </a:p>
        </p:txBody>
      </p:sp>
      <p:pic>
        <p:nvPicPr>
          <p:cNvPr id="5" name="图片 4" descr="21"/>
          <p:cNvPicPr>
            <a:picLocks noChangeAspect="1"/>
          </p:cNvPicPr>
          <p:nvPr/>
        </p:nvPicPr>
        <p:blipFill>
          <a:blip r:embed="rId1"/>
          <a:stretch>
            <a:fillRect/>
          </a:stretch>
        </p:blipFill>
        <p:spPr>
          <a:xfrm>
            <a:off x="10296525" y="5762625"/>
            <a:ext cx="1895475" cy="1095375"/>
          </a:xfrm>
          <a:prstGeom prst="rect">
            <a:avLst/>
          </a:prstGeom>
        </p:spPr>
      </p:pic>
      <p:sp>
        <p:nvSpPr>
          <p:cNvPr id="2" name="矩形 1"/>
          <p:cNvSpPr/>
          <p:nvPr/>
        </p:nvSpPr>
        <p:spPr>
          <a:xfrm>
            <a:off x="3922121" y="3261461"/>
            <a:ext cx="6290856" cy="787652"/>
          </a:xfrm>
          <a:prstGeom prst="rect">
            <a:avLst/>
          </a:prstGeom>
        </p:spPr>
        <p:txBody>
          <a:bodyPr wrap="square">
            <a:spAutoFit/>
          </a:bodyPr>
          <a:lstStyle/>
          <a:p>
            <a:pPr algn="ctr" eaLnBrk="0" hangingPunct="0">
              <a:lnSpc>
                <a:spcPct val="150000"/>
              </a:lnSpc>
              <a:defRPr/>
            </a:pPr>
            <a:r>
              <a:rPr lang="en-US" altLang="zh-CN" sz="1600" dirty="0">
                <a:solidFill>
                  <a:schemeClr val="bg1"/>
                </a:solidFill>
                <a:latin typeface="微软雅黑" panose="020B0503020204020204" charset="-122"/>
                <a:ea typeface="微软雅黑" panose="020B0503020204020204" charset="-122"/>
                <a:sym typeface="思源黑体 CN Bold" panose="020B0800000000000000" pitchFamily="34" charset="-122"/>
              </a:rPr>
              <a:t>A designer can use default text to simulate what text would look like. It looks even better with you using this text. </a:t>
            </a:r>
            <a:endParaRPr lang="en-US" altLang="zh-CN" sz="1600" dirty="0">
              <a:solidFill>
                <a:schemeClr val="bg1"/>
              </a:solidFill>
              <a:latin typeface="微软雅黑" panose="020B0503020204020204" charset="-122"/>
              <a:ea typeface="微软雅黑" panose="020B0503020204020204" charset="-122"/>
              <a:sym typeface="思源黑体 CN Bold" panose="020B0800000000000000" pitchFamily="34" charset="-122"/>
            </a:endParaRPr>
          </a:p>
        </p:txBody>
      </p:sp>
      <p:sp>
        <p:nvSpPr>
          <p:cNvPr id="3" name="文本框 2"/>
          <p:cNvSpPr txBox="1"/>
          <p:nvPr/>
        </p:nvSpPr>
        <p:spPr>
          <a:xfrm>
            <a:off x="4842509" y="2454910"/>
            <a:ext cx="4450080" cy="829945"/>
          </a:xfrm>
          <a:prstGeom prst="rect">
            <a:avLst/>
          </a:prstGeom>
          <a:noFill/>
        </p:spPr>
        <p:txBody>
          <a:bodyPr wrap="none" rtlCol="0">
            <a:spAutoFit/>
          </a:bodyPr>
          <a:lstStyle/>
          <a:p>
            <a:r>
              <a:rPr lang="zh-CN" altLang="en-US" sz="4800" b="1">
                <a:solidFill>
                  <a:schemeClr val="bg1"/>
                </a:solidFill>
                <a:latin typeface="微软雅黑" panose="020B0503020204020204" charset="-122"/>
                <a:ea typeface="微软雅黑" panose="020B0503020204020204" charset="-122"/>
              </a:rPr>
              <a:t>请输入标题文字</a:t>
            </a:r>
            <a:endParaRPr lang="zh-CN" altLang="en-US" sz="48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bldLst>
      <p:bldP spid="4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29113" y="1687376"/>
            <a:ext cx="3455670" cy="3408680"/>
            <a:chOff x="4329113" y="1687376"/>
            <a:chExt cx="3455670" cy="3408680"/>
          </a:xfrm>
        </p:grpSpPr>
        <p:sp>
          <p:nvSpPr>
            <p:cNvPr id="9" name="矩形 8"/>
            <p:cNvSpPr/>
            <p:nvPr/>
          </p:nvSpPr>
          <p:spPr>
            <a:xfrm rot="2700000">
              <a:off x="5482273" y="1687376"/>
              <a:ext cx="1161415" cy="1161415"/>
            </a:xfrm>
            <a:prstGeom prst="rect">
              <a:avLst/>
            </a:prstGeom>
            <a:solidFill>
              <a:srgbClr val="FFFFFF">
                <a:lumMod val="95000"/>
              </a:srgbClr>
            </a:solidFill>
            <a:ln w="25400" cap="flat" cmpd="sng" algn="ctr">
              <a:gradFill>
                <a:gsLst>
                  <a:gs pos="0">
                    <a:srgbClr val="FFFFFF"/>
                  </a:gs>
                  <a:gs pos="100000">
                    <a:srgbClr val="FFFFFF">
                      <a:lumMod val="9500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6" name="等腰三角形 15"/>
            <p:cNvSpPr/>
            <p:nvPr/>
          </p:nvSpPr>
          <p:spPr>
            <a:xfrm rot="10800000">
              <a:off x="5280343" y="2315391"/>
              <a:ext cx="1565275" cy="774065"/>
            </a:xfrm>
            <a:prstGeom prst="triangl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ea"/>
                <a:sym typeface="+mn-lt"/>
              </a:endParaRPr>
            </a:p>
          </p:txBody>
        </p:sp>
        <p:sp>
          <p:nvSpPr>
            <p:cNvPr id="17" name="矩形 16"/>
            <p:cNvSpPr/>
            <p:nvPr/>
          </p:nvSpPr>
          <p:spPr>
            <a:xfrm rot="8100000">
              <a:off x="6623368" y="2837361"/>
              <a:ext cx="1161415" cy="1161415"/>
            </a:xfrm>
            <a:prstGeom prst="rect">
              <a:avLst/>
            </a:prstGeom>
            <a:solidFill>
              <a:srgbClr val="FFFFFF">
                <a:lumMod val="95000"/>
              </a:srgbClr>
            </a:solidFill>
            <a:ln w="25400" cap="flat" cmpd="sng" algn="ctr">
              <a:gradFill>
                <a:gsLst>
                  <a:gs pos="0">
                    <a:srgbClr val="FFFFFF"/>
                  </a:gs>
                  <a:gs pos="100000">
                    <a:srgbClr val="FFFFFF">
                      <a:lumMod val="9500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8" name="等腰三角形 17"/>
            <p:cNvSpPr/>
            <p:nvPr/>
          </p:nvSpPr>
          <p:spPr>
            <a:xfrm rot="16200000">
              <a:off x="5987098" y="3031036"/>
              <a:ext cx="1565275" cy="774065"/>
            </a:xfrm>
            <a:prstGeom prst="triangle">
              <a:avLst/>
            </a:prstGeom>
            <a:solidFill>
              <a:srgbClr val="6CBC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ea"/>
                <a:sym typeface="+mn-lt"/>
              </a:endParaRPr>
            </a:p>
          </p:txBody>
        </p:sp>
        <p:sp>
          <p:nvSpPr>
            <p:cNvPr id="19" name="矩形 18"/>
            <p:cNvSpPr/>
            <p:nvPr/>
          </p:nvSpPr>
          <p:spPr>
            <a:xfrm rot="13500000">
              <a:off x="5451158" y="3934641"/>
              <a:ext cx="1161415" cy="1161415"/>
            </a:xfrm>
            <a:prstGeom prst="rect">
              <a:avLst/>
            </a:prstGeom>
            <a:solidFill>
              <a:srgbClr val="FFFFFF">
                <a:lumMod val="95000"/>
              </a:srgbClr>
            </a:solidFill>
            <a:ln w="25400" cap="flat" cmpd="sng" algn="ctr">
              <a:gradFill>
                <a:gsLst>
                  <a:gs pos="0">
                    <a:srgbClr val="FFFFFF"/>
                  </a:gs>
                  <a:gs pos="100000">
                    <a:srgbClr val="FFFFFF">
                      <a:lumMod val="9500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20" name="等腰三角形 19"/>
            <p:cNvSpPr/>
            <p:nvPr/>
          </p:nvSpPr>
          <p:spPr>
            <a:xfrm>
              <a:off x="5249228" y="3693976"/>
              <a:ext cx="1565275" cy="774065"/>
            </a:xfrm>
            <a:prstGeom prst="triangl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ea"/>
                <a:sym typeface="+mn-lt"/>
              </a:endParaRPr>
            </a:p>
          </p:txBody>
        </p:sp>
        <p:sp>
          <p:nvSpPr>
            <p:cNvPr id="21" name="矩形 20"/>
            <p:cNvSpPr/>
            <p:nvPr/>
          </p:nvSpPr>
          <p:spPr>
            <a:xfrm rot="18900000">
              <a:off x="4329113" y="2831646"/>
              <a:ext cx="1161415" cy="1161415"/>
            </a:xfrm>
            <a:prstGeom prst="rect">
              <a:avLst/>
            </a:prstGeom>
            <a:solidFill>
              <a:srgbClr val="FFFFFF">
                <a:lumMod val="95000"/>
              </a:srgbClr>
            </a:solidFill>
            <a:ln w="25400" cap="flat" cmpd="sng" algn="ctr">
              <a:gradFill>
                <a:gsLst>
                  <a:gs pos="0">
                    <a:srgbClr val="FFFFFF"/>
                  </a:gs>
                  <a:gs pos="100000">
                    <a:srgbClr val="FFFFFF">
                      <a:lumMod val="9500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22" name="等腰三角形 21"/>
            <p:cNvSpPr/>
            <p:nvPr/>
          </p:nvSpPr>
          <p:spPr>
            <a:xfrm rot="5400000">
              <a:off x="4593908" y="3031036"/>
              <a:ext cx="1565275" cy="774065"/>
            </a:xfrm>
            <a:prstGeom prst="triangle">
              <a:avLst/>
            </a:prstGeom>
            <a:solidFill>
              <a:srgbClr val="6CBC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ea"/>
                <a:sym typeface="+mn-lt"/>
              </a:endParaRPr>
            </a:p>
          </p:txBody>
        </p:sp>
        <p:sp>
          <p:nvSpPr>
            <p:cNvPr id="23" name="矩形 22"/>
            <p:cNvSpPr/>
            <p:nvPr/>
          </p:nvSpPr>
          <p:spPr>
            <a:xfrm>
              <a:off x="5744528" y="2408736"/>
              <a:ext cx="523875"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ea"/>
                  <a:sym typeface="+mn-lt"/>
                </a:rPr>
                <a:t>01</a:t>
              </a:r>
              <a:endParaRPr kumimoji="0" lang="en-US" altLang="zh-CN"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ea"/>
                <a:sym typeface="+mn-lt"/>
              </a:endParaRPr>
            </a:p>
          </p:txBody>
        </p:sp>
        <p:sp>
          <p:nvSpPr>
            <p:cNvPr id="24" name="矩形 23"/>
            <p:cNvSpPr/>
            <p:nvPr/>
          </p:nvSpPr>
          <p:spPr>
            <a:xfrm>
              <a:off x="6532563" y="3219631"/>
              <a:ext cx="523875"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ea"/>
                  <a:sym typeface="+mn-lt"/>
                </a:rPr>
                <a:t>02</a:t>
              </a:r>
              <a:endParaRPr kumimoji="0" lang="en-US" altLang="zh-CN"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ea"/>
                <a:sym typeface="+mn-lt"/>
              </a:endParaRPr>
            </a:p>
          </p:txBody>
        </p:sp>
        <p:sp>
          <p:nvSpPr>
            <p:cNvPr id="25" name="矩形 24"/>
            <p:cNvSpPr/>
            <p:nvPr/>
          </p:nvSpPr>
          <p:spPr>
            <a:xfrm>
              <a:off x="5730558" y="3902891"/>
              <a:ext cx="523875"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ea"/>
                  <a:sym typeface="+mn-lt"/>
                </a:rPr>
                <a:t>03</a:t>
              </a:r>
              <a:endParaRPr kumimoji="0" lang="en-US" altLang="zh-CN"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ea"/>
                <a:sym typeface="+mn-lt"/>
              </a:endParaRPr>
            </a:p>
          </p:txBody>
        </p:sp>
        <p:sp>
          <p:nvSpPr>
            <p:cNvPr id="26" name="矩形 25"/>
            <p:cNvSpPr/>
            <p:nvPr/>
          </p:nvSpPr>
          <p:spPr>
            <a:xfrm>
              <a:off x="5023803" y="3180261"/>
              <a:ext cx="523875"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ea"/>
                  <a:sym typeface="+mn-lt"/>
                </a:rPr>
                <a:t>04</a:t>
              </a:r>
              <a:endParaRPr kumimoji="0" lang="en-US" altLang="zh-CN" sz="20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ea"/>
                <a:sym typeface="+mn-lt"/>
              </a:endParaRPr>
            </a:p>
          </p:txBody>
        </p:sp>
        <p:grpSp>
          <p:nvGrpSpPr>
            <p:cNvPr id="27" name="组合 26"/>
            <p:cNvGrpSpPr/>
            <p:nvPr/>
          </p:nvGrpSpPr>
          <p:grpSpPr>
            <a:xfrm>
              <a:off x="7309168" y="3134541"/>
              <a:ext cx="313055" cy="463550"/>
              <a:chOff x="1788810" y="2276744"/>
              <a:chExt cx="392113" cy="581026"/>
            </a:xfrm>
            <a:solidFill>
              <a:srgbClr val="3BABB1"/>
            </a:solidFill>
          </p:grpSpPr>
          <p:sp>
            <p:nvSpPr>
              <p:cNvPr id="41"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solidFill>
                <a:srgbClr val="6CBC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BC5B"/>
                  </a:solidFill>
                  <a:effectLst/>
                  <a:uLnTx/>
                  <a:uFillTx/>
                  <a:latin typeface="微软雅黑" panose="020B0503020204020204" charset="-122"/>
                  <a:ea typeface="微软雅黑" panose="020B0503020204020204" charset="-122"/>
                  <a:cs typeface="+mn-ea"/>
                  <a:sym typeface="+mn-lt"/>
                </a:endParaRPr>
              </a:p>
            </p:txBody>
          </p:sp>
          <p:sp>
            <p:nvSpPr>
              <p:cNvPr id="42"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solidFill>
                <a:srgbClr val="6CBC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BC5B"/>
                  </a:solidFill>
                  <a:effectLst/>
                  <a:uLnTx/>
                  <a:uFillTx/>
                  <a:latin typeface="微软雅黑" panose="020B0503020204020204" charset="-122"/>
                  <a:ea typeface="微软雅黑" panose="020B0503020204020204" charset="-122"/>
                  <a:cs typeface="+mn-ea"/>
                  <a:sym typeface="+mn-lt"/>
                </a:endParaRPr>
              </a:p>
            </p:txBody>
          </p:sp>
          <p:sp>
            <p:nvSpPr>
              <p:cNvPr id="43"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solidFill>
                <a:srgbClr val="6CBC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BC5B"/>
                  </a:solidFill>
                  <a:effectLst/>
                  <a:uLnTx/>
                  <a:uFillTx/>
                  <a:latin typeface="微软雅黑" panose="020B0503020204020204" charset="-122"/>
                  <a:ea typeface="微软雅黑" panose="020B0503020204020204" charset="-122"/>
                  <a:cs typeface="+mn-ea"/>
                  <a:sym typeface="+mn-lt"/>
                </a:endParaRPr>
              </a:p>
            </p:txBody>
          </p:sp>
        </p:grpSp>
        <p:sp>
          <p:nvSpPr>
            <p:cNvPr id="28" name="Freeform 13"/>
            <p:cNvSpPr>
              <a:spLocks noEditPoints="1"/>
            </p:cNvSpPr>
            <p:nvPr/>
          </p:nvSpPr>
          <p:spPr bwMode="auto">
            <a:xfrm>
              <a:off x="5873433" y="4538526"/>
              <a:ext cx="273685" cy="468630"/>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BC5B"/>
                </a:solidFill>
                <a:effectLst/>
                <a:uLnTx/>
                <a:uFillTx/>
                <a:latin typeface="微软雅黑" panose="020B0503020204020204" charset="-122"/>
                <a:ea typeface="微软雅黑" panose="020B0503020204020204" charset="-122"/>
                <a:cs typeface="+mn-ea"/>
                <a:sym typeface="+mn-lt"/>
              </a:endParaRPr>
            </a:p>
          </p:txBody>
        </p:sp>
        <p:sp>
          <p:nvSpPr>
            <p:cNvPr id="29" name="Freeform 19"/>
            <p:cNvSpPr>
              <a:spLocks noEditPoints="1"/>
            </p:cNvSpPr>
            <p:nvPr/>
          </p:nvSpPr>
          <p:spPr bwMode="auto">
            <a:xfrm>
              <a:off x="4482148" y="3247571"/>
              <a:ext cx="386080" cy="386715"/>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6CBC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BC5B"/>
                </a:solidFill>
                <a:effectLst/>
                <a:uLnTx/>
                <a:uFillTx/>
                <a:latin typeface="微软雅黑" panose="020B0503020204020204" charset="-122"/>
                <a:ea typeface="微软雅黑" panose="020B0503020204020204" charset="-122"/>
                <a:cs typeface="+mn-ea"/>
                <a:sym typeface="+mn-lt"/>
              </a:endParaRPr>
            </a:p>
          </p:txBody>
        </p:sp>
        <p:grpSp>
          <p:nvGrpSpPr>
            <p:cNvPr id="30" name="组合 29"/>
            <p:cNvGrpSpPr/>
            <p:nvPr/>
          </p:nvGrpSpPr>
          <p:grpSpPr>
            <a:xfrm>
              <a:off x="5848033" y="1818186"/>
              <a:ext cx="367030" cy="353695"/>
              <a:chOff x="2607983" y="4241292"/>
              <a:chExt cx="490600" cy="471805"/>
            </a:xfrm>
            <a:solidFill>
              <a:srgbClr val="3BABB1"/>
            </a:solidFill>
          </p:grpSpPr>
          <p:sp>
            <p:nvSpPr>
              <p:cNvPr id="39" name="Oval 131"/>
              <p:cNvSpPr>
                <a:spLocks noChangeArrowheads="1"/>
              </p:cNvSpPr>
              <p:nvPr/>
            </p:nvSpPr>
            <p:spPr bwMode="auto">
              <a:xfrm>
                <a:off x="2742898" y="4241292"/>
                <a:ext cx="220770" cy="22359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BC5B"/>
                  </a:solidFill>
                  <a:effectLst/>
                  <a:uLnTx/>
                  <a:uFillTx/>
                  <a:latin typeface="微软雅黑" panose="020B0503020204020204" charset="-122"/>
                  <a:ea typeface="微软雅黑" panose="020B0503020204020204" charset="-122"/>
                  <a:cs typeface="+mn-ea"/>
                  <a:sym typeface="+mn-lt"/>
                </a:endParaRPr>
              </a:p>
            </p:txBody>
          </p:sp>
          <p:sp>
            <p:nvSpPr>
              <p:cNvPr id="40"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BC5B"/>
                  </a:solidFill>
                  <a:effectLst/>
                  <a:uLnTx/>
                  <a:uFillTx/>
                  <a:latin typeface="微软雅黑" panose="020B0503020204020204" charset="-122"/>
                  <a:ea typeface="微软雅黑" panose="020B0503020204020204" charset="-122"/>
                  <a:cs typeface="+mn-ea"/>
                  <a:sym typeface="+mn-lt"/>
                </a:endParaRPr>
              </a:p>
            </p:txBody>
          </p:sp>
        </p:grpSp>
      </p:grpSp>
      <p:grpSp>
        <p:nvGrpSpPr>
          <p:cNvPr id="44" name="组合 43"/>
          <p:cNvGrpSpPr/>
          <p:nvPr/>
        </p:nvGrpSpPr>
        <p:grpSpPr>
          <a:xfrm>
            <a:off x="8116253" y="1852569"/>
            <a:ext cx="3336607" cy="1460513"/>
            <a:chOff x="8116253" y="1968681"/>
            <a:chExt cx="3336607" cy="1460513"/>
          </a:xfrm>
        </p:grpSpPr>
        <p:sp>
          <p:nvSpPr>
            <p:cNvPr id="45" name="文本框 44"/>
            <p:cNvSpPr txBox="1"/>
            <p:nvPr/>
          </p:nvSpPr>
          <p:spPr>
            <a:xfrm>
              <a:off x="8116253" y="1968681"/>
              <a:ext cx="2674620" cy="3987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思源宋体" panose="02020400000000000000" charset="-122"/>
                </a:rPr>
                <a:t>添加标题</a:t>
              </a:r>
              <a:endPar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思源宋体" panose="02020400000000000000" charset="-122"/>
              </a:endParaRPr>
            </a:p>
          </p:txBody>
        </p:sp>
        <p:sp>
          <p:nvSpPr>
            <p:cNvPr id="46" name="文本框 45"/>
            <p:cNvSpPr txBox="1"/>
            <p:nvPr/>
          </p:nvSpPr>
          <p:spPr>
            <a:xfrm flipH="1">
              <a:off x="8116253" y="2272211"/>
              <a:ext cx="3336607" cy="1156983"/>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请您单击此处输入文本内容，可根据需要适当地调整文字的颜色或者大小等属性。</a:t>
              </a:r>
              <a:endPar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grpSp>
      <p:grpSp>
        <p:nvGrpSpPr>
          <p:cNvPr id="56" name="组合 55"/>
          <p:cNvGrpSpPr/>
          <p:nvPr/>
        </p:nvGrpSpPr>
        <p:grpSpPr>
          <a:xfrm>
            <a:off x="667022" y="1852569"/>
            <a:ext cx="3291251" cy="1460513"/>
            <a:chOff x="667022" y="1968681"/>
            <a:chExt cx="3291251" cy="1460513"/>
          </a:xfrm>
        </p:grpSpPr>
        <p:sp>
          <p:nvSpPr>
            <p:cNvPr id="57" name="文本框 56"/>
            <p:cNvSpPr txBox="1"/>
            <p:nvPr/>
          </p:nvSpPr>
          <p:spPr>
            <a:xfrm>
              <a:off x="1484313" y="1968681"/>
              <a:ext cx="2473960" cy="39878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思源宋体" panose="02020400000000000000" charset="-122"/>
                </a:rPr>
                <a:t>添加标题</a:t>
              </a:r>
              <a:endParaRPr kumimoji="0" lang="zh-CN" altLang="en-US" sz="20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思源宋体" panose="02020400000000000000" charset="-122"/>
              </a:endParaRPr>
            </a:p>
          </p:txBody>
        </p:sp>
        <p:sp>
          <p:nvSpPr>
            <p:cNvPr id="58" name="文本框 57"/>
            <p:cNvSpPr txBox="1"/>
            <p:nvPr/>
          </p:nvSpPr>
          <p:spPr>
            <a:xfrm flipH="1">
              <a:off x="667022" y="2272211"/>
              <a:ext cx="3291251" cy="1156983"/>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请您单击此处输入文本内容，可根据需要适当地调整文字的颜色或者大小等属性。</a:t>
              </a:r>
              <a:endPar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grpSp>
      <p:grpSp>
        <p:nvGrpSpPr>
          <p:cNvPr id="59" name="组合 58"/>
          <p:cNvGrpSpPr/>
          <p:nvPr/>
        </p:nvGrpSpPr>
        <p:grpSpPr>
          <a:xfrm>
            <a:off x="8116253" y="3871234"/>
            <a:ext cx="3336607" cy="1460513"/>
            <a:chOff x="8230553" y="3987346"/>
            <a:chExt cx="3336607" cy="1460513"/>
          </a:xfrm>
        </p:grpSpPr>
        <p:sp>
          <p:nvSpPr>
            <p:cNvPr id="60" name="文本框 59"/>
            <p:cNvSpPr txBox="1"/>
            <p:nvPr/>
          </p:nvSpPr>
          <p:spPr>
            <a:xfrm>
              <a:off x="8230553" y="3987346"/>
              <a:ext cx="267462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思源宋体" panose="02020400000000000000" charset="-122"/>
                </a:rPr>
                <a:t>添加标题</a:t>
              </a:r>
              <a:endParaRPr kumimoji="0" lang="zh-CN" altLang="en-US" sz="20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思源宋体" panose="02020400000000000000" charset="-122"/>
              </a:endParaRPr>
            </a:p>
          </p:txBody>
        </p:sp>
        <p:sp>
          <p:nvSpPr>
            <p:cNvPr id="61" name="文本框 60"/>
            <p:cNvSpPr txBox="1"/>
            <p:nvPr/>
          </p:nvSpPr>
          <p:spPr>
            <a:xfrm flipH="1">
              <a:off x="8230553" y="4290876"/>
              <a:ext cx="3336607" cy="115698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请您单击此处输入文本内容，可根据需要适当地调整文字的颜色或者大小等属性。</a:t>
              </a:r>
              <a:endPar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grpSp>
      <p:grpSp>
        <p:nvGrpSpPr>
          <p:cNvPr id="62" name="组合 61"/>
          <p:cNvGrpSpPr/>
          <p:nvPr/>
        </p:nvGrpSpPr>
        <p:grpSpPr>
          <a:xfrm>
            <a:off x="667022" y="3871234"/>
            <a:ext cx="3291251" cy="1460513"/>
            <a:chOff x="781322" y="3987346"/>
            <a:chExt cx="3291251" cy="1460513"/>
          </a:xfrm>
        </p:grpSpPr>
        <p:sp>
          <p:nvSpPr>
            <p:cNvPr id="63" name="文本框 62"/>
            <p:cNvSpPr txBox="1"/>
            <p:nvPr/>
          </p:nvSpPr>
          <p:spPr>
            <a:xfrm>
              <a:off x="1598613" y="3987346"/>
              <a:ext cx="2473960" cy="39878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思源宋体" panose="02020400000000000000" charset="-122"/>
                </a:rPr>
                <a:t>添加标题</a:t>
              </a:r>
              <a:endParaRPr kumimoji="0" lang="zh-CN" altLang="en-US" sz="2000" b="1"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思源宋体" panose="02020400000000000000" charset="-122"/>
              </a:endParaRPr>
            </a:p>
          </p:txBody>
        </p:sp>
        <p:sp>
          <p:nvSpPr>
            <p:cNvPr id="64" name="文本框 63"/>
            <p:cNvSpPr txBox="1"/>
            <p:nvPr/>
          </p:nvSpPr>
          <p:spPr>
            <a:xfrm flipH="1">
              <a:off x="781322" y="4290876"/>
              <a:ext cx="3291251" cy="1156983"/>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请您单击此处输入文本内容，可根据需要适当地调整文字的颜色或者大小等属性。</a:t>
              </a:r>
              <a:endPar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grpSp>
      <p:grpSp>
        <p:nvGrpSpPr>
          <p:cNvPr id="8" name="组合 7"/>
          <p:cNvGrpSpPr/>
          <p:nvPr/>
        </p:nvGrpSpPr>
        <p:grpSpPr>
          <a:xfrm>
            <a:off x="234950" y="319405"/>
            <a:ext cx="3071495" cy="565150"/>
            <a:chOff x="370" y="503"/>
            <a:chExt cx="4837" cy="890"/>
          </a:xfrm>
        </p:grpSpPr>
        <p:grpSp>
          <p:nvGrpSpPr>
            <p:cNvPr id="10" name="组合 9"/>
            <p:cNvGrpSpPr/>
            <p:nvPr/>
          </p:nvGrpSpPr>
          <p:grpSpPr>
            <a:xfrm>
              <a:off x="370" y="503"/>
              <a:ext cx="890" cy="890"/>
              <a:chOff x="406329" y="495300"/>
              <a:chExt cx="812871" cy="812871"/>
            </a:xfrm>
          </p:grpSpPr>
          <p:sp>
            <p:nvSpPr>
              <p:cNvPr id="11" name="泪滴形 10"/>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sp>
            <p:nvSpPr>
              <p:cNvPr id="12" name="椭圆 11"/>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grpSp>
        <p:sp>
          <p:nvSpPr>
            <p:cNvPr id="13" name="文本框 12"/>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占位符 3" descr="C:\Users\Administrator\Desktop\ppt-占位图长方形（蓝）.jpgppt-占位图长方形（蓝）"/>
          <p:cNvPicPr>
            <a:picLocks noChangeAspect="1"/>
          </p:cNvPicPr>
          <p:nvPr/>
        </p:nvPicPr>
        <p:blipFill>
          <a:blip r:embed="rId1"/>
          <a:srcRect t="-12594" b="-7606"/>
          <a:stretch>
            <a:fillRect/>
          </a:stretch>
        </p:blipFill>
        <p:spPr>
          <a:xfrm>
            <a:off x="4470400" y="884555"/>
            <a:ext cx="6917690" cy="5187950"/>
          </a:xfrm>
          <a:prstGeom prst="rect">
            <a:avLst/>
          </a:prstGeom>
          <a:effectLst>
            <a:outerShdw blurRad="762000" sx="102000" sy="102000" algn="ctr" rotWithShape="0">
              <a:prstClr val="black">
                <a:alpha val="15000"/>
              </a:prstClr>
            </a:outerShdw>
          </a:effectLst>
        </p:spPr>
      </p:pic>
      <p:grpSp>
        <p:nvGrpSpPr>
          <p:cNvPr id="36" name="组合 35"/>
          <p:cNvGrpSpPr/>
          <p:nvPr/>
        </p:nvGrpSpPr>
        <p:grpSpPr>
          <a:xfrm>
            <a:off x="568869" y="1061058"/>
            <a:ext cx="3913236" cy="4793942"/>
            <a:chOff x="4139383" y="1032029"/>
            <a:chExt cx="3913236" cy="4793942"/>
          </a:xfrm>
        </p:grpSpPr>
        <p:grpSp>
          <p:nvGrpSpPr>
            <p:cNvPr id="37" name="组合 36"/>
            <p:cNvGrpSpPr/>
            <p:nvPr/>
          </p:nvGrpSpPr>
          <p:grpSpPr>
            <a:xfrm>
              <a:off x="4139383" y="1032029"/>
              <a:ext cx="3913236" cy="4793942"/>
              <a:chOff x="4139383" y="1032029"/>
              <a:chExt cx="3913236" cy="4793942"/>
            </a:xfrm>
          </p:grpSpPr>
          <p:sp>
            <p:nvSpPr>
              <p:cNvPr id="39" name="Rectangle 4"/>
              <p:cNvSpPr/>
              <p:nvPr/>
            </p:nvSpPr>
            <p:spPr>
              <a:xfrm>
                <a:off x="4139383" y="1032029"/>
                <a:ext cx="3913236" cy="4793942"/>
              </a:xfrm>
              <a:prstGeom prst="round2DiagRect">
                <a:avLst/>
              </a:prstGeom>
              <a:solidFill>
                <a:schemeClr val="bg1"/>
              </a:solidFill>
              <a:ln w="12700" cap="flat" cmpd="sng" algn="ctr">
                <a:noFill/>
                <a:prstDash val="solid"/>
                <a:miter lim="800000"/>
              </a:ln>
              <a:effectLst>
                <a:outerShdw blurRad="292100" sx="102000" sy="102000" algn="ctr" rotWithShape="0">
                  <a:prstClr val="black">
                    <a:alpha val="12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字魂36号-正文宋楷" panose="00000500000000000000" charset="-122"/>
                </a:endParaRPr>
              </a:p>
            </p:txBody>
          </p:sp>
          <p:sp>
            <p:nvSpPr>
              <p:cNvPr id="40" name="Rectangle: Rounded Corners 41"/>
              <p:cNvSpPr/>
              <p:nvPr/>
            </p:nvSpPr>
            <p:spPr>
              <a:xfrm>
                <a:off x="5486401" y="4995438"/>
                <a:ext cx="1219200" cy="319313"/>
              </a:xfrm>
              <a:prstGeom prst="roundRect">
                <a:avLst>
                  <a:gd name="adj" fmla="val 50000"/>
                </a:avLst>
              </a:prstGeom>
              <a:solidFill>
                <a:srgbClr val="6CBC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字魂36号-正文宋楷" panose="00000500000000000000" charset="-122"/>
                  </a:rPr>
                  <a:t>了解更多</a:t>
                </a:r>
                <a:endParaRPr kumimoji="0" lang="zh-CN" altLang="en-US" sz="12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字魂36号-正文宋楷" panose="00000500000000000000" charset="-122"/>
                </a:endParaRPr>
              </a:p>
            </p:txBody>
          </p:sp>
        </p:grpSp>
        <p:sp>
          <p:nvSpPr>
            <p:cNvPr id="38" name="Synergistically utilize technically sound portals with frictionless chains. Dramatically customize…"/>
            <p:cNvSpPr txBox="1"/>
            <p:nvPr/>
          </p:nvSpPr>
          <p:spPr>
            <a:xfrm>
              <a:off x="4395730" y="2016284"/>
              <a:ext cx="3400540" cy="2264979"/>
            </a:xfrm>
            <a:prstGeom prst="rect">
              <a:avLst/>
            </a:prstGeom>
            <a:ln w="12700">
              <a:miter lim="400000"/>
            </a:ln>
          </p:spPr>
          <p:txBody>
            <a:bodyPr wrap="square" lIns="0" tIns="0" rIns="0" bIns="0">
              <a:spAutoFit/>
            </a:bodyPr>
            <a:lstStyle/>
            <a:p>
              <a:pPr algn="ctr">
                <a:lnSpc>
                  <a:spcPct val="150000"/>
                </a:lnSpc>
                <a:defRPr/>
              </a:pPr>
              <a:r>
                <a:rPr lang="zh-CN" altLang="en-US" sz="2000" b="1" kern="0" dirty="0">
                  <a:solidFill>
                    <a:schemeClr val="tx1">
                      <a:lumMod val="75000"/>
                      <a:lumOff val="25000"/>
                    </a:schemeClr>
                  </a:solidFill>
                  <a:latin typeface="微软雅黑" panose="020B0503020204020204" charset="-122"/>
                  <a:ea typeface="微软雅黑" panose="020B0503020204020204" charset="-122"/>
                  <a:sym typeface="思源黑体 CN Bold" panose="020B0800000000000000" pitchFamily="34" charset="-122"/>
                </a:rPr>
                <a:t>添加标题</a:t>
              </a:r>
              <a:endParaRPr lang="en-US" altLang="zh-CN" sz="2000" b="1" kern="0" dirty="0">
                <a:solidFill>
                  <a:schemeClr val="tx1">
                    <a:lumMod val="75000"/>
                    <a:lumOff val="25000"/>
                  </a:schemeClr>
                </a:solidFill>
                <a:latin typeface="微软雅黑" panose="020B0503020204020204" charset="-122"/>
                <a:ea typeface="微软雅黑" panose="020B0503020204020204" charset="-122"/>
                <a:sym typeface="思源黑体 CN Bold" panose="020B0800000000000000" pitchFamily="34" charset="-122"/>
              </a:endParaRPr>
            </a:p>
            <a:p>
              <a:pPr marL="285750" indent="-285750">
                <a:lnSpc>
                  <a:spcPct val="150000"/>
                </a:lnSpc>
                <a:buFont typeface="Arial" panose="020B0604020202020204" pitchFamily="34" charset="0"/>
                <a:buChar char="•"/>
                <a:defRPr/>
              </a:pPr>
              <a:r>
                <a:rPr lang="zh-CN" altLang="en-US" sz="1600" kern="0" dirty="0">
                  <a:solidFill>
                    <a:schemeClr val="tx1">
                      <a:lumMod val="75000"/>
                      <a:lumOff val="25000"/>
                    </a:schemeClr>
                  </a:solidFill>
                  <a:latin typeface="微软雅黑" panose="020B0503020204020204" charset="-122"/>
                  <a:ea typeface="微软雅黑" panose="020B0503020204020204" charset="-122"/>
                  <a:sym typeface="思源黑体 CN Bold" panose="020B0800000000000000" pitchFamily="34" charset="-122"/>
                </a:rPr>
                <a:t>单击此处添加合适的文字加以说明，可调整文字大小或颜色等属性。</a:t>
              </a:r>
              <a:endParaRPr lang="en-US" altLang="zh-CN" sz="1600" kern="0" dirty="0">
                <a:solidFill>
                  <a:schemeClr val="tx1">
                    <a:lumMod val="75000"/>
                    <a:lumOff val="25000"/>
                  </a:schemeClr>
                </a:solidFill>
                <a:latin typeface="微软雅黑" panose="020B0503020204020204" charset="-122"/>
                <a:ea typeface="微软雅黑" panose="020B0503020204020204" charset="-122"/>
                <a:sym typeface="思源黑体 CN Bold" panose="020B0800000000000000" pitchFamily="34" charset="-122"/>
              </a:endParaRPr>
            </a:p>
            <a:p>
              <a:pPr marL="285750" indent="-285750">
                <a:lnSpc>
                  <a:spcPct val="150000"/>
                </a:lnSpc>
                <a:buFont typeface="Arial" panose="020B0604020202020204" pitchFamily="34" charset="0"/>
                <a:buChar char="•"/>
                <a:defRPr/>
              </a:pPr>
              <a:endParaRPr lang="en-US" altLang="zh-CN" sz="1600" kern="0" dirty="0">
                <a:solidFill>
                  <a:schemeClr val="tx1">
                    <a:lumMod val="75000"/>
                    <a:lumOff val="25000"/>
                  </a:schemeClr>
                </a:solidFill>
                <a:latin typeface="微软雅黑" panose="020B0503020204020204" charset="-122"/>
                <a:ea typeface="微软雅黑" panose="020B0503020204020204" charset="-122"/>
                <a:sym typeface="思源黑体 CN Bold" panose="020B0800000000000000" pitchFamily="34" charset="-122"/>
              </a:endParaRPr>
            </a:p>
            <a:p>
              <a:pPr marL="285750" indent="-285750">
                <a:lnSpc>
                  <a:spcPct val="150000"/>
                </a:lnSpc>
                <a:buFont typeface="Arial" panose="020B0604020202020204" pitchFamily="34" charset="0"/>
                <a:buChar char="•"/>
                <a:defRPr/>
              </a:pPr>
              <a:r>
                <a:rPr lang="zh-CN" altLang="en-US" sz="1600" kern="0" dirty="0">
                  <a:solidFill>
                    <a:schemeClr val="tx1">
                      <a:lumMod val="75000"/>
                      <a:lumOff val="25000"/>
                    </a:schemeClr>
                  </a:solidFill>
                  <a:latin typeface="微软雅黑" panose="020B0503020204020204" charset="-122"/>
                  <a:ea typeface="微软雅黑" panose="020B0503020204020204" charset="-122"/>
                  <a:sym typeface="思源黑体 CN Bold" panose="020B0800000000000000" pitchFamily="34" charset="-122"/>
                </a:rPr>
                <a:t>单击此处添加合适的文字加以说明，可调整文字大小或颜色等属性。</a:t>
              </a:r>
              <a:endParaRPr lang="en-US" altLang="zh-CN" sz="1600" kern="0" dirty="0">
                <a:solidFill>
                  <a:schemeClr val="tx1">
                    <a:lumMod val="75000"/>
                    <a:lumOff val="25000"/>
                  </a:schemeClr>
                </a:solidFill>
                <a:latin typeface="微软雅黑" panose="020B0503020204020204" charset="-122"/>
                <a:ea typeface="微软雅黑" panose="020B0503020204020204" charset="-122"/>
                <a:sym typeface="思源黑体 CN Bold" panose="020B0800000000000000" pitchFamily="34" charset="-122"/>
              </a:endParaRPr>
            </a:p>
          </p:txBody>
        </p:sp>
      </p:grpSp>
      <p:grpSp>
        <p:nvGrpSpPr>
          <p:cNvPr id="5" name="组合 4"/>
          <p:cNvGrpSpPr/>
          <p:nvPr/>
        </p:nvGrpSpPr>
        <p:grpSpPr>
          <a:xfrm>
            <a:off x="4470400" y="2293256"/>
            <a:ext cx="6676571" cy="2336800"/>
            <a:chOff x="4470400" y="2293256"/>
            <a:chExt cx="6676571" cy="2336800"/>
          </a:xfrm>
        </p:grpSpPr>
        <p:sp>
          <p:nvSpPr>
            <p:cNvPr id="2" name="矩形 1"/>
            <p:cNvSpPr/>
            <p:nvPr/>
          </p:nvSpPr>
          <p:spPr>
            <a:xfrm>
              <a:off x="4470400" y="2293256"/>
              <a:ext cx="6676571" cy="2336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矩形 40"/>
            <p:cNvSpPr/>
            <p:nvPr/>
          </p:nvSpPr>
          <p:spPr>
            <a:xfrm>
              <a:off x="5238084" y="2797396"/>
              <a:ext cx="3550695" cy="1249316"/>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添加标题</a:t>
              </a:r>
              <a:endParaRPr kumimoji="0" lang="en-US" altLang="zh-CN" sz="2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单击此处输入您的文本内容，可更改文字的颜色或者大小等属性。</a:t>
              </a:r>
              <a:endParaRPr kumimoji="0" lang="zh-CN" altLang="en-US" sz="1600"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grpSp>
      <p:grpSp>
        <p:nvGrpSpPr>
          <p:cNvPr id="9" name="组合 8"/>
          <p:cNvGrpSpPr/>
          <p:nvPr/>
        </p:nvGrpSpPr>
        <p:grpSpPr>
          <a:xfrm>
            <a:off x="234950" y="319405"/>
            <a:ext cx="3071495" cy="565150"/>
            <a:chOff x="370" y="503"/>
            <a:chExt cx="4837" cy="890"/>
          </a:xfrm>
        </p:grpSpPr>
        <p:grpSp>
          <p:nvGrpSpPr>
            <p:cNvPr id="10" name="组合 9"/>
            <p:cNvGrpSpPr/>
            <p:nvPr/>
          </p:nvGrpSpPr>
          <p:grpSpPr>
            <a:xfrm>
              <a:off x="370" y="503"/>
              <a:ext cx="890" cy="890"/>
              <a:chOff x="406329" y="495300"/>
              <a:chExt cx="812871" cy="812871"/>
            </a:xfrm>
          </p:grpSpPr>
          <p:sp>
            <p:nvSpPr>
              <p:cNvPr id="11" name="泪滴形 10"/>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sp>
            <p:nvSpPr>
              <p:cNvPr id="12" name="椭圆 11"/>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grpSp>
        <p:sp>
          <p:nvSpPr>
            <p:cNvPr id="13" name="文本框 12"/>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00917" y="1852295"/>
            <a:ext cx="3337561" cy="3391853"/>
            <a:chOff x="4800917" y="1852295"/>
            <a:chExt cx="3337561" cy="3391853"/>
          </a:xfrm>
        </p:grpSpPr>
        <p:sp>
          <p:nvSpPr>
            <p:cNvPr id="9" name="Freeform 19"/>
            <p:cNvSpPr>
              <a:spLocks noEditPoints="1"/>
            </p:cNvSpPr>
            <p:nvPr/>
          </p:nvSpPr>
          <p:spPr bwMode="auto">
            <a:xfrm rot="2700000">
              <a:off x="5015230" y="1852295"/>
              <a:ext cx="2310765" cy="2310765"/>
            </a:xfrm>
            <a:custGeom>
              <a:avLst/>
              <a:gdLst>
                <a:gd name="T0" fmla="*/ 740 w 1008"/>
                <a:gd name="T1" fmla="*/ 950 h 1008"/>
                <a:gd name="T2" fmla="*/ 1008 w 1008"/>
                <a:gd name="T3" fmla="*/ 504 h 1008"/>
                <a:gd name="T4" fmla="*/ 825 w 1008"/>
                <a:gd name="T5" fmla="*/ 115 h 1008"/>
                <a:gd name="T6" fmla="*/ 504 w 1008"/>
                <a:gd name="T7" fmla="*/ 0 h 1008"/>
                <a:gd name="T8" fmla="*/ 0 w 1008"/>
                <a:gd name="T9" fmla="*/ 504 h 1008"/>
                <a:gd name="T10" fmla="*/ 237 w 1008"/>
                <a:gd name="T11" fmla="*/ 932 h 1008"/>
                <a:gd name="T12" fmla="*/ 504 w 1008"/>
                <a:gd name="T13" fmla="*/ 1008 h 1008"/>
                <a:gd name="T14" fmla="*/ 740 w 1008"/>
                <a:gd name="T15" fmla="*/ 950 h 1008"/>
                <a:gd name="T16" fmla="*/ 505 w 1008"/>
                <a:gd name="T17" fmla="*/ 627 h 1008"/>
                <a:gd name="T18" fmla="*/ 739 w 1008"/>
                <a:gd name="T19" fmla="*/ 393 h 1008"/>
                <a:gd name="T20" fmla="*/ 972 w 1008"/>
                <a:gd name="T21" fmla="*/ 627 h 1008"/>
                <a:gd name="T22" fmla="*/ 739 w 1008"/>
                <a:gd name="T23" fmla="*/ 860 h 1008"/>
                <a:gd name="T24" fmla="*/ 505 w 1008"/>
                <a:gd name="T25" fmla="*/ 62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740" y="950"/>
                  </a:moveTo>
                  <a:cubicBezTo>
                    <a:pt x="900" y="865"/>
                    <a:pt x="1008" y="697"/>
                    <a:pt x="1008" y="504"/>
                  </a:cubicBezTo>
                  <a:cubicBezTo>
                    <a:pt x="1008" y="348"/>
                    <a:pt x="937" y="208"/>
                    <a:pt x="825" y="115"/>
                  </a:cubicBezTo>
                  <a:cubicBezTo>
                    <a:pt x="738" y="43"/>
                    <a:pt x="626" y="0"/>
                    <a:pt x="504" y="0"/>
                  </a:cubicBezTo>
                  <a:cubicBezTo>
                    <a:pt x="226" y="0"/>
                    <a:pt x="0" y="226"/>
                    <a:pt x="0" y="504"/>
                  </a:cubicBezTo>
                  <a:cubicBezTo>
                    <a:pt x="0" y="685"/>
                    <a:pt x="95" y="843"/>
                    <a:pt x="237" y="932"/>
                  </a:cubicBezTo>
                  <a:cubicBezTo>
                    <a:pt x="315" y="980"/>
                    <a:pt x="406" y="1008"/>
                    <a:pt x="504" y="1008"/>
                  </a:cubicBezTo>
                  <a:cubicBezTo>
                    <a:pt x="590" y="1008"/>
                    <a:pt x="670" y="987"/>
                    <a:pt x="740" y="950"/>
                  </a:cubicBezTo>
                  <a:close/>
                  <a:moveTo>
                    <a:pt x="505" y="627"/>
                  </a:moveTo>
                  <a:cubicBezTo>
                    <a:pt x="505" y="498"/>
                    <a:pt x="610" y="393"/>
                    <a:pt x="739" y="393"/>
                  </a:cubicBezTo>
                  <a:cubicBezTo>
                    <a:pt x="868" y="393"/>
                    <a:pt x="972" y="498"/>
                    <a:pt x="972" y="627"/>
                  </a:cubicBezTo>
                  <a:cubicBezTo>
                    <a:pt x="972" y="756"/>
                    <a:pt x="868" y="860"/>
                    <a:pt x="739" y="860"/>
                  </a:cubicBezTo>
                  <a:cubicBezTo>
                    <a:pt x="610" y="860"/>
                    <a:pt x="505" y="756"/>
                    <a:pt x="505" y="627"/>
                  </a:cubicBezTo>
                  <a:close/>
                </a:path>
              </a:pathLst>
            </a:custGeom>
            <a:solidFill>
              <a:srgbClr val="6CBCDD"/>
            </a:solidFill>
            <a:ln>
              <a:noFill/>
            </a:ln>
          </p:spPr>
          <p:txBody>
            <a:bodyPr vert="horz" wrap="square" lIns="68580" tIns="34290" rIns="68580" bIns="34290" numCol="1" anchor="t" anchorCtr="0" compatLnSpc="1"/>
            <a:lstStyle/>
            <a:p>
              <a:endParaRPr lang="id-ID" sz="1350">
                <a:latin typeface="微软雅黑" panose="020B0503020204020204" charset="-122"/>
                <a:ea typeface="微软雅黑" panose="020B0503020204020204" charset="-122"/>
                <a:cs typeface="+mn-ea"/>
                <a:sym typeface="+mn-lt"/>
              </a:endParaRPr>
            </a:p>
          </p:txBody>
        </p:sp>
        <p:sp>
          <p:nvSpPr>
            <p:cNvPr id="16" name="文本框 15"/>
            <p:cNvSpPr txBox="1"/>
            <p:nvPr/>
          </p:nvSpPr>
          <p:spPr>
            <a:xfrm>
              <a:off x="5869940" y="2149475"/>
              <a:ext cx="732893" cy="584775"/>
            </a:xfrm>
            <a:prstGeom prst="rect">
              <a:avLst/>
            </a:prstGeom>
            <a:noFill/>
          </p:spPr>
          <p:txBody>
            <a:bodyPr wrap="none" rtlCol="0">
              <a:spAutoFit/>
            </a:bodyPr>
            <a:lstStyle/>
            <a:p>
              <a:r>
                <a:rPr lang="en-US" altLang="zh-CN" sz="3200">
                  <a:solidFill>
                    <a:schemeClr val="bg1"/>
                  </a:solidFill>
                  <a:latin typeface="微软雅黑" panose="020B0503020204020204" charset="-122"/>
                  <a:ea typeface="微软雅黑" panose="020B0503020204020204" charset="-122"/>
                  <a:cs typeface="+mn-ea"/>
                  <a:sym typeface="+mn-lt"/>
                </a:rPr>
                <a:t>01</a:t>
              </a:r>
              <a:endParaRPr lang="en-US" altLang="zh-CN" sz="3200">
                <a:solidFill>
                  <a:schemeClr val="bg1"/>
                </a:solidFill>
                <a:latin typeface="微软雅黑" panose="020B0503020204020204" charset="-122"/>
                <a:ea typeface="微软雅黑" panose="020B0503020204020204" charset="-122"/>
                <a:cs typeface="+mn-ea"/>
                <a:sym typeface="+mn-lt"/>
              </a:endParaRPr>
            </a:p>
          </p:txBody>
        </p:sp>
        <p:sp>
          <p:nvSpPr>
            <p:cNvPr id="17" name="Freeform 21"/>
            <p:cNvSpPr/>
            <p:nvPr/>
          </p:nvSpPr>
          <p:spPr bwMode="auto">
            <a:xfrm rot="2700000">
              <a:off x="4792980" y="2914015"/>
              <a:ext cx="2338070" cy="2322195"/>
            </a:xfrm>
            <a:custGeom>
              <a:avLst/>
              <a:gdLst>
                <a:gd name="T0" fmla="*/ 249 w 1020"/>
                <a:gd name="T1" fmla="*/ 230 h 1013"/>
                <a:gd name="T2" fmla="*/ 439 w 1020"/>
                <a:gd name="T3" fmla="*/ 2 h 1013"/>
                <a:gd name="T4" fmla="*/ 437 w 1020"/>
                <a:gd name="T5" fmla="*/ 0 h 1013"/>
                <a:gd name="T6" fmla="*/ 0 w 1020"/>
                <a:gd name="T7" fmla="*/ 503 h 1013"/>
                <a:gd name="T8" fmla="*/ 510 w 1020"/>
                <a:gd name="T9" fmla="*/ 1013 h 1013"/>
                <a:gd name="T10" fmla="*/ 1020 w 1020"/>
                <a:gd name="T11" fmla="*/ 503 h 1013"/>
                <a:gd name="T12" fmla="*/ 325 w 1020"/>
                <a:gd name="T13" fmla="*/ 421 h 1013"/>
                <a:gd name="T14" fmla="*/ 249 w 1020"/>
                <a:gd name="T15" fmla="*/ 230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249" y="230"/>
                  </a:move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ubicBezTo>
                    <a:pt x="325" y="421"/>
                    <a:pt x="249" y="349"/>
                    <a:pt x="249" y="230"/>
                  </a:cubicBezTo>
                  <a:close/>
                </a:path>
              </a:pathLst>
            </a:custGeom>
            <a:solidFill>
              <a:srgbClr val="0070C0"/>
            </a:solidFill>
            <a:ln>
              <a:noFill/>
            </a:ln>
          </p:spPr>
          <p:txBody>
            <a:bodyPr vert="horz" wrap="square" lIns="68580" tIns="34290" rIns="68580" bIns="34290" numCol="1" anchor="t" anchorCtr="0" compatLnSpc="1"/>
            <a:lstStyle/>
            <a:p>
              <a:endParaRPr lang="id-ID" sz="1350">
                <a:latin typeface="微软雅黑" panose="020B0503020204020204" charset="-122"/>
                <a:ea typeface="微软雅黑" panose="020B0503020204020204" charset="-122"/>
                <a:cs typeface="+mn-ea"/>
                <a:sym typeface="+mn-lt"/>
              </a:endParaRPr>
            </a:p>
          </p:txBody>
        </p:sp>
        <p:sp>
          <p:nvSpPr>
            <p:cNvPr id="18" name="文本框 17"/>
            <p:cNvSpPr txBox="1"/>
            <p:nvPr/>
          </p:nvSpPr>
          <p:spPr>
            <a:xfrm>
              <a:off x="5121910" y="3926205"/>
              <a:ext cx="732893" cy="584775"/>
            </a:xfrm>
            <a:prstGeom prst="rect">
              <a:avLst/>
            </a:prstGeom>
            <a:noFill/>
          </p:spPr>
          <p:txBody>
            <a:bodyPr wrap="none" rtlCol="0">
              <a:spAutoFit/>
            </a:bodyPr>
            <a:lstStyle/>
            <a:p>
              <a:r>
                <a:rPr lang="en-US" altLang="zh-CN" sz="3200">
                  <a:solidFill>
                    <a:schemeClr val="bg1"/>
                  </a:solidFill>
                  <a:latin typeface="微软雅黑" panose="020B0503020204020204" charset="-122"/>
                  <a:ea typeface="微软雅黑" panose="020B0503020204020204" charset="-122"/>
                  <a:cs typeface="+mn-ea"/>
                  <a:sym typeface="+mn-lt"/>
                </a:rPr>
                <a:t>02</a:t>
              </a:r>
              <a:endParaRPr lang="en-US" altLang="zh-CN" sz="3200">
                <a:solidFill>
                  <a:schemeClr val="bg1"/>
                </a:solidFill>
                <a:latin typeface="微软雅黑" panose="020B0503020204020204" charset="-122"/>
                <a:ea typeface="微软雅黑" panose="020B0503020204020204" charset="-122"/>
                <a:cs typeface="+mn-ea"/>
                <a:sym typeface="+mn-lt"/>
              </a:endParaRPr>
            </a:p>
          </p:txBody>
        </p:sp>
        <p:sp>
          <p:nvSpPr>
            <p:cNvPr id="19" name="Freeform 22"/>
            <p:cNvSpPr/>
            <p:nvPr/>
          </p:nvSpPr>
          <p:spPr bwMode="auto">
            <a:xfrm rot="2700000">
              <a:off x="5876290" y="2633980"/>
              <a:ext cx="2195195" cy="2329180"/>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6CBCDD">
                <a:alpha val="49000"/>
              </a:srgbClr>
            </a:solidFill>
            <a:ln>
              <a:noFill/>
            </a:ln>
          </p:spPr>
          <p:txBody>
            <a:bodyPr vert="horz" wrap="square" lIns="68580" tIns="34290" rIns="68580" bIns="34290" numCol="1" anchor="t" anchorCtr="0" compatLnSpc="1"/>
            <a:lstStyle/>
            <a:p>
              <a:endParaRPr lang="id-ID" sz="1350">
                <a:latin typeface="微软雅黑" panose="020B0503020204020204" charset="-122"/>
                <a:ea typeface="微软雅黑" panose="020B0503020204020204" charset="-122"/>
                <a:cs typeface="+mn-ea"/>
                <a:sym typeface="+mn-lt"/>
              </a:endParaRPr>
            </a:p>
          </p:txBody>
        </p:sp>
        <p:sp>
          <p:nvSpPr>
            <p:cNvPr id="20" name="文本框 19"/>
            <p:cNvSpPr txBox="1"/>
            <p:nvPr/>
          </p:nvSpPr>
          <p:spPr>
            <a:xfrm>
              <a:off x="7094855" y="3760470"/>
              <a:ext cx="732893" cy="584775"/>
            </a:xfrm>
            <a:prstGeom prst="rect">
              <a:avLst/>
            </a:prstGeom>
            <a:noFill/>
          </p:spPr>
          <p:txBody>
            <a:bodyPr wrap="none" rtlCol="0">
              <a:spAutoFit/>
            </a:bodyPr>
            <a:lstStyle/>
            <a:p>
              <a:r>
                <a:rPr lang="en-US" altLang="zh-CN" sz="3200">
                  <a:solidFill>
                    <a:schemeClr val="bg1"/>
                  </a:solidFill>
                  <a:latin typeface="微软雅黑" panose="020B0503020204020204" charset="-122"/>
                  <a:ea typeface="微软雅黑" panose="020B0503020204020204" charset="-122"/>
                  <a:cs typeface="+mn-ea"/>
                  <a:sym typeface="+mn-lt"/>
                </a:rPr>
                <a:t>03</a:t>
              </a:r>
              <a:endParaRPr lang="en-US" altLang="zh-CN" sz="3200">
                <a:solidFill>
                  <a:schemeClr val="bg1"/>
                </a:solidFill>
                <a:latin typeface="微软雅黑" panose="020B0503020204020204" charset="-122"/>
                <a:ea typeface="微软雅黑" panose="020B0503020204020204" charset="-122"/>
                <a:cs typeface="+mn-ea"/>
                <a:sym typeface="+mn-lt"/>
              </a:endParaRPr>
            </a:p>
          </p:txBody>
        </p:sp>
      </p:grpSp>
      <p:grpSp>
        <p:nvGrpSpPr>
          <p:cNvPr id="36" name="组合 35"/>
          <p:cNvGrpSpPr/>
          <p:nvPr/>
        </p:nvGrpSpPr>
        <p:grpSpPr>
          <a:xfrm>
            <a:off x="8201156" y="1422400"/>
            <a:ext cx="3293575" cy="2148958"/>
            <a:chOff x="8245282" y="1422400"/>
            <a:chExt cx="3293575" cy="2148958"/>
          </a:xfrm>
        </p:grpSpPr>
        <p:sp>
          <p:nvSpPr>
            <p:cNvPr id="37" name="矩形 4"/>
            <p:cNvSpPr>
              <a:spLocks noChangeArrowheads="1"/>
            </p:cNvSpPr>
            <p:nvPr/>
          </p:nvSpPr>
          <p:spPr bwMode="auto">
            <a:xfrm>
              <a:off x="8245282" y="1422400"/>
              <a:ext cx="3293575" cy="2148958"/>
            </a:xfrm>
            <a:prstGeom prst="roundRect">
              <a:avLst>
                <a:gd name="adj" fmla="val 0"/>
              </a:avLst>
            </a:prstGeom>
            <a:solidFill>
              <a:schemeClr val="bg1"/>
            </a:solidFill>
            <a:ln>
              <a:noFill/>
            </a:ln>
            <a:effectLst>
              <a:outerShdw blurRad="762000" algn="ctr" rotWithShape="0">
                <a:prstClr val="black">
                  <a:alpha val="15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1219200">
                <a:lnSpc>
                  <a:spcPct val="130000"/>
                </a:lnSpc>
              </a:pPr>
              <a:endParaRPr lang="zh-CN" altLang="en-US" sz="1600" dirty="0">
                <a:solidFill>
                  <a:srgbClr val="7F7F7F"/>
                </a:solidFill>
                <a:latin typeface="微软雅黑" panose="020B0503020204020204" charset="-122"/>
                <a:ea typeface="微软雅黑" panose="020B0503020204020204" charset="-122"/>
              </a:endParaRPr>
            </a:p>
          </p:txBody>
        </p:sp>
        <p:sp>
          <p:nvSpPr>
            <p:cNvPr id="38" name="文本框 37"/>
            <p:cNvSpPr txBox="1"/>
            <p:nvPr/>
          </p:nvSpPr>
          <p:spPr>
            <a:xfrm>
              <a:off x="8324526" y="1687555"/>
              <a:ext cx="3135086" cy="1618648"/>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添加标题</a:t>
              </a:r>
              <a:endParaRPr kumimoji="0" lang="en-US" altLang="zh-CN"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请您单击此处输入文本内容，可适当地调整文字的颜色或者大小等属性，可复制粘贴您的文本。</a:t>
              </a:r>
              <a:endPar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grpSp>
      <p:sp>
        <p:nvSpPr>
          <p:cNvPr id="39" name="文本框 38"/>
          <p:cNvSpPr txBox="1"/>
          <p:nvPr/>
        </p:nvSpPr>
        <p:spPr>
          <a:xfrm>
            <a:off x="740228" y="1760387"/>
            <a:ext cx="3976915" cy="1618648"/>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添加标题</a:t>
            </a:r>
            <a:endParaRPr kumimoji="0" lang="en-US" altLang="zh-CN"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请您单击此处输入文本内容，可适当地调整文字的颜色或者大小等属性，可复制粘贴您的文本。</a:t>
            </a:r>
            <a:endPar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sp>
        <p:nvSpPr>
          <p:cNvPr id="40" name="文本框 39"/>
          <p:cNvSpPr txBox="1"/>
          <p:nvPr/>
        </p:nvSpPr>
        <p:spPr>
          <a:xfrm>
            <a:off x="8280400" y="3763358"/>
            <a:ext cx="3135086" cy="1618648"/>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添加标题</a:t>
            </a:r>
            <a:endParaRPr kumimoji="0" lang="en-US" altLang="zh-CN"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请您单击此处输入文本内容，可适当地调整文字的颜色或者大小等属性，可复制粘贴您的文本。</a:t>
            </a:r>
            <a:endPar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sp>
        <p:nvSpPr>
          <p:cNvPr id="41" name="文本框 40"/>
          <p:cNvSpPr txBox="1"/>
          <p:nvPr/>
        </p:nvSpPr>
        <p:spPr>
          <a:xfrm>
            <a:off x="870857" y="3763358"/>
            <a:ext cx="3846286" cy="1618648"/>
          </a:xfrm>
          <a:prstGeom prst="rect">
            <a:avLst/>
          </a:prstGeom>
          <a:noFill/>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添加标题</a:t>
            </a:r>
            <a:endParaRPr kumimoji="0" lang="en-US" altLang="zh-CN"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请您单击此处输入文本内容，可适当地调整文字的颜色或者大小等属性，可复制粘贴您的文本。</a:t>
            </a:r>
            <a:endPar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grpSp>
        <p:nvGrpSpPr>
          <p:cNvPr id="8" name="组合 7"/>
          <p:cNvGrpSpPr/>
          <p:nvPr/>
        </p:nvGrpSpPr>
        <p:grpSpPr>
          <a:xfrm>
            <a:off x="234950" y="319405"/>
            <a:ext cx="3071495" cy="565150"/>
            <a:chOff x="370" y="503"/>
            <a:chExt cx="4837" cy="890"/>
          </a:xfrm>
        </p:grpSpPr>
        <p:grpSp>
          <p:nvGrpSpPr>
            <p:cNvPr id="10" name="组合 9"/>
            <p:cNvGrpSpPr/>
            <p:nvPr/>
          </p:nvGrpSpPr>
          <p:grpSpPr>
            <a:xfrm>
              <a:off x="370" y="503"/>
              <a:ext cx="890" cy="890"/>
              <a:chOff x="406329" y="495300"/>
              <a:chExt cx="812871" cy="812871"/>
            </a:xfrm>
          </p:grpSpPr>
          <p:sp>
            <p:nvSpPr>
              <p:cNvPr id="11" name="泪滴形 10"/>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sp>
            <p:nvSpPr>
              <p:cNvPr id="12" name="椭圆 11"/>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grpSp>
        <p:sp>
          <p:nvSpPr>
            <p:cNvPr id="13" name="文本框 12"/>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bldLst>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5688" y="2174340"/>
            <a:ext cx="2520156" cy="744583"/>
          </a:xfrm>
          <a:prstGeom prst="rect">
            <a:avLst/>
          </a:prstGeom>
          <a:solidFill>
            <a:srgbClr val="6CBCDD"/>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 name="矩形 2"/>
          <p:cNvSpPr/>
          <p:nvPr/>
        </p:nvSpPr>
        <p:spPr>
          <a:xfrm>
            <a:off x="3575844" y="2174340"/>
            <a:ext cx="2520156" cy="744583"/>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4" name="矩形 3"/>
          <p:cNvSpPr/>
          <p:nvPr/>
        </p:nvSpPr>
        <p:spPr>
          <a:xfrm>
            <a:off x="6096001" y="2174340"/>
            <a:ext cx="2520156" cy="744583"/>
          </a:xfrm>
          <a:prstGeom prst="rect">
            <a:avLst/>
          </a:prstGeom>
          <a:solidFill>
            <a:srgbClr val="6CBCDD"/>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5" name="矩形 4"/>
          <p:cNvSpPr/>
          <p:nvPr/>
        </p:nvSpPr>
        <p:spPr>
          <a:xfrm>
            <a:off x="8616157" y="2174340"/>
            <a:ext cx="2520156" cy="744583"/>
          </a:xfrm>
          <a:prstGeom prst="rect">
            <a:avLst/>
          </a:prstGeom>
          <a:solidFill>
            <a:srgbClr val="0070C0"/>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9" name="TextBox 19"/>
          <p:cNvSpPr txBox="1"/>
          <p:nvPr/>
        </p:nvSpPr>
        <p:spPr>
          <a:xfrm>
            <a:off x="1055688" y="2346576"/>
            <a:ext cx="2520155"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b="1" dirty="0">
                <a:solidFill>
                  <a:schemeClr val="bg1"/>
                </a:solidFill>
                <a:latin typeface="微软雅黑" panose="020B0503020204020204" charset="-122"/>
                <a:ea typeface="微软雅黑" panose="020B0503020204020204" charset="-122"/>
              </a:rPr>
              <a:t>预见性</a:t>
            </a:r>
            <a:endParaRPr lang="zh-CN" altLang="en-US" sz="2000" b="1" dirty="0">
              <a:solidFill>
                <a:schemeClr val="bg1"/>
              </a:solidFill>
              <a:latin typeface="微软雅黑" panose="020B0503020204020204" charset="-122"/>
              <a:ea typeface="微软雅黑" panose="020B0503020204020204" charset="-122"/>
            </a:endParaRPr>
          </a:p>
        </p:txBody>
      </p:sp>
      <p:sp>
        <p:nvSpPr>
          <p:cNvPr id="11" name="TextBox 19"/>
          <p:cNvSpPr txBox="1"/>
          <p:nvPr/>
        </p:nvSpPr>
        <p:spPr>
          <a:xfrm>
            <a:off x="6095999" y="2346576"/>
            <a:ext cx="2520155"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b="1" dirty="0">
                <a:solidFill>
                  <a:schemeClr val="bg1"/>
                </a:solidFill>
                <a:latin typeface="微软雅黑" panose="020B0503020204020204" charset="-122"/>
                <a:ea typeface="微软雅黑" panose="020B0503020204020204" charset="-122"/>
              </a:rPr>
              <a:t>真实性</a:t>
            </a:r>
            <a:endParaRPr lang="zh-CN" altLang="en-US" sz="2000" b="1" dirty="0">
              <a:solidFill>
                <a:schemeClr val="bg1"/>
              </a:solidFill>
              <a:latin typeface="微软雅黑" panose="020B0503020204020204" charset="-122"/>
              <a:ea typeface="微软雅黑" panose="020B0503020204020204" charset="-122"/>
            </a:endParaRPr>
          </a:p>
        </p:txBody>
      </p:sp>
      <p:sp>
        <p:nvSpPr>
          <p:cNvPr id="12" name="TextBox 19"/>
          <p:cNvSpPr txBox="1"/>
          <p:nvPr/>
        </p:nvSpPr>
        <p:spPr>
          <a:xfrm>
            <a:off x="8616158" y="2346576"/>
            <a:ext cx="2520155"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b="1" dirty="0">
                <a:solidFill>
                  <a:schemeClr val="bg1"/>
                </a:solidFill>
                <a:latin typeface="微软雅黑" panose="020B0503020204020204" charset="-122"/>
                <a:ea typeface="微软雅黑" panose="020B0503020204020204" charset="-122"/>
              </a:rPr>
              <a:t>适应性</a:t>
            </a:r>
            <a:endParaRPr lang="zh-CN" altLang="en-US" sz="2000" b="1" dirty="0">
              <a:solidFill>
                <a:schemeClr val="bg1"/>
              </a:solidFill>
              <a:latin typeface="微软雅黑" panose="020B0503020204020204" charset="-122"/>
              <a:ea typeface="微软雅黑" panose="020B0503020204020204" charset="-122"/>
            </a:endParaRPr>
          </a:p>
        </p:txBody>
      </p:sp>
      <p:sp>
        <p:nvSpPr>
          <p:cNvPr id="13" name="TextBox 19"/>
          <p:cNvSpPr txBox="1"/>
          <p:nvPr/>
        </p:nvSpPr>
        <p:spPr>
          <a:xfrm>
            <a:off x="3575841" y="2346576"/>
            <a:ext cx="2520155"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b="1" dirty="0">
                <a:solidFill>
                  <a:schemeClr val="tx1">
                    <a:lumMod val="85000"/>
                    <a:lumOff val="15000"/>
                  </a:schemeClr>
                </a:solidFill>
                <a:latin typeface="微软雅黑" panose="020B0503020204020204" charset="-122"/>
                <a:ea typeface="微软雅黑" panose="020B0503020204020204" charset="-122"/>
              </a:rPr>
              <a:t>有效性</a:t>
            </a:r>
            <a:endParaRPr lang="zh-CN" altLang="en-US" sz="2000" b="1" dirty="0">
              <a:solidFill>
                <a:schemeClr val="tx1">
                  <a:lumMod val="85000"/>
                  <a:lumOff val="15000"/>
                </a:schemeClr>
              </a:solidFill>
              <a:latin typeface="微软雅黑" panose="020B0503020204020204" charset="-122"/>
              <a:ea typeface="微软雅黑" panose="020B0503020204020204" charset="-122"/>
            </a:endParaRPr>
          </a:p>
        </p:txBody>
      </p:sp>
      <p:grpSp>
        <p:nvGrpSpPr>
          <p:cNvPr id="27" name="组合 26"/>
          <p:cNvGrpSpPr/>
          <p:nvPr/>
        </p:nvGrpSpPr>
        <p:grpSpPr>
          <a:xfrm>
            <a:off x="1194682" y="3463672"/>
            <a:ext cx="2242165" cy="1526637"/>
            <a:chOff x="1194682" y="3472281"/>
            <a:chExt cx="2242165" cy="1526637"/>
          </a:xfrm>
        </p:grpSpPr>
        <p:sp>
          <p:nvSpPr>
            <p:cNvPr id="10" name="文本框 9"/>
            <p:cNvSpPr txBox="1"/>
            <p:nvPr/>
          </p:nvSpPr>
          <p:spPr>
            <a:xfrm>
              <a:off x="1194682" y="4307403"/>
              <a:ext cx="2242165" cy="691515"/>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000" kern="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请您单击此处输入文本内容请您单击此处输入文本内容请您单击此处输入文本内容</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endParaRPr>
            </a:p>
          </p:txBody>
        </p:sp>
        <p:sp>
          <p:nvSpPr>
            <p:cNvPr id="23" name="椭圆 16"/>
            <p:cNvSpPr/>
            <p:nvPr/>
          </p:nvSpPr>
          <p:spPr>
            <a:xfrm>
              <a:off x="2043477" y="3472281"/>
              <a:ext cx="544574" cy="499922"/>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endParaRPr>
            </a:p>
          </p:txBody>
        </p:sp>
      </p:grpSp>
      <p:grpSp>
        <p:nvGrpSpPr>
          <p:cNvPr id="28" name="组合 27"/>
          <p:cNvGrpSpPr/>
          <p:nvPr/>
        </p:nvGrpSpPr>
        <p:grpSpPr>
          <a:xfrm>
            <a:off x="3575844" y="3101804"/>
            <a:ext cx="2520156" cy="2593702"/>
            <a:chOff x="3575844" y="3110413"/>
            <a:chExt cx="2520156" cy="2593702"/>
          </a:xfrm>
        </p:grpSpPr>
        <p:sp>
          <p:nvSpPr>
            <p:cNvPr id="7" name="矩形 6"/>
            <p:cNvSpPr/>
            <p:nvPr/>
          </p:nvSpPr>
          <p:spPr>
            <a:xfrm>
              <a:off x="3575844" y="3110413"/>
              <a:ext cx="2520156" cy="259370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文本框 13"/>
            <p:cNvSpPr txBox="1"/>
            <p:nvPr/>
          </p:nvSpPr>
          <p:spPr>
            <a:xfrm>
              <a:off x="3714835" y="4307403"/>
              <a:ext cx="2242165" cy="129159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000" kern="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请您单击此处输入文本内容请您单击此处输入文本内容请您单击此处输入文本内容请您单击此处输入文本内容请您单击此处输入文本内容请您单击此处输入文本内容请您单击此处输入文本内容</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endParaRPr>
            </a:p>
          </p:txBody>
        </p:sp>
        <p:sp>
          <p:nvSpPr>
            <p:cNvPr id="24" name="椭圆 17"/>
            <p:cNvSpPr/>
            <p:nvPr/>
          </p:nvSpPr>
          <p:spPr>
            <a:xfrm>
              <a:off x="4609867" y="3449955"/>
              <a:ext cx="452099" cy="544574"/>
            </a:xfrm>
            <a:custGeom>
              <a:avLst/>
              <a:gdLst>
                <a:gd name="T0" fmla="*/ 212 w 212"/>
                <a:gd name="T1" fmla="*/ 160 h 256"/>
                <a:gd name="T2" fmla="*/ 210 w 212"/>
                <a:gd name="T3" fmla="*/ 171 h 256"/>
                <a:gd name="T4" fmla="*/ 203 w 212"/>
                <a:gd name="T5" fmla="*/ 180 h 256"/>
                <a:gd name="T6" fmla="*/ 208 w 212"/>
                <a:gd name="T7" fmla="*/ 188 h 256"/>
                <a:gd name="T8" fmla="*/ 209 w 212"/>
                <a:gd name="T9" fmla="*/ 200 h 256"/>
                <a:gd name="T10" fmla="*/ 205 w 212"/>
                <a:gd name="T11" fmla="*/ 212 h 256"/>
                <a:gd name="T12" fmla="*/ 200 w 212"/>
                <a:gd name="T13" fmla="*/ 218 h 256"/>
                <a:gd name="T14" fmla="*/ 193 w 212"/>
                <a:gd name="T15" fmla="*/ 222 h 256"/>
                <a:gd name="T16" fmla="*/ 194 w 212"/>
                <a:gd name="T17" fmla="*/ 235 h 256"/>
                <a:gd name="T18" fmla="*/ 186 w 212"/>
                <a:gd name="T19" fmla="*/ 245 h 256"/>
                <a:gd name="T20" fmla="*/ 176 w 212"/>
                <a:gd name="T21" fmla="*/ 251 h 256"/>
                <a:gd name="T22" fmla="*/ 169 w 212"/>
                <a:gd name="T23" fmla="*/ 254 h 256"/>
                <a:gd name="T24" fmla="*/ 131 w 212"/>
                <a:gd name="T25" fmla="*/ 256 h 256"/>
                <a:gd name="T26" fmla="*/ 91 w 212"/>
                <a:gd name="T27" fmla="*/ 254 h 256"/>
                <a:gd name="T28" fmla="*/ 60 w 212"/>
                <a:gd name="T29" fmla="*/ 247 h 256"/>
                <a:gd name="T30" fmla="*/ 55 w 212"/>
                <a:gd name="T31" fmla="*/ 245 h 256"/>
                <a:gd name="T32" fmla="*/ 50 w 212"/>
                <a:gd name="T33" fmla="*/ 242 h 256"/>
                <a:gd name="T34" fmla="*/ 46 w 212"/>
                <a:gd name="T35" fmla="*/ 239 h 256"/>
                <a:gd name="T36" fmla="*/ 42 w 212"/>
                <a:gd name="T37" fmla="*/ 234 h 256"/>
                <a:gd name="T38" fmla="*/ 0 w 212"/>
                <a:gd name="T39" fmla="*/ 230 h 256"/>
                <a:gd name="T40" fmla="*/ 0 w 212"/>
                <a:gd name="T41" fmla="*/ 136 h 256"/>
                <a:gd name="T42" fmla="*/ 15 w 212"/>
                <a:gd name="T43" fmla="*/ 136 h 256"/>
                <a:gd name="T44" fmla="*/ 30 w 212"/>
                <a:gd name="T45" fmla="*/ 136 h 256"/>
                <a:gd name="T46" fmla="*/ 37 w 212"/>
                <a:gd name="T47" fmla="*/ 131 h 256"/>
                <a:gd name="T48" fmla="*/ 41 w 212"/>
                <a:gd name="T49" fmla="*/ 127 h 256"/>
                <a:gd name="T50" fmla="*/ 43 w 212"/>
                <a:gd name="T51" fmla="*/ 116 h 256"/>
                <a:gd name="T52" fmla="*/ 46 w 212"/>
                <a:gd name="T53" fmla="*/ 104 h 256"/>
                <a:gd name="T54" fmla="*/ 50 w 212"/>
                <a:gd name="T55" fmla="*/ 95 h 256"/>
                <a:gd name="T56" fmla="*/ 56 w 212"/>
                <a:gd name="T57" fmla="*/ 84 h 256"/>
                <a:gd name="T58" fmla="*/ 73 w 212"/>
                <a:gd name="T59" fmla="*/ 68 h 256"/>
                <a:gd name="T60" fmla="*/ 89 w 212"/>
                <a:gd name="T61" fmla="*/ 18 h 256"/>
                <a:gd name="T62" fmla="*/ 89 w 212"/>
                <a:gd name="T63" fmla="*/ 2 h 256"/>
                <a:gd name="T64" fmla="*/ 97 w 212"/>
                <a:gd name="T65" fmla="*/ 0 h 256"/>
                <a:gd name="T66" fmla="*/ 117 w 212"/>
                <a:gd name="T67" fmla="*/ 18 h 256"/>
                <a:gd name="T68" fmla="*/ 121 w 212"/>
                <a:gd name="T69" fmla="*/ 39 h 256"/>
                <a:gd name="T70" fmla="*/ 114 w 212"/>
                <a:gd name="T71" fmla="*/ 59 h 256"/>
                <a:gd name="T72" fmla="*/ 109 w 212"/>
                <a:gd name="T73" fmla="*/ 89 h 256"/>
                <a:gd name="T74" fmla="*/ 113 w 212"/>
                <a:gd name="T75" fmla="*/ 100 h 256"/>
                <a:gd name="T76" fmla="*/ 122 w 212"/>
                <a:gd name="T77" fmla="*/ 107 h 256"/>
                <a:gd name="T78" fmla="*/ 126 w 212"/>
                <a:gd name="T79" fmla="*/ 107 h 256"/>
                <a:gd name="T80" fmla="*/ 131 w 212"/>
                <a:gd name="T81" fmla="*/ 107 h 256"/>
                <a:gd name="T82" fmla="*/ 136 w 212"/>
                <a:gd name="T83" fmla="*/ 107 h 256"/>
                <a:gd name="T84" fmla="*/ 141 w 212"/>
                <a:gd name="T85" fmla="*/ 106 h 256"/>
                <a:gd name="T86" fmla="*/ 152 w 212"/>
                <a:gd name="T87" fmla="*/ 103 h 256"/>
                <a:gd name="T88" fmla="*/ 164 w 212"/>
                <a:gd name="T89" fmla="*/ 99 h 256"/>
                <a:gd name="T90" fmla="*/ 188 w 212"/>
                <a:gd name="T91" fmla="*/ 98 h 256"/>
                <a:gd name="T92" fmla="*/ 198 w 212"/>
                <a:gd name="T93" fmla="*/ 101 h 256"/>
                <a:gd name="T94" fmla="*/ 205 w 212"/>
                <a:gd name="T95" fmla="*/ 106 h 256"/>
                <a:gd name="T96" fmla="*/ 206 w 212"/>
                <a:gd name="T97" fmla="*/ 109 h 256"/>
                <a:gd name="T98" fmla="*/ 207 w 212"/>
                <a:gd name="T99" fmla="*/ 112 h 256"/>
                <a:gd name="T100" fmla="*/ 208 w 212"/>
                <a:gd name="T101" fmla="*/ 115 h 256"/>
                <a:gd name="T102" fmla="*/ 208 w 212"/>
                <a:gd name="T103" fmla="*/ 118 h 256"/>
                <a:gd name="T104" fmla="*/ 208 w 212"/>
                <a:gd name="T105" fmla="*/ 123 h 256"/>
                <a:gd name="T106" fmla="*/ 203 w 212"/>
                <a:gd name="T107" fmla="*/ 136 h 256"/>
                <a:gd name="T108" fmla="*/ 205 w 212"/>
                <a:gd name="T109" fmla="*/ 139 h 256"/>
                <a:gd name="T110" fmla="*/ 207 w 212"/>
                <a:gd name="T111" fmla="*/ 141 h 256"/>
                <a:gd name="T112" fmla="*/ 209 w 212"/>
                <a:gd name="T113" fmla="*/ 144 h 256"/>
                <a:gd name="T114" fmla="*/ 210 w 212"/>
                <a:gd name="T115" fmla="*/ 147 h 256"/>
                <a:gd name="T116" fmla="*/ 211 w 212"/>
                <a:gd name="T117" fmla="*/ 150 h 256"/>
                <a:gd name="T118" fmla="*/ 212 w 212"/>
                <a:gd name="T119" fmla="*/ 155 h 256"/>
                <a:gd name="T120" fmla="*/ 212 w 212"/>
                <a:gd name="T121" fmla="*/ 16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 h="256">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endParaRPr>
            </a:p>
          </p:txBody>
        </p:sp>
      </p:grpSp>
      <p:grpSp>
        <p:nvGrpSpPr>
          <p:cNvPr id="29" name="组合 28"/>
          <p:cNvGrpSpPr/>
          <p:nvPr/>
        </p:nvGrpSpPr>
        <p:grpSpPr>
          <a:xfrm>
            <a:off x="6234993" y="3493459"/>
            <a:ext cx="2242165" cy="1696875"/>
            <a:chOff x="6234993" y="3502068"/>
            <a:chExt cx="2242165" cy="1696875"/>
          </a:xfrm>
        </p:grpSpPr>
        <p:sp>
          <p:nvSpPr>
            <p:cNvPr id="15" name="文本框 14"/>
            <p:cNvSpPr txBox="1"/>
            <p:nvPr/>
          </p:nvSpPr>
          <p:spPr>
            <a:xfrm>
              <a:off x="6234993" y="4307403"/>
              <a:ext cx="2242165" cy="89154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000" kern="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请您单击此处输入文本内容请您单击此处输入文本内容请您单击此处输入文本内容请您单击此处输入文本内容请您单击此处输入文本内容</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endParaRPr>
            </a:p>
          </p:txBody>
        </p:sp>
        <p:sp>
          <p:nvSpPr>
            <p:cNvPr id="25" name="椭圆 18"/>
            <p:cNvSpPr/>
            <p:nvPr/>
          </p:nvSpPr>
          <p:spPr>
            <a:xfrm>
              <a:off x="7086446" y="3502068"/>
              <a:ext cx="544574" cy="44034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endParaRPr>
            </a:p>
          </p:txBody>
        </p:sp>
      </p:grpSp>
      <p:grpSp>
        <p:nvGrpSpPr>
          <p:cNvPr id="30" name="组合 29"/>
          <p:cNvGrpSpPr/>
          <p:nvPr/>
        </p:nvGrpSpPr>
        <p:grpSpPr>
          <a:xfrm>
            <a:off x="8755152" y="3441346"/>
            <a:ext cx="2242165" cy="1748988"/>
            <a:chOff x="8755152" y="3449955"/>
            <a:chExt cx="2242165" cy="1748988"/>
          </a:xfrm>
        </p:grpSpPr>
        <p:sp>
          <p:nvSpPr>
            <p:cNvPr id="16" name="文本框 15"/>
            <p:cNvSpPr txBox="1"/>
            <p:nvPr/>
          </p:nvSpPr>
          <p:spPr>
            <a:xfrm>
              <a:off x="8755152" y="4307403"/>
              <a:ext cx="2242165" cy="89154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000" kern="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请您单击此处输入文本内容请您单击此处输入文本内容请您单击此处输入文本内容请您单击此处输入文本内容请您单击此处输入文本内容</a:t>
              </a:r>
              <a:endParaRPr lang="zh-CN" altLang="en-US" sz="1000" dirty="0">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endParaRPr>
            </a:p>
          </p:txBody>
        </p:sp>
        <p:sp>
          <p:nvSpPr>
            <p:cNvPr id="26" name="椭圆 19"/>
            <p:cNvSpPr/>
            <p:nvPr/>
          </p:nvSpPr>
          <p:spPr>
            <a:xfrm>
              <a:off x="9613079" y="3449955"/>
              <a:ext cx="526310" cy="544574"/>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endParaRPr>
            </a:p>
          </p:txBody>
        </p:sp>
      </p:grpSp>
      <p:grpSp>
        <p:nvGrpSpPr>
          <p:cNvPr id="6" name="组合 5"/>
          <p:cNvGrpSpPr/>
          <p:nvPr/>
        </p:nvGrpSpPr>
        <p:grpSpPr>
          <a:xfrm>
            <a:off x="234950" y="319405"/>
            <a:ext cx="3071495" cy="565150"/>
            <a:chOff x="370" y="503"/>
            <a:chExt cx="4837" cy="890"/>
          </a:xfrm>
        </p:grpSpPr>
        <p:grpSp>
          <p:nvGrpSpPr>
            <p:cNvPr id="8" name="组合 7"/>
            <p:cNvGrpSpPr/>
            <p:nvPr/>
          </p:nvGrpSpPr>
          <p:grpSpPr>
            <a:xfrm>
              <a:off x="370" y="503"/>
              <a:ext cx="890" cy="890"/>
              <a:chOff x="406329" y="495300"/>
              <a:chExt cx="812871" cy="812871"/>
            </a:xfrm>
          </p:grpSpPr>
          <p:sp>
            <p:nvSpPr>
              <p:cNvPr id="17" name="泪滴形 16"/>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sp>
            <p:nvSpPr>
              <p:cNvPr id="18" name="椭圆 17"/>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grpSp>
        <p:sp>
          <p:nvSpPr>
            <p:cNvPr id="19" name="文本框 18"/>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bldLst>
      <p:bldP spid="2" grpId="0" bldLvl="0" animBg="1"/>
      <p:bldP spid="3" grpId="0" bldLvl="0" animBg="1"/>
      <p:bldP spid="4" grpId="0" bldLvl="0" animBg="1"/>
      <p:bldP spid="5" grpId="0" bldLvl="0" animBg="1"/>
      <p:bldP spid="9"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CAFDE"/>
        </a:solidFill>
        <a:effectLst/>
      </p:bgPr>
    </p:bg>
    <p:spTree>
      <p:nvGrpSpPr>
        <p:cNvPr id="1" name=""/>
        <p:cNvGrpSpPr/>
        <p:nvPr/>
      </p:nvGrpSpPr>
      <p:grpSpPr>
        <a:xfrm>
          <a:off x="0" y="0"/>
          <a:ext cx="0" cy="0"/>
          <a:chOff x="0" y="0"/>
          <a:chExt cx="0" cy="0"/>
        </a:xfrm>
      </p:grpSpPr>
      <p:sp>
        <p:nvSpPr>
          <p:cNvPr id="5" name="任意多边形 4"/>
          <p:cNvSpPr/>
          <p:nvPr/>
        </p:nvSpPr>
        <p:spPr>
          <a:xfrm>
            <a:off x="0" y="2042160"/>
            <a:ext cx="12192000" cy="4815841"/>
          </a:xfrm>
          <a:custGeom>
            <a:avLst/>
            <a:gdLst>
              <a:gd name="connsiteX0" fmla="*/ 0 w 12192000"/>
              <a:gd name="connsiteY0" fmla="*/ 0 h 3747537"/>
              <a:gd name="connsiteX1" fmla="*/ 383614 w 12192000"/>
              <a:gd name="connsiteY1" fmla="*/ 3009 h 3747537"/>
              <a:gd name="connsiteX2" fmla="*/ 12174634 w 12192000"/>
              <a:gd name="connsiteY2" fmla="*/ 1844727 h 3747537"/>
              <a:gd name="connsiteX3" fmla="*/ 12192000 w 12192000"/>
              <a:gd name="connsiteY3" fmla="*/ 1851583 h 3747537"/>
              <a:gd name="connsiteX4" fmla="*/ 12192000 w 12192000"/>
              <a:gd name="connsiteY4" fmla="*/ 3747537 h 3747537"/>
              <a:gd name="connsiteX5" fmla="*/ 0 w 12192000"/>
              <a:gd name="connsiteY5" fmla="*/ 3747537 h 3747537"/>
              <a:gd name="connsiteX6" fmla="*/ 0 w 12192000"/>
              <a:gd name="connsiteY6" fmla="*/ 0 h 37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747537">
                <a:moveTo>
                  <a:pt x="0" y="0"/>
                </a:moveTo>
                <a:lnTo>
                  <a:pt x="383614" y="3009"/>
                </a:lnTo>
                <a:cubicBezTo>
                  <a:pt x="5127457" y="77609"/>
                  <a:pt x="9338572" y="778620"/>
                  <a:pt x="12174634" y="1844727"/>
                </a:cubicBezTo>
                <a:lnTo>
                  <a:pt x="12192000" y="1851583"/>
                </a:lnTo>
                <a:lnTo>
                  <a:pt x="12192000" y="3747537"/>
                </a:lnTo>
                <a:lnTo>
                  <a:pt x="0" y="3747537"/>
                </a:lnTo>
                <a:lnTo>
                  <a:pt x="0" y="0"/>
                </a:lnTo>
                <a:close/>
              </a:path>
            </a:pathLst>
          </a:custGeom>
          <a:solidFill>
            <a:schemeClr val="bg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cs typeface="+mn-cs"/>
            </a:endParaRPr>
          </a:p>
        </p:txBody>
      </p:sp>
      <p:sp>
        <p:nvSpPr>
          <p:cNvPr id="6" name="任意多边形 5"/>
          <p:cNvSpPr/>
          <p:nvPr/>
        </p:nvSpPr>
        <p:spPr>
          <a:xfrm>
            <a:off x="1" y="1"/>
            <a:ext cx="12191999" cy="6339954"/>
          </a:xfrm>
          <a:custGeom>
            <a:avLst/>
            <a:gdLst>
              <a:gd name="connsiteX0" fmla="*/ 0 w 9413333"/>
              <a:gd name="connsiteY0" fmla="*/ 0 h 4895022"/>
              <a:gd name="connsiteX1" fmla="*/ 9413333 w 9413333"/>
              <a:gd name="connsiteY1" fmla="*/ 0 h 4895022"/>
              <a:gd name="connsiteX2" fmla="*/ 9411379 w 9413333"/>
              <a:gd name="connsiteY2" fmla="*/ 77275 h 4895022"/>
              <a:gd name="connsiteX3" fmla="*/ 4338870 w 9413333"/>
              <a:gd name="connsiteY3" fmla="*/ 4895022 h 4895022"/>
              <a:gd name="connsiteX4" fmla="*/ 127186 w 9413333"/>
              <a:gd name="connsiteY4" fmla="*/ 2655687 h 4895022"/>
              <a:gd name="connsiteX5" fmla="*/ 0 w 9413333"/>
              <a:gd name="connsiteY5" fmla="*/ 2457296 h 4895022"/>
              <a:gd name="connsiteX6" fmla="*/ 0 w 9413333"/>
              <a:gd name="connsiteY6" fmla="*/ 0 h 489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3333" h="4895022">
                <a:moveTo>
                  <a:pt x="0" y="0"/>
                </a:moveTo>
                <a:lnTo>
                  <a:pt x="9413333" y="0"/>
                </a:lnTo>
                <a:lnTo>
                  <a:pt x="9411379" y="77275"/>
                </a:lnTo>
                <a:cubicBezTo>
                  <a:pt x="9275344" y="2760927"/>
                  <a:pt x="7056329" y="4895022"/>
                  <a:pt x="4338870" y="4895022"/>
                </a:cubicBezTo>
                <a:cubicBezTo>
                  <a:pt x="2585671" y="4895022"/>
                  <a:pt x="1039940" y="4006741"/>
                  <a:pt x="127186" y="2655687"/>
                </a:cubicBezTo>
                <a:lnTo>
                  <a:pt x="0" y="2457296"/>
                </a:lnTo>
                <a:lnTo>
                  <a:pt x="0" y="0"/>
                </a:lnTo>
                <a:close/>
              </a:path>
            </a:pathLst>
          </a:custGeom>
          <a:solidFill>
            <a:srgbClr val="6CBCDD"/>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cs typeface="+mn-cs"/>
            </a:endParaRPr>
          </a:p>
        </p:txBody>
      </p:sp>
      <p:sp>
        <p:nvSpPr>
          <p:cNvPr id="7" name="任意多边形: 形状 44"/>
          <p:cNvSpPr/>
          <p:nvPr/>
        </p:nvSpPr>
        <p:spPr>
          <a:xfrm>
            <a:off x="0" y="0"/>
            <a:ext cx="5010151" cy="4038599"/>
          </a:xfrm>
          <a:custGeom>
            <a:avLst/>
            <a:gdLst>
              <a:gd name="connsiteX0" fmla="*/ 0 w 5010151"/>
              <a:gd name="connsiteY0" fmla="*/ 0 h 4038599"/>
              <a:gd name="connsiteX1" fmla="*/ 4796606 w 5010151"/>
              <a:gd name="connsiteY1" fmla="*/ 0 h 4038599"/>
              <a:gd name="connsiteX2" fmla="*/ 4877198 w 5010151"/>
              <a:gd name="connsiteY2" fmla="*/ 219203 h 4038599"/>
              <a:gd name="connsiteX3" fmla="*/ 5010151 w 5010151"/>
              <a:gd name="connsiteY3" fmla="*/ 1094645 h 4038599"/>
              <a:gd name="connsiteX4" fmla="*/ 2052888 w 5010151"/>
              <a:gd name="connsiteY4" fmla="*/ 4038599 h 4038599"/>
              <a:gd name="connsiteX5" fmla="*/ 171794 w 5010151"/>
              <a:gd name="connsiteY5" fmla="*/ 3366343 h 4038599"/>
              <a:gd name="connsiteX6" fmla="*/ 0 w 5010151"/>
              <a:gd name="connsiteY6" fmla="*/ 3210909 h 40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0151" h="4038599">
                <a:moveTo>
                  <a:pt x="0" y="0"/>
                </a:moveTo>
                <a:lnTo>
                  <a:pt x="4796606" y="0"/>
                </a:lnTo>
                <a:lnTo>
                  <a:pt x="4877198" y="219203"/>
                </a:lnTo>
                <a:cubicBezTo>
                  <a:pt x="4963604" y="495755"/>
                  <a:pt x="5010151" y="789789"/>
                  <a:pt x="5010151" y="1094645"/>
                </a:cubicBezTo>
                <a:cubicBezTo>
                  <a:pt x="5010151" y="2720546"/>
                  <a:pt x="3686139" y="4038599"/>
                  <a:pt x="2052888" y="4038599"/>
                </a:cubicBezTo>
                <a:cubicBezTo>
                  <a:pt x="1338341" y="4038599"/>
                  <a:pt x="682984" y="3786316"/>
                  <a:pt x="171794" y="3366343"/>
                </a:cubicBezTo>
                <a:lnTo>
                  <a:pt x="0" y="3210909"/>
                </a:lnTo>
                <a:close/>
              </a:path>
            </a:pathLst>
          </a:custGeom>
          <a:solidFill>
            <a:srgbClr val="0070C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lt"/>
              <a:cs typeface="+mn-cs"/>
            </a:endParaRPr>
          </a:p>
        </p:txBody>
      </p:sp>
      <p:sp>
        <p:nvSpPr>
          <p:cNvPr id="8" name="文本框 7"/>
          <p:cNvSpPr txBox="1"/>
          <p:nvPr/>
        </p:nvSpPr>
        <p:spPr>
          <a:xfrm>
            <a:off x="628650" y="1890981"/>
            <a:ext cx="3810000" cy="922020"/>
          </a:xfrm>
          <a:prstGeom prst="rect">
            <a:avLst/>
          </a:prstGeom>
          <a:noFill/>
        </p:spPr>
        <p:txBody>
          <a:bodyPr wrap="square">
            <a:spAutoFit/>
          </a:bodyPr>
          <a:lstStyle/>
          <a:p>
            <a:pPr algn="r">
              <a:defRPr/>
            </a:pPr>
            <a:r>
              <a:rPr lang="en-US" altLang="zh-CN" sz="5400" dirty="0">
                <a:solidFill>
                  <a:prstClr val="white"/>
                </a:solidFill>
                <a:latin typeface="Arial Black" panose="020B0A04020102020204" pitchFamily="34" charset="0"/>
                <a:ea typeface="字魂36号-正文宋楷" panose="00000500000000000000" charset="-122"/>
              </a:rPr>
              <a:t>PART 0</a:t>
            </a:r>
            <a:r>
              <a:rPr lang="en-US" sz="5400" dirty="0">
                <a:solidFill>
                  <a:prstClr val="white"/>
                </a:solidFill>
                <a:latin typeface="Arial Black" panose="020B0A04020102020204" pitchFamily="34" charset="0"/>
                <a:ea typeface="字魂36号-正文宋楷" panose="00000500000000000000" charset="-122"/>
              </a:rPr>
              <a:t>4</a:t>
            </a:r>
            <a:endParaRPr lang="en-US" sz="11500" dirty="0">
              <a:solidFill>
                <a:prstClr val="white"/>
              </a:solidFill>
              <a:latin typeface="Arial Black" panose="020B0A04020102020204" pitchFamily="34" charset="0"/>
              <a:ea typeface="字魂36号-正文宋楷" panose="00000500000000000000" charset="-122"/>
            </a:endParaRPr>
          </a:p>
        </p:txBody>
      </p:sp>
      <p:pic>
        <p:nvPicPr>
          <p:cNvPr id="9" name="图片 8" descr="21"/>
          <p:cNvPicPr>
            <a:picLocks noChangeAspect="1"/>
          </p:cNvPicPr>
          <p:nvPr>
            <p:custDataLst>
              <p:tags r:id="rId1"/>
            </p:custDataLst>
          </p:nvPr>
        </p:nvPicPr>
        <p:blipFill>
          <a:blip r:embed="rId2"/>
          <a:stretch>
            <a:fillRect/>
          </a:stretch>
        </p:blipFill>
        <p:spPr>
          <a:xfrm>
            <a:off x="10296525" y="5762625"/>
            <a:ext cx="1895475" cy="1095375"/>
          </a:xfrm>
          <a:prstGeom prst="rect">
            <a:avLst/>
          </a:prstGeom>
        </p:spPr>
      </p:pic>
      <p:sp>
        <p:nvSpPr>
          <p:cNvPr id="10" name="矩形 9"/>
          <p:cNvSpPr/>
          <p:nvPr/>
        </p:nvSpPr>
        <p:spPr>
          <a:xfrm>
            <a:off x="3922121" y="3261461"/>
            <a:ext cx="6290856" cy="787652"/>
          </a:xfrm>
          <a:prstGeom prst="rect">
            <a:avLst/>
          </a:prstGeom>
        </p:spPr>
        <p:txBody>
          <a:bodyPr wrap="square">
            <a:spAutoFit/>
          </a:bodyPr>
          <a:lstStyle/>
          <a:p>
            <a:pPr algn="ctr" eaLnBrk="0" hangingPunct="0">
              <a:lnSpc>
                <a:spcPct val="150000"/>
              </a:lnSpc>
              <a:defRPr/>
            </a:pPr>
            <a:r>
              <a:rPr lang="en-US" altLang="zh-CN" sz="1600" dirty="0">
                <a:solidFill>
                  <a:schemeClr val="bg1"/>
                </a:solidFill>
                <a:latin typeface="微软雅黑" panose="020B0503020204020204" charset="-122"/>
                <a:ea typeface="微软雅黑" panose="020B0503020204020204" charset="-122"/>
                <a:sym typeface="思源黑体 CN Bold" panose="020B0800000000000000" pitchFamily="34" charset="-122"/>
              </a:rPr>
              <a:t>A designer can use default text to simulate what text would look like. It looks even better with you using this text. </a:t>
            </a:r>
            <a:endParaRPr lang="en-US" altLang="zh-CN" sz="1600" dirty="0">
              <a:solidFill>
                <a:schemeClr val="bg1"/>
              </a:solidFill>
              <a:latin typeface="微软雅黑" panose="020B0503020204020204" charset="-122"/>
              <a:ea typeface="微软雅黑" panose="020B0503020204020204" charset="-122"/>
              <a:sym typeface="思源黑体 CN Bold" panose="020B0800000000000000" pitchFamily="34" charset="-122"/>
            </a:endParaRPr>
          </a:p>
        </p:txBody>
      </p:sp>
      <p:sp>
        <p:nvSpPr>
          <p:cNvPr id="11" name="文本框 10"/>
          <p:cNvSpPr txBox="1"/>
          <p:nvPr/>
        </p:nvSpPr>
        <p:spPr>
          <a:xfrm>
            <a:off x="4842509" y="2454910"/>
            <a:ext cx="4450080" cy="829945"/>
          </a:xfrm>
          <a:prstGeom prst="rect">
            <a:avLst/>
          </a:prstGeom>
          <a:noFill/>
        </p:spPr>
        <p:txBody>
          <a:bodyPr wrap="none" rtlCol="0">
            <a:spAutoFit/>
          </a:bodyPr>
          <a:lstStyle/>
          <a:p>
            <a:r>
              <a:rPr lang="zh-CN" altLang="en-US" sz="4800" b="1">
                <a:solidFill>
                  <a:schemeClr val="bg1"/>
                </a:solidFill>
                <a:latin typeface="微软雅黑" panose="020B0503020204020204" charset="-122"/>
                <a:ea typeface="微软雅黑" panose="020B0503020204020204" charset="-122"/>
              </a:rPr>
              <a:t>请输入标题文字</a:t>
            </a:r>
            <a:endParaRPr lang="zh-CN" altLang="en-US" sz="48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8742680" y="0"/>
            <a:ext cx="344932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908957" y="1312457"/>
            <a:ext cx="6097633" cy="4638928"/>
            <a:chOff x="502557" y="1312457"/>
            <a:chExt cx="6097633" cy="4638928"/>
          </a:xfrm>
        </p:grpSpPr>
        <p:sp>
          <p:nvSpPr>
            <p:cNvPr id="17" name="文本框 16"/>
            <p:cNvSpPr txBox="1"/>
            <p:nvPr/>
          </p:nvSpPr>
          <p:spPr>
            <a:xfrm flipH="1">
              <a:off x="4655820" y="1406770"/>
              <a:ext cx="1944370" cy="922020"/>
            </a:xfrm>
            <a:prstGeom prst="rect">
              <a:avLst/>
            </a:prstGeom>
            <a:noFill/>
          </p:spPr>
          <p:txBody>
            <a:bodyPr wrap="square" rtlCol="0">
              <a:spAutoFit/>
            </a:bodyPr>
            <a:lstStyle/>
            <a:p>
              <a:pPr algn="ctr"/>
              <a:r>
                <a:rPr lang="en-US" altLang="zh-CN" sz="5400" b="1" spc="-150" dirty="0">
                  <a:solidFill>
                    <a:srgbClr val="0070C0"/>
                  </a:solidFill>
                  <a:latin typeface="微软雅黑" panose="020B0503020204020204" charset="-122"/>
                  <a:ea typeface="微软雅黑" panose="020B0503020204020204" charset="-122"/>
                  <a:cs typeface="Arial" panose="020B0604020202020204" pitchFamily="34" charset="0"/>
                </a:rPr>
                <a:t>01</a:t>
              </a:r>
              <a:endParaRPr lang="en-US" altLang="zh-CN" sz="5400" b="1" spc="-150" dirty="0">
                <a:solidFill>
                  <a:srgbClr val="0070C0"/>
                </a:solidFill>
                <a:latin typeface="微软雅黑" panose="020B0503020204020204" charset="-122"/>
                <a:ea typeface="微软雅黑" panose="020B0503020204020204" charset="-122"/>
                <a:cs typeface="Arial" panose="020B0604020202020204" pitchFamily="34" charset="0"/>
              </a:endParaRPr>
            </a:p>
          </p:txBody>
        </p:sp>
        <p:sp>
          <p:nvSpPr>
            <p:cNvPr id="18" name="文本框 17"/>
            <p:cNvSpPr txBox="1"/>
            <p:nvPr/>
          </p:nvSpPr>
          <p:spPr>
            <a:xfrm flipH="1">
              <a:off x="4655820" y="2582427"/>
              <a:ext cx="1944370" cy="923330"/>
            </a:xfrm>
            <a:prstGeom prst="rect">
              <a:avLst/>
            </a:prstGeom>
            <a:noFill/>
          </p:spPr>
          <p:txBody>
            <a:bodyPr wrap="square" rtlCol="0">
              <a:spAutoFit/>
            </a:bodyPr>
            <a:lstStyle/>
            <a:p>
              <a:pPr algn="ctr"/>
              <a:r>
                <a:rPr lang="en-US" altLang="zh-CN" sz="5400" b="1" spc="-150" dirty="0">
                  <a:solidFill>
                    <a:srgbClr val="6CBCDD"/>
                  </a:solidFill>
                  <a:latin typeface="微软雅黑" panose="020B0503020204020204" charset="-122"/>
                  <a:ea typeface="微软雅黑" panose="020B0503020204020204" charset="-122"/>
                  <a:cs typeface="Arial" panose="020B0604020202020204" pitchFamily="34" charset="0"/>
                </a:rPr>
                <a:t>02</a:t>
              </a:r>
              <a:endParaRPr lang="en-US" altLang="zh-CN" sz="5400" b="1" spc="-150" dirty="0">
                <a:solidFill>
                  <a:srgbClr val="6CBCDD"/>
                </a:solidFill>
                <a:latin typeface="微软雅黑" panose="020B0503020204020204" charset="-122"/>
                <a:ea typeface="微软雅黑" panose="020B0503020204020204" charset="-122"/>
                <a:cs typeface="Arial" panose="020B0604020202020204" pitchFamily="34" charset="0"/>
              </a:endParaRPr>
            </a:p>
          </p:txBody>
        </p:sp>
        <p:sp>
          <p:nvSpPr>
            <p:cNvPr id="19" name="文本框 18"/>
            <p:cNvSpPr txBox="1"/>
            <p:nvPr/>
          </p:nvSpPr>
          <p:spPr>
            <a:xfrm flipH="1">
              <a:off x="4655820" y="3758084"/>
              <a:ext cx="1944370" cy="923330"/>
            </a:xfrm>
            <a:prstGeom prst="rect">
              <a:avLst/>
            </a:prstGeom>
            <a:noFill/>
          </p:spPr>
          <p:txBody>
            <a:bodyPr wrap="square" rtlCol="0">
              <a:spAutoFit/>
            </a:bodyPr>
            <a:lstStyle/>
            <a:p>
              <a:pPr algn="ctr"/>
              <a:r>
                <a:rPr lang="en-US" altLang="zh-CN" sz="5400" b="1" spc="-150" dirty="0">
                  <a:solidFill>
                    <a:srgbClr val="0070C0"/>
                  </a:solidFill>
                  <a:latin typeface="微软雅黑" panose="020B0503020204020204" charset="-122"/>
                  <a:ea typeface="微软雅黑" panose="020B0503020204020204" charset="-122"/>
                  <a:cs typeface="Arial" panose="020B0604020202020204" pitchFamily="34" charset="0"/>
                </a:rPr>
                <a:t>03</a:t>
              </a:r>
              <a:endParaRPr lang="en-US" altLang="zh-CN" sz="5400" b="1" spc="-150" dirty="0">
                <a:solidFill>
                  <a:srgbClr val="0070C0"/>
                </a:solidFill>
                <a:latin typeface="微软雅黑" panose="020B0503020204020204" charset="-122"/>
                <a:ea typeface="微软雅黑" panose="020B0503020204020204" charset="-122"/>
                <a:cs typeface="Arial" panose="020B0604020202020204" pitchFamily="34" charset="0"/>
              </a:endParaRPr>
            </a:p>
          </p:txBody>
        </p:sp>
        <p:sp>
          <p:nvSpPr>
            <p:cNvPr id="20" name="文本框 19"/>
            <p:cNvSpPr txBox="1"/>
            <p:nvPr/>
          </p:nvSpPr>
          <p:spPr>
            <a:xfrm flipH="1">
              <a:off x="4655820" y="4933741"/>
              <a:ext cx="1944370" cy="923330"/>
            </a:xfrm>
            <a:prstGeom prst="rect">
              <a:avLst/>
            </a:prstGeom>
            <a:noFill/>
          </p:spPr>
          <p:txBody>
            <a:bodyPr wrap="square" rtlCol="0">
              <a:spAutoFit/>
            </a:bodyPr>
            <a:lstStyle/>
            <a:p>
              <a:pPr algn="ctr"/>
              <a:r>
                <a:rPr lang="en-US" altLang="zh-CN" sz="5400" b="1" spc="-150" dirty="0">
                  <a:solidFill>
                    <a:srgbClr val="6CBCDD"/>
                  </a:solidFill>
                  <a:latin typeface="微软雅黑" panose="020B0503020204020204" charset="-122"/>
                  <a:ea typeface="微软雅黑" panose="020B0503020204020204" charset="-122"/>
                  <a:cs typeface="Arial" panose="020B0604020202020204" pitchFamily="34" charset="0"/>
                </a:rPr>
                <a:t>04</a:t>
              </a:r>
              <a:endParaRPr lang="en-US" altLang="zh-CN" sz="5400" b="1" spc="-150" dirty="0">
                <a:solidFill>
                  <a:srgbClr val="6CBCDD"/>
                </a:solidFill>
                <a:latin typeface="微软雅黑" panose="020B0503020204020204" charset="-122"/>
                <a:ea typeface="微软雅黑" panose="020B0503020204020204" charset="-122"/>
                <a:cs typeface="Arial" panose="020B0604020202020204" pitchFamily="34" charset="0"/>
              </a:endParaRPr>
            </a:p>
          </p:txBody>
        </p:sp>
        <p:grpSp>
          <p:nvGrpSpPr>
            <p:cNvPr id="2" name="组合 1"/>
            <p:cNvGrpSpPr/>
            <p:nvPr/>
          </p:nvGrpSpPr>
          <p:grpSpPr>
            <a:xfrm>
              <a:off x="502557" y="1312457"/>
              <a:ext cx="4624433" cy="1111957"/>
              <a:chOff x="502557" y="1297940"/>
              <a:chExt cx="4624433" cy="1111957"/>
            </a:xfrm>
          </p:grpSpPr>
          <p:sp>
            <p:nvSpPr>
              <p:cNvPr id="21" name="矩形 20"/>
              <p:cNvSpPr/>
              <p:nvPr/>
            </p:nvSpPr>
            <p:spPr>
              <a:xfrm>
                <a:off x="502557" y="1622245"/>
                <a:ext cx="4624433" cy="787652"/>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请您单击此处输入文本内容，可适当地调整文字的颜色或者大小等属性，可复制粘贴您的文本。</a:t>
                </a:r>
                <a:endPar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sp>
            <p:nvSpPr>
              <p:cNvPr id="22" name="文本框 21"/>
              <p:cNvSpPr txBox="1"/>
              <p:nvPr/>
            </p:nvSpPr>
            <p:spPr>
              <a:xfrm>
                <a:off x="2970530" y="1297940"/>
                <a:ext cx="2156460" cy="400110"/>
              </a:xfrm>
              <a:prstGeom prst="rect">
                <a:avLst/>
              </a:prstGeom>
              <a:noFill/>
            </p:spPr>
            <p:txBody>
              <a:bodyPr wrap="square" rtlCol="0">
                <a:spAutoFit/>
              </a:bodyPr>
              <a:lstStyle/>
              <a:p>
                <a:pPr algn="r">
                  <a:lnSpc>
                    <a:spcPct val="100000"/>
                  </a:lnSpc>
                </a:pPr>
                <a:r>
                  <a:rPr lang="zh-CN" altLang="en-US" sz="2000" b="1" dirty="0">
                    <a:solidFill>
                      <a:schemeClr val="tx1">
                        <a:lumMod val="65000"/>
                        <a:lumOff val="35000"/>
                      </a:schemeClr>
                    </a:solidFill>
                    <a:latin typeface="微软雅黑" panose="020B0503020204020204" charset="-122"/>
                    <a:ea typeface="微软雅黑" panose="020B0503020204020204" charset="-122"/>
                    <a:cs typeface="思源宋体" panose="02020400000000000000" charset="-122"/>
                    <a:sym typeface="+mn-ea"/>
                  </a:rPr>
                  <a:t>添加标题</a:t>
                </a:r>
                <a:endParaRPr lang="zh-CN" altLang="en-US" sz="2000" b="1" dirty="0">
                  <a:solidFill>
                    <a:schemeClr val="tx1">
                      <a:lumMod val="65000"/>
                      <a:lumOff val="35000"/>
                    </a:schemeClr>
                  </a:solidFill>
                  <a:latin typeface="微软雅黑" panose="020B0503020204020204" charset="-122"/>
                  <a:ea typeface="微软雅黑" panose="020B0503020204020204" charset="-122"/>
                  <a:cs typeface="思源宋体" panose="02020400000000000000" charset="-122"/>
                  <a:sym typeface="+mn-ea"/>
                </a:endParaRPr>
              </a:p>
            </p:txBody>
          </p:sp>
        </p:grpSp>
        <p:grpSp>
          <p:nvGrpSpPr>
            <p:cNvPr id="29" name="组合 28"/>
            <p:cNvGrpSpPr/>
            <p:nvPr/>
          </p:nvGrpSpPr>
          <p:grpSpPr>
            <a:xfrm>
              <a:off x="502557" y="2488114"/>
              <a:ext cx="4624433" cy="1111957"/>
              <a:chOff x="502557" y="1297940"/>
              <a:chExt cx="4624433" cy="1111957"/>
            </a:xfrm>
          </p:grpSpPr>
          <p:sp>
            <p:nvSpPr>
              <p:cNvPr id="30" name="矩形 29"/>
              <p:cNvSpPr/>
              <p:nvPr/>
            </p:nvSpPr>
            <p:spPr>
              <a:xfrm>
                <a:off x="502557" y="1622245"/>
                <a:ext cx="4624433" cy="787652"/>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请您单击此处输入文本内容，可适当地调整文字的颜色或者大小等属性，可复制粘贴您的文本。</a:t>
                </a:r>
                <a:endPar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sp>
            <p:nvSpPr>
              <p:cNvPr id="31" name="文本框 30"/>
              <p:cNvSpPr txBox="1"/>
              <p:nvPr/>
            </p:nvSpPr>
            <p:spPr>
              <a:xfrm>
                <a:off x="2970530" y="1297940"/>
                <a:ext cx="2156460" cy="400110"/>
              </a:xfrm>
              <a:prstGeom prst="rect">
                <a:avLst/>
              </a:prstGeom>
              <a:noFill/>
            </p:spPr>
            <p:txBody>
              <a:bodyPr wrap="square" rtlCol="0">
                <a:spAutoFit/>
              </a:bodyPr>
              <a:lstStyle/>
              <a:p>
                <a:pPr algn="r">
                  <a:lnSpc>
                    <a:spcPct val="100000"/>
                  </a:lnSpc>
                </a:pPr>
                <a:r>
                  <a:rPr lang="zh-CN" altLang="en-US" sz="2000" b="1" dirty="0">
                    <a:solidFill>
                      <a:schemeClr val="tx1">
                        <a:lumMod val="65000"/>
                        <a:lumOff val="35000"/>
                      </a:schemeClr>
                    </a:solidFill>
                    <a:latin typeface="微软雅黑" panose="020B0503020204020204" charset="-122"/>
                    <a:ea typeface="微软雅黑" panose="020B0503020204020204" charset="-122"/>
                    <a:cs typeface="思源宋体" panose="02020400000000000000" charset="-122"/>
                    <a:sym typeface="+mn-ea"/>
                  </a:rPr>
                  <a:t>添加标题</a:t>
                </a:r>
                <a:endParaRPr lang="zh-CN" altLang="en-US" sz="2000" b="1" dirty="0">
                  <a:solidFill>
                    <a:schemeClr val="tx1">
                      <a:lumMod val="65000"/>
                      <a:lumOff val="35000"/>
                    </a:schemeClr>
                  </a:solidFill>
                  <a:latin typeface="微软雅黑" panose="020B0503020204020204" charset="-122"/>
                  <a:ea typeface="微软雅黑" panose="020B0503020204020204" charset="-122"/>
                  <a:cs typeface="思源宋体" panose="02020400000000000000" charset="-122"/>
                  <a:sym typeface="+mn-ea"/>
                </a:endParaRPr>
              </a:p>
            </p:txBody>
          </p:sp>
        </p:grpSp>
        <p:grpSp>
          <p:nvGrpSpPr>
            <p:cNvPr id="32" name="组合 31"/>
            <p:cNvGrpSpPr/>
            <p:nvPr/>
          </p:nvGrpSpPr>
          <p:grpSpPr>
            <a:xfrm>
              <a:off x="502557" y="3663771"/>
              <a:ext cx="4624433" cy="1111957"/>
              <a:chOff x="502557" y="1297940"/>
              <a:chExt cx="4624433" cy="1111957"/>
            </a:xfrm>
          </p:grpSpPr>
          <p:sp>
            <p:nvSpPr>
              <p:cNvPr id="33" name="矩形 32"/>
              <p:cNvSpPr/>
              <p:nvPr/>
            </p:nvSpPr>
            <p:spPr>
              <a:xfrm>
                <a:off x="502557" y="1622245"/>
                <a:ext cx="4624433" cy="787652"/>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请您单击此处输入文本内容，可适当地调整文字的颜色或者大小等属性，可复制粘贴您的文本。</a:t>
                </a:r>
                <a:endPar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sp>
            <p:nvSpPr>
              <p:cNvPr id="34" name="文本框 33"/>
              <p:cNvSpPr txBox="1"/>
              <p:nvPr/>
            </p:nvSpPr>
            <p:spPr>
              <a:xfrm>
                <a:off x="2970530" y="1297940"/>
                <a:ext cx="2156460" cy="400110"/>
              </a:xfrm>
              <a:prstGeom prst="rect">
                <a:avLst/>
              </a:prstGeom>
              <a:noFill/>
            </p:spPr>
            <p:txBody>
              <a:bodyPr wrap="square" rtlCol="0">
                <a:spAutoFit/>
              </a:bodyPr>
              <a:lstStyle/>
              <a:p>
                <a:pPr algn="r">
                  <a:lnSpc>
                    <a:spcPct val="100000"/>
                  </a:lnSpc>
                </a:pPr>
                <a:r>
                  <a:rPr lang="zh-CN" altLang="en-US" sz="2000" b="1" dirty="0">
                    <a:solidFill>
                      <a:schemeClr val="tx1">
                        <a:lumMod val="65000"/>
                        <a:lumOff val="35000"/>
                      </a:schemeClr>
                    </a:solidFill>
                    <a:latin typeface="微软雅黑" panose="020B0503020204020204" charset="-122"/>
                    <a:ea typeface="微软雅黑" panose="020B0503020204020204" charset="-122"/>
                    <a:cs typeface="思源宋体" panose="02020400000000000000" charset="-122"/>
                    <a:sym typeface="+mn-ea"/>
                  </a:rPr>
                  <a:t>添加标题</a:t>
                </a:r>
                <a:endParaRPr lang="zh-CN" altLang="en-US" sz="2000" b="1" dirty="0">
                  <a:solidFill>
                    <a:schemeClr val="tx1">
                      <a:lumMod val="65000"/>
                      <a:lumOff val="35000"/>
                    </a:schemeClr>
                  </a:solidFill>
                  <a:latin typeface="微软雅黑" panose="020B0503020204020204" charset="-122"/>
                  <a:ea typeface="微软雅黑" panose="020B0503020204020204" charset="-122"/>
                  <a:cs typeface="思源宋体" panose="02020400000000000000" charset="-122"/>
                  <a:sym typeface="+mn-ea"/>
                </a:endParaRPr>
              </a:p>
            </p:txBody>
          </p:sp>
        </p:grpSp>
        <p:grpSp>
          <p:nvGrpSpPr>
            <p:cNvPr id="35" name="组合 34"/>
            <p:cNvGrpSpPr/>
            <p:nvPr/>
          </p:nvGrpSpPr>
          <p:grpSpPr>
            <a:xfrm>
              <a:off x="502557" y="4839428"/>
              <a:ext cx="4624433" cy="1111957"/>
              <a:chOff x="502557" y="1297940"/>
              <a:chExt cx="4624433" cy="1111957"/>
            </a:xfrm>
          </p:grpSpPr>
          <p:sp>
            <p:nvSpPr>
              <p:cNvPr id="36" name="矩形 35"/>
              <p:cNvSpPr/>
              <p:nvPr/>
            </p:nvSpPr>
            <p:spPr>
              <a:xfrm>
                <a:off x="502557" y="1622245"/>
                <a:ext cx="4624433" cy="787652"/>
              </a:xfrm>
              <a:prstGeom prst="rect">
                <a:avLst/>
              </a:prstGeom>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请您单击此处输入文本内容，可适当地调整文字的颜色或者大小等属性，可复制粘贴您的文本。</a:t>
                </a:r>
                <a:endParaRPr kumimoji="0" lang="zh-CN" altLang="en-US" sz="1600" b="0" i="0" u="none" strike="noStrike" kern="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sp>
            <p:nvSpPr>
              <p:cNvPr id="37" name="文本框 36"/>
              <p:cNvSpPr txBox="1"/>
              <p:nvPr/>
            </p:nvSpPr>
            <p:spPr>
              <a:xfrm>
                <a:off x="2970530" y="1297940"/>
                <a:ext cx="2156460" cy="400110"/>
              </a:xfrm>
              <a:prstGeom prst="rect">
                <a:avLst/>
              </a:prstGeom>
              <a:noFill/>
            </p:spPr>
            <p:txBody>
              <a:bodyPr wrap="square" rtlCol="0">
                <a:spAutoFit/>
              </a:bodyPr>
              <a:lstStyle/>
              <a:p>
                <a:pPr algn="r">
                  <a:lnSpc>
                    <a:spcPct val="100000"/>
                  </a:lnSpc>
                </a:pPr>
                <a:r>
                  <a:rPr lang="zh-CN" altLang="en-US" sz="2000" b="1" dirty="0">
                    <a:solidFill>
                      <a:schemeClr val="tx1">
                        <a:lumMod val="65000"/>
                        <a:lumOff val="35000"/>
                      </a:schemeClr>
                    </a:solidFill>
                    <a:latin typeface="微软雅黑" panose="020B0503020204020204" charset="-122"/>
                    <a:ea typeface="微软雅黑" panose="020B0503020204020204" charset="-122"/>
                    <a:cs typeface="思源宋体" panose="02020400000000000000" charset="-122"/>
                    <a:sym typeface="+mn-ea"/>
                  </a:rPr>
                  <a:t>添加标题</a:t>
                </a:r>
                <a:endParaRPr lang="zh-CN" altLang="en-US" sz="2000" b="1" dirty="0">
                  <a:solidFill>
                    <a:schemeClr val="tx1">
                      <a:lumMod val="65000"/>
                      <a:lumOff val="35000"/>
                    </a:schemeClr>
                  </a:solidFill>
                  <a:latin typeface="微软雅黑" panose="020B0503020204020204" charset="-122"/>
                  <a:ea typeface="微软雅黑" panose="020B0503020204020204" charset="-122"/>
                  <a:cs typeface="思源宋体" panose="02020400000000000000" charset="-122"/>
                  <a:sym typeface="+mn-ea"/>
                </a:endParaRPr>
              </a:p>
            </p:txBody>
          </p:sp>
        </p:grpSp>
      </p:grpSp>
      <p:pic>
        <p:nvPicPr>
          <p:cNvPr id="7" name="图片 6" descr="C:\Users\Administrator\Desktop\微信截图_20210729141937.png微信截图_20210729141937"/>
          <p:cNvPicPr>
            <a:picLocks noChangeAspect="1"/>
          </p:cNvPicPr>
          <p:nvPr/>
        </p:nvPicPr>
        <p:blipFill>
          <a:blip r:embed="rId1"/>
          <a:srcRect/>
          <a:stretch>
            <a:fillRect/>
          </a:stretch>
        </p:blipFill>
        <p:spPr>
          <a:xfrm>
            <a:off x="7379970" y="1637030"/>
            <a:ext cx="2868295" cy="3928110"/>
          </a:xfrm>
          <a:prstGeom prst="rect">
            <a:avLst/>
          </a:prstGeom>
          <a:effectLst>
            <a:outerShdw blurRad="762000" algn="ctr" rotWithShape="0">
              <a:prstClr val="black">
                <a:alpha val="15000"/>
              </a:prstClr>
            </a:outerShdw>
          </a:effectLst>
        </p:spPr>
      </p:pic>
      <p:grpSp>
        <p:nvGrpSpPr>
          <p:cNvPr id="10" name="组合 9"/>
          <p:cNvGrpSpPr/>
          <p:nvPr/>
        </p:nvGrpSpPr>
        <p:grpSpPr>
          <a:xfrm>
            <a:off x="234950" y="319405"/>
            <a:ext cx="3071495" cy="565150"/>
            <a:chOff x="370" y="503"/>
            <a:chExt cx="4837" cy="890"/>
          </a:xfrm>
        </p:grpSpPr>
        <p:grpSp>
          <p:nvGrpSpPr>
            <p:cNvPr id="11" name="组合 10"/>
            <p:cNvGrpSpPr/>
            <p:nvPr/>
          </p:nvGrpSpPr>
          <p:grpSpPr>
            <a:xfrm>
              <a:off x="370" y="503"/>
              <a:ext cx="890" cy="890"/>
              <a:chOff x="406329" y="495300"/>
              <a:chExt cx="812871" cy="812871"/>
            </a:xfrm>
          </p:grpSpPr>
          <p:sp>
            <p:nvSpPr>
              <p:cNvPr id="12" name="泪滴形 11"/>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sp>
            <p:nvSpPr>
              <p:cNvPr id="13" name="椭圆 12"/>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grpSp>
        <p:sp>
          <p:nvSpPr>
            <p:cNvPr id="14" name="文本框 13"/>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23"/>
          <p:cNvPicPr>
            <a:picLocks noChangeAspect="1"/>
          </p:cNvPicPr>
          <p:nvPr/>
        </p:nvPicPr>
        <p:blipFill>
          <a:blip r:embed="rId1"/>
          <a:stretch>
            <a:fillRect/>
          </a:stretch>
        </p:blipFill>
        <p:spPr>
          <a:xfrm>
            <a:off x="0" y="0"/>
            <a:ext cx="12192000" cy="5765165"/>
          </a:xfrm>
          <a:prstGeom prst="rect">
            <a:avLst/>
          </a:prstGeom>
        </p:spPr>
      </p:pic>
      <p:sp>
        <p:nvSpPr>
          <p:cNvPr id="14" name="文本框 13"/>
          <p:cNvSpPr txBox="1"/>
          <p:nvPr/>
        </p:nvSpPr>
        <p:spPr>
          <a:xfrm>
            <a:off x="906145" y="817245"/>
            <a:ext cx="4058920" cy="1014730"/>
          </a:xfrm>
          <a:prstGeom prst="rect">
            <a:avLst/>
          </a:prstGeom>
          <a:noFill/>
        </p:spPr>
        <p:txBody>
          <a:bodyPr wrap="square" rtlCol="0">
            <a:spAutoFit/>
            <a:scene3d>
              <a:camera prst="orthographicFront"/>
              <a:lightRig rig="threePt" dir="t"/>
            </a:scene3d>
            <a:sp3d contourW="12700"/>
          </a:bodyPr>
          <a:lstStyle/>
          <a:p>
            <a:pPr defTabSz="457200">
              <a:defRPr/>
            </a:pPr>
            <a:r>
              <a:rPr lang="zh-CN" altLang="en-US" sz="6000" b="1" spc="30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目录 </a:t>
            </a:r>
            <a:r>
              <a:rPr lang="en-US" altLang="zh-CN" sz="2800" b="1" spc="30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rPr>
              <a:t>content</a:t>
            </a:r>
            <a:endParaRPr lang="en-US" altLang="zh-CN" sz="2800" b="1" spc="30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思源黑体 CN Bold" panose="020B0800000000000000" pitchFamily="34" charset="-122"/>
            </a:endParaRPr>
          </a:p>
        </p:txBody>
      </p:sp>
      <p:grpSp>
        <p:nvGrpSpPr>
          <p:cNvPr id="15" name="组合 14"/>
          <p:cNvGrpSpPr/>
          <p:nvPr/>
        </p:nvGrpSpPr>
        <p:grpSpPr>
          <a:xfrm>
            <a:off x="2911601" y="2510008"/>
            <a:ext cx="3579981" cy="798830"/>
            <a:chOff x="5012155" y="1614860"/>
            <a:chExt cx="3579981" cy="798830"/>
          </a:xfrm>
        </p:grpSpPr>
        <p:grpSp>
          <p:nvGrpSpPr>
            <p:cNvPr id="16" name="组合 15"/>
            <p:cNvGrpSpPr/>
            <p:nvPr/>
          </p:nvGrpSpPr>
          <p:grpSpPr>
            <a:xfrm>
              <a:off x="5012155" y="1625447"/>
              <a:ext cx="779045" cy="779045"/>
              <a:chOff x="5012155" y="1639302"/>
              <a:chExt cx="914400" cy="914400"/>
            </a:xfrm>
          </p:grpSpPr>
          <p:sp>
            <p:nvSpPr>
              <p:cNvPr id="22" name="椭圆 21"/>
              <p:cNvSpPr/>
              <p:nvPr/>
            </p:nvSpPr>
            <p:spPr>
              <a:xfrm>
                <a:off x="5012155" y="1639302"/>
                <a:ext cx="914400" cy="914400"/>
              </a:xfrm>
              <a:prstGeom prst="ellipse">
                <a:avLst/>
              </a:prstGeom>
              <a:gradFill>
                <a:gsLst>
                  <a:gs pos="43000">
                    <a:srgbClr val="0070C0"/>
                  </a:gs>
                  <a:gs pos="100000">
                    <a:srgbClr val="3B87CD"/>
                  </a:gs>
                </a:gsLst>
                <a:lin ang="1800000" scaled="0"/>
              </a:gradFill>
              <a:ln w="12700" cap="flat" cmpd="sng" algn="ctr">
                <a:noFill/>
                <a:prstDash val="solid"/>
                <a:miter lim="800000"/>
              </a:ln>
              <a:effectLst>
                <a:outerShdw blurRad="762000" algn="ctr" rotWithShape="0">
                  <a:prstClr val="black">
                    <a:alpha val="15000"/>
                  </a:prstClr>
                </a:outerShdw>
              </a:effectLst>
            </p:spPr>
            <p:txBody>
              <a:bodyPr rtlCol="0" anchor="ctr"/>
              <a:lstStyle/>
              <a:p>
                <a:pPr algn="ctr">
                  <a:defRPr/>
                </a:pPr>
                <a:endParaRPr lang="zh-CN" altLang="en-US" sz="1600" kern="0" dirty="0">
                  <a:solidFill>
                    <a:prstClr val="white"/>
                  </a:solidFill>
                  <a:latin typeface="微软雅黑" panose="020B0503020204020204" charset="-122"/>
                  <a:ea typeface="微软雅黑" panose="020B0503020204020204" charset="-122"/>
                </a:endParaRPr>
              </a:p>
            </p:txBody>
          </p:sp>
          <p:sp>
            <p:nvSpPr>
              <p:cNvPr id="24" name="文本框 23"/>
              <p:cNvSpPr txBox="1"/>
              <p:nvPr/>
            </p:nvSpPr>
            <p:spPr>
              <a:xfrm>
                <a:off x="5110116" y="1834893"/>
                <a:ext cx="696123" cy="541877"/>
              </a:xfrm>
              <a:prstGeom prst="rect">
                <a:avLst/>
              </a:prstGeom>
              <a:noFill/>
            </p:spPr>
            <p:txBody>
              <a:bodyPr wrap="square" rtlCol="0">
                <a:spAutoFit/>
              </a:bodyPr>
              <a:lstStyle/>
              <a:p>
                <a:pPr algn="ctr">
                  <a:defRPr/>
                </a:pPr>
                <a:r>
                  <a:rPr lang="en-US" altLang="zh-CN" sz="2400" kern="0" dirty="0">
                    <a:solidFill>
                      <a:prstClr val="white"/>
                    </a:solidFill>
                    <a:latin typeface="微软雅黑" panose="020B0503020204020204" charset="-122"/>
                    <a:ea typeface="微软雅黑" panose="020B0503020204020204" charset="-122"/>
                  </a:rPr>
                  <a:t>01</a:t>
                </a:r>
                <a:endParaRPr lang="en-US" altLang="zh-CN" sz="2400" kern="0" dirty="0">
                  <a:solidFill>
                    <a:prstClr val="white"/>
                  </a:solidFill>
                  <a:latin typeface="微软雅黑" panose="020B0503020204020204" charset="-122"/>
                  <a:ea typeface="微软雅黑" panose="020B0503020204020204" charset="-122"/>
                </a:endParaRPr>
              </a:p>
            </p:txBody>
          </p:sp>
        </p:grpSp>
        <p:sp>
          <p:nvSpPr>
            <p:cNvPr id="17" name="矩形 16"/>
            <p:cNvSpPr/>
            <p:nvPr/>
          </p:nvSpPr>
          <p:spPr>
            <a:xfrm>
              <a:off x="5920056" y="1614860"/>
              <a:ext cx="2672080" cy="798830"/>
            </a:xfrm>
            <a:prstGeom prst="rect">
              <a:avLst/>
            </a:prstGeom>
          </p:spPr>
          <p:txBody>
            <a:bodyPr wrap="none">
              <a:spAutoFit/>
            </a:bodyPr>
            <a:lstStyle/>
            <a:p>
              <a:pPr>
                <a:defRPr/>
              </a:pPr>
              <a:r>
                <a:rPr lang="zh-CN" altLang="en-US" sz="2800" b="1" kern="0" dirty="0">
                  <a:ln w="0">
                    <a:noFill/>
                  </a:ln>
                  <a:solidFill>
                    <a:prstClr val="white"/>
                  </a:solidFill>
                  <a:latin typeface="微软雅黑" panose="020B0503020204020204" charset="-122"/>
                  <a:ea typeface="微软雅黑" panose="020B0503020204020204" charset="-122"/>
                  <a:cs typeface="微软雅黑" panose="020B0503020204020204" charset="-122"/>
                </a:rPr>
                <a:t>请输入标题文字</a:t>
              </a:r>
              <a:endParaRPr lang="zh-CN" altLang="en-US" sz="2800" b="1" kern="0" dirty="0">
                <a:ln w="0">
                  <a:noFill/>
                </a:ln>
                <a:solidFill>
                  <a:prstClr val="white"/>
                </a:solidFill>
                <a:latin typeface="微软雅黑" panose="020B0503020204020204" charset="-122"/>
                <a:ea typeface="微软雅黑" panose="020B0503020204020204" charset="-122"/>
                <a:cs typeface="微软雅黑" panose="020B0503020204020204" charset="-122"/>
              </a:endParaRPr>
            </a:p>
            <a:p>
              <a:pPr>
                <a:defRPr/>
              </a:pPr>
              <a:r>
                <a:rPr lang="zh-CN" altLang="en-US" b="1" kern="0" dirty="0">
                  <a:ln w="0">
                    <a:noFill/>
                  </a:ln>
                  <a:solidFill>
                    <a:prstClr val="white"/>
                  </a:solidFill>
                  <a:latin typeface="微软雅黑" panose="020B0503020204020204" charset="-122"/>
                  <a:ea typeface="微软雅黑" panose="020B0503020204020204" charset="-122"/>
                  <a:cs typeface="微软雅黑" panose="020B0503020204020204" charset="-122"/>
                </a:rPr>
                <a:t> </a:t>
              </a:r>
              <a:r>
                <a:rPr lang="en-US" altLang="zh-CN" sz="1400" kern="0" dirty="0">
                  <a:solidFill>
                    <a:prstClr val="white"/>
                  </a:solidFill>
                  <a:latin typeface="微软雅黑" panose="020B0503020204020204" charset="-122"/>
                  <a:ea typeface="微软雅黑" panose="020B0503020204020204" charset="-122"/>
                  <a:cs typeface="微软雅黑" panose="020B0503020204020204" charset="-122"/>
                </a:rPr>
                <a:t>Please </a:t>
              </a:r>
              <a:r>
                <a:rPr lang="en-US" altLang="zh-CN" sz="1400" kern="0" noProof="1">
                  <a:solidFill>
                    <a:prstClr val="white"/>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add your title here.</a:t>
              </a:r>
              <a:endParaRPr lang="zh-CN" altLang="en-US" sz="1250" kern="0" noProof="1">
                <a:solidFill>
                  <a:prstClr val="white"/>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grpSp>
        <p:nvGrpSpPr>
          <p:cNvPr id="25" name="组合 24"/>
          <p:cNvGrpSpPr/>
          <p:nvPr/>
        </p:nvGrpSpPr>
        <p:grpSpPr>
          <a:xfrm>
            <a:off x="2911601" y="3584830"/>
            <a:ext cx="3579981" cy="798830"/>
            <a:chOff x="5012155" y="1614860"/>
            <a:chExt cx="3579981" cy="798830"/>
          </a:xfrm>
        </p:grpSpPr>
        <p:grpSp>
          <p:nvGrpSpPr>
            <p:cNvPr id="26" name="组合 25"/>
            <p:cNvGrpSpPr/>
            <p:nvPr/>
          </p:nvGrpSpPr>
          <p:grpSpPr>
            <a:xfrm>
              <a:off x="5012155" y="1625447"/>
              <a:ext cx="779045" cy="779045"/>
              <a:chOff x="5012155" y="1639302"/>
              <a:chExt cx="914400" cy="914400"/>
            </a:xfrm>
          </p:grpSpPr>
          <p:sp>
            <p:nvSpPr>
              <p:cNvPr id="28" name="椭圆 27"/>
              <p:cNvSpPr/>
              <p:nvPr/>
            </p:nvSpPr>
            <p:spPr>
              <a:xfrm>
                <a:off x="5012155" y="1639302"/>
                <a:ext cx="914400" cy="914400"/>
              </a:xfrm>
              <a:prstGeom prst="ellipse">
                <a:avLst/>
              </a:prstGeom>
              <a:gradFill>
                <a:gsLst>
                  <a:gs pos="43000">
                    <a:srgbClr val="0070C0"/>
                  </a:gs>
                  <a:gs pos="100000">
                    <a:srgbClr val="3B87CD"/>
                  </a:gs>
                </a:gsLst>
                <a:lin ang="1800000" scaled="0"/>
              </a:gradFill>
              <a:ln w="12700" cap="flat" cmpd="sng" algn="ctr">
                <a:noFill/>
                <a:prstDash val="solid"/>
                <a:miter lim="800000"/>
              </a:ln>
              <a:effectLst>
                <a:outerShdw blurRad="762000" algn="ctr" rotWithShape="0">
                  <a:prstClr val="black">
                    <a:alpha val="15000"/>
                  </a:prstClr>
                </a:outerShdw>
              </a:effectLst>
            </p:spPr>
            <p:txBody>
              <a:bodyPr rtlCol="0" anchor="ctr"/>
              <a:lstStyle/>
              <a:p>
                <a:pPr algn="ctr">
                  <a:defRPr/>
                </a:pPr>
                <a:endParaRPr lang="zh-CN" altLang="en-US" sz="1600" kern="0" dirty="0">
                  <a:solidFill>
                    <a:prstClr val="white"/>
                  </a:solidFill>
                  <a:latin typeface="微软雅黑" panose="020B0503020204020204" charset="-122"/>
                  <a:ea typeface="微软雅黑" panose="020B0503020204020204" charset="-122"/>
                </a:endParaRPr>
              </a:p>
            </p:txBody>
          </p:sp>
          <p:sp>
            <p:nvSpPr>
              <p:cNvPr id="29" name="文本框 28"/>
              <p:cNvSpPr txBox="1"/>
              <p:nvPr/>
            </p:nvSpPr>
            <p:spPr>
              <a:xfrm>
                <a:off x="5110116" y="1834893"/>
                <a:ext cx="696123" cy="541877"/>
              </a:xfrm>
              <a:prstGeom prst="rect">
                <a:avLst/>
              </a:prstGeom>
              <a:noFill/>
            </p:spPr>
            <p:txBody>
              <a:bodyPr wrap="square" rtlCol="0">
                <a:spAutoFit/>
              </a:bodyPr>
              <a:lstStyle/>
              <a:p>
                <a:pPr algn="ctr">
                  <a:defRPr/>
                </a:pPr>
                <a:r>
                  <a:rPr lang="en-US" altLang="zh-CN" sz="2400" kern="0" dirty="0">
                    <a:solidFill>
                      <a:prstClr val="white"/>
                    </a:solidFill>
                    <a:latin typeface="微软雅黑" panose="020B0503020204020204" charset="-122"/>
                    <a:ea typeface="微软雅黑" panose="020B0503020204020204" charset="-122"/>
                  </a:rPr>
                  <a:t>02</a:t>
                </a:r>
                <a:endParaRPr lang="en-US" altLang="zh-CN" sz="2400" kern="0" dirty="0">
                  <a:solidFill>
                    <a:prstClr val="white"/>
                  </a:solidFill>
                  <a:latin typeface="微软雅黑" panose="020B0503020204020204" charset="-122"/>
                  <a:ea typeface="微软雅黑" panose="020B0503020204020204" charset="-122"/>
                </a:endParaRPr>
              </a:p>
            </p:txBody>
          </p:sp>
        </p:grpSp>
        <p:sp>
          <p:nvSpPr>
            <p:cNvPr id="27" name="矩形 26"/>
            <p:cNvSpPr/>
            <p:nvPr/>
          </p:nvSpPr>
          <p:spPr>
            <a:xfrm>
              <a:off x="5920056" y="1614860"/>
              <a:ext cx="2672080" cy="798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dirty="0">
                  <a:ln w="0">
                    <a:noFill/>
                  </a:ln>
                  <a:solidFill>
                    <a:prstClr val="white"/>
                  </a:solidFill>
                  <a:latin typeface="微软雅黑" panose="020B0503020204020204" charset="-122"/>
                  <a:ea typeface="微软雅黑" panose="020B0503020204020204" charset="-122"/>
                  <a:cs typeface="微软雅黑" panose="020B0503020204020204" charset="-122"/>
                  <a:sym typeface="+mn-ea"/>
                </a:rPr>
                <a:t>请输入标题文字</a:t>
              </a:r>
              <a:endParaRPr lang="zh-CN" altLang="en-US" sz="2800" b="1" kern="0" dirty="0">
                <a:ln w="0">
                  <a:noFill/>
                </a:ln>
                <a:solidFill>
                  <a:prstClr val="white"/>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w="0">
                    <a:noFill/>
                  </a:ln>
                  <a:solidFill>
                    <a:prstClr val="white"/>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1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rPr>
                <a:t>Please </a:t>
              </a:r>
              <a:r>
                <a:rPr kumimoji="0" lang="en-US" altLang="zh-CN" sz="1400" b="0" i="0" u="none" strike="noStrike" kern="0" cap="none" spc="0" normalizeH="0" baseline="0" noProof="1">
                  <a:ln>
                    <a:noFill/>
                  </a:ln>
                  <a:solidFill>
                    <a:prstClr val="white"/>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add your title here.</a:t>
              </a:r>
              <a:endParaRPr kumimoji="0" lang="zh-CN" altLang="en-US" sz="1250" b="0" i="0" u="none" strike="noStrike" kern="0" cap="none" spc="0" normalizeH="0" baseline="0" noProof="1">
                <a:ln>
                  <a:noFill/>
                </a:ln>
                <a:solidFill>
                  <a:prstClr val="white"/>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grpSp>
        <p:nvGrpSpPr>
          <p:cNvPr id="30" name="组合 29"/>
          <p:cNvGrpSpPr/>
          <p:nvPr/>
        </p:nvGrpSpPr>
        <p:grpSpPr>
          <a:xfrm>
            <a:off x="6921626" y="2448582"/>
            <a:ext cx="3579981" cy="789632"/>
            <a:chOff x="5012155" y="1614860"/>
            <a:chExt cx="3579981" cy="789632"/>
          </a:xfrm>
        </p:grpSpPr>
        <p:grpSp>
          <p:nvGrpSpPr>
            <p:cNvPr id="31" name="组合 30"/>
            <p:cNvGrpSpPr/>
            <p:nvPr/>
          </p:nvGrpSpPr>
          <p:grpSpPr>
            <a:xfrm>
              <a:off x="5012155" y="1625447"/>
              <a:ext cx="779045" cy="779045"/>
              <a:chOff x="5012155" y="1639302"/>
              <a:chExt cx="914400" cy="914400"/>
            </a:xfrm>
          </p:grpSpPr>
          <p:sp>
            <p:nvSpPr>
              <p:cNvPr id="33" name="椭圆 32"/>
              <p:cNvSpPr/>
              <p:nvPr/>
            </p:nvSpPr>
            <p:spPr>
              <a:xfrm>
                <a:off x="5012155" y="1639302"/>
                <a:ext cx="914400" cy="914400"/>
              </a:xfrm>
              <a:prstGeom prst="ellipse">
                <a:avLst/>
              </a:prstGeom>
              <a:gradFill>
                <a:gsLst>
                  <a:gs pos="43000">
                    <a:srgbClr val="0070C0"/>
                  </a:gs>
                  <a:gs pos="100000">
                    <a:srgbClr val="3B87CD"/>
                  </a:gs>
                </a:gsLst>
                <a:lin ang="1800000" scaled="0"/>
              </a:gradFill>
              <a:ln w="12700" cap="flat" cmpd="sng" algn="ctr">
                <a:noFill/>
                <a:prstDash val="solid"/>
                <a:miter lim="800000"/>
              </a:ln>
              <a:effectLst>
                <a:outerShdw blurRad="762000" algn="ctr" rotWithShape="0">
                  <a:prstClr val="black">
                    <a:alpha val="15000"/>
                  </a:prstClr>
                </a:outerShdw>
              </a:effectLst>
            </p:spPr>
            <p:txBody>
              <a:bodyPr rtlCol="0" anchor="ctr"/>
              <a:lstStyle/>
              <a:p>
                <a:pPr algn="ctr">
                  <a:defRPr/>
                </a:pPr>
                <a:endParaRPr lang="zh-CN" altLang="en-US" sz="1600" kern="0" dirty="0">
                  <a:solidFill>
                    <a:prstClr val="white"/>
                  </a:solidFill>
                  <a:latin typeface="微软雅黑" panose="020B0503020204020204" charset="-122"/>
                  <a:ea typeface="微软雅黑" panose="020B0503020204020204" charset="-122"/>
                </a:endParaRPr>
              </a:p>
            </p:txBody>
          </p:sp>
          <p:sp>
            <p:nvSpPr>
              <p:cNvPr id="34" name="文本框 33"/>
              <p:cNvSpPr txBox="1"/>
              <p:nvPr/>
            </p:nvSpPr>
            <p:spPr>
              <a:xfrm>
                <a:off x="5110116" y="1834893"/>
                <a:ext cx="696123" cy="541877"/>
              </a:xfrm>
              <a:prstGeom prst="rect">
                <a:avLst/>
              </a:prstGeom>
              <a:noFill/>
            </p:spPr>
            <p:txBody>
              <a:bodyPr wrap="square" rtlCol="0">
                <a:spAutoFit/>
              </a:bodyPr>
              <a:lstStyle/>
              <a:p>
                <a:pPr algn="ctr">
                  <a:defRPr/>
                </a:pPr>
                <a:r>
                  <a:rPr lang="en-US" altLang="zh-CN" sz="2400" kern="0" dirty="0">
                    <a:solidFill>
                      <a:prstClr val="white"/>
                    </a:solidFill>
                    <a:latin typeface="微软雅黑" panose="020B0503020204020204" charset="-122"/>
                    <a:ea typeface="微软雅黑" panose="020B0503020204020204" charset="-122"/>
                  </a:rPr>
                  <a:t>03</a:t>
                </a:r>
                <a:endParaRPr lang="en-US" altLang="zh-CN" sz="2400" kern="0" dirty="0">
                  <a:solidFill>
                    <a:prstClr val="white"/>
                  </a:solidFill>
                  <a:latin typeface="微软雅黑" panose="020B0503020204020204" charset="-122"/>
                  <a:ea typeface="微软雅黑" panose="020B0503020204020204" charset="-122"/>
                </a:endParaRPr>
              </a:p>
            </p:txBody>
          </p:sp>
        </p:grpSp>
        <p:sp>
          <p:nvSpPr>
            <p:cNvPr id="32" name="矩形 31"/>
            <p:cNvSpPr/>
            <p:nvPr/>
          </p:nvSpPr>
          <p:spPr>
            <a:xfrm>
              <a:off x="5920056" y="1614860"/>
              <a:ext cx="2672080" cy="73723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dirty="0">
                  <a:ln w="0">
                    <a:noFill/>
                  </a:ln>
                  <a:solidFill>
                    <a:prstClr val="white"/>
                  </a:solidFill>
                  <a:latin typeface="微软雅黑" panose="020B0503020204020204" charset="-122"/>
                  <a:ea typeface="微软雅黑" panose="020B0503020204020204" charset="-122"/>
                  <a:cs typeface="微软雅黑" panose="020B0503020204020204" charset="-122"/>
                  <a:sym typeface="+mn-ea"/>
                </a:rPr>
                <a:t>请输入标题文字</a:t>
              </a:r>
              <a:endParaRPr kumimoji="0" lang="en-US" altLang="zh-CN" sz="2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rPr>
                <a:t>Please </a:t>
              </a:r>
              <a:r>
                <a:rPr kumimoji="0" lang="en-US" altLang="zh-CN" sz="1400" b="0" i="0" u="none" strike="noStrike" kern="0" cap="none" spc="0" normalizeH="0" baseline="0" noProof="1">
                  <a:ln>
                    <a:noFill/>
                  </a:ln>
                  <a:solidFill>
                    <a:prstClr val="white"/>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add your title here.</a:t>
              </a:r>
              <a:endParaRPr kumimoji="0" lang="zh-CN" altLang="en-US" sz="1250" b="0" i="0" u="none" strike="noStrike" kern="0" cap="none" spc="0" normalizeH="0" baseline="0" noProof="1">
                <a:ln>
                  <a:noFill/>
                </a:ln>
                <a:solidFill>
                  <a:prstClr val="white"/>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grpSp>
        <p:nvGrpSpPr>
          <p:cNvPr id="35" name="组合 34"/>
          <p:cNvGrpSpPr/>
          <p:nvPr/>
        </p:nvGrpSpPr>
        <p:grpSpPr>
          <a:xfrm>
            <a:off x="6921626" y="3523404"/>
            <a:ext cx="3579981" cy="798830"/>
            <a:chOff x="5012155" y="1614860"/>
            <a:chExt cx="3579981" cy="798830"/>
          </a:xfrm>
        </p:grpSpPr>
        <p:grpSp>
          <p:nvGrpSpPr>
            <p:cNvPr id="36" name="组合 35"/>
            <p:cNvGrpSpPr/>
            <p:nvPr/>
          </p:nvGrpSpPr>
          <p:grpSpPr>
            <a:xfrm>
              <a:off x="5012155" y="1625447"/>
              <a:ext cx="779045" cy="779045"/>
              <a:chOff x="5012155" y="1639302"/>
              <a:chExt cx="914400" cy="914400"/>
            </a:xfrm>
          </p:grpSpPr>
          <p:sp>
            <p:nvSpPr>
              <p:cNvPr id="38" name="椭圆 37"/>
              <p:cNvSpPr/>
              <p:nvPr/>
            </p:nvSpPr>
            <p:spPr>
              <a:xfrm>
                <a:off x="5012155" y="1639302"/>
                <a:ext cx="914400" cy="914400"/>
              </a:xfrm>
              <a:prstGeom prst="ellipse">
                <a:avLst/>
              </a:prstGeom>
              <a:gradFill>
                <a:gsLst>
                  <a:gs pos="43000">
                    <a:srgbClr val="0070C0"/>
                  </a:gs>
                  <a:gs pos="100000">
                    <a:srgbClr val="3B87CD"/>
                  </a:gs>
                </a:gsLst>
                <a:lin ang="1800000" scaled="0"/>
              </a:gradFill>
              <a:ln w="12700" cap="flat" cmpd="sng" algn="ctr">
                <a:noFill/>
                <a:prstDash val="solid"/>
                <a:miter lim="800000"/>
              </a:ln>
              <a:effectLst>
                <a:outerShdw blurRad="762000" algn="ctr" rotWithShape="0">
                  <a:prstClr val="black">
                    <a:alpha val="15000"/>
                  </a:prstClr>
                </a:outerShdw>
              </a:effectLst>
            </p:spPr>
            <p:txBody>
              <a:bodyPr rtlCol="0" anchor="ctr"/>
              <a:lstStyle/>
              <a:p>
                <a:pPr algn="ctr">
                  <a:defRPr/>
                </a:pPr>
                <a:endParaRPr lang="zh-CN" altLang="en-US" sz="1600" kern="0" dirty="0">
                  <a:solidFill>
                    <a:prstClr val="white"/>
                  </a:solidFill>
                  <a:latin typeface="微软雅黑" panose="020B0503020204020204" charset="-122"/>
                  <a:ea typeface="微软雅黑" panose="020B0503020204020204" charset="-122"/>
                </a:endParaRPr>
              </a:p>
            </p:txBody>
          </p:sp>
          <p:sp>
            <p:nvSpPr>
              <p:cNvPr id="39" name="文本框 38"/>
              <p:cNvSpPr txBox="1"/>
              <p:nvPr/>
            </p:nvSpPr>
            <p:spPr>
              <a:xfrm>
                <a:off x="5034799" y="1834893"/>
                <a:ext cx="771440" cy="541877"/>
              </a:xfrm>
              <a:prstGeom prst="rect">
                <a:avLst/>
              </a:prstGeom>
              <a:noFill/>
            </p:spPr>
            <p:txBody>
              <a:bodyPr wrap="square" rtlCol="0">
                <a:spAutoFit/>
              </a:bodyPr>
              <a:lstStyle/>
              <a:p>
                <a:pPr algn="ctr">
                  <a:defRPr/>
                </a:pPr>
                <a:r>
                  <a:rPr lang="en-US" altLang="zh-CN" sz="2400" kern="0" dirty="0">
                    <a:solidFill>
                      <a:prstClr val="white"/>
                    </a:solidFill>
                    <a:latin typeface="微软雅黑" panose="020B0503020204020204" charset="-122"/>
                    <a:ea typeface="微软雅黑" panose="020B0503020204020204" charset="-122"/>
                  </a:rPr>
                  <a:t>04</a:t>
                </a:r>
                <a:endParaRPr lang="en-US" altLang="zh-CN" sz="2400" kern="0" dirty="0">
                  <a:solidFill>
                    <a:prstClr val="white"/>
                  </a:solidFill>
                  <a:latin typeface="微软雅黑" panose="020B0503020204020204" charset="-122"/>
                  <a:ea typeface="微软雅黑" panose="020B0503020204020204" charset="-122"/>
                </a:endParaRPr>
              </a:p>
            </p:txBody>
          </p:sp>
        </p:grpSp>
        <p:sp>
          <p:nvSpPr>
            <p:cNvPr id="37" name="矩形 36"/>
            <p:cNvSpPr/>
            <p:nvPr/>
          </p:nvSpPr>
          <p:spPr>
            <a:xfrm>
              <a:off x="5920056" y="1614860"/>
              <a:ext cx="2672080" cy="798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kern="0" dirty="0">
                  <a:ln w="0">
                    <a:noFill/>
                  </a:ln>
                  <a:solidFill>
                    <a:prstClr val="white"/>
                  </a:solidFill>
                  <a:latin typeface="微软雅黑" panose="020B0503020204020204" charset="-122"/>
                  <a:ea typeface="微软雅黑" panose="020B0503020204020204" charset="-122"/>
                  <a:cs typeface="微软雅黑" panose="020B0503020204020204" charset="-122"/>
                  <a:sym typeface="+mn-ea"/>
                </a:rPr>
                <a:t>请输入标题文字</a:t>
              </a:r>
              <a:endParaRPr lang="zh-CN" altLang="en-US" sz="2800" b="1" kern="0" dirty="0">
                <a:ln w="0">
                  <a:noFill/>
                </a:ln>
                <a:solidFill>
                  <a:prstClr val="white"/>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w="0">
                    <a:noFill/>
                  </a:ln>
                  <a:solidFill>
                    <a:prstClr val="white"/>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1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rPr>
                <a:t>Please </a:t>
              </a:r>
              <a:r>
                <a:rPr kumimoji="0" lang="en-US" altLang="zh-CN" sz="1400" b="0" i="0" u="none" strike="noStrike" kern="0" cap="none" spc="0" normalizeH="0" baseline="0" noProof="1">
                  <a:ln>
                    <a:noFill/>
                  </a:ln>
                  <a:solidFill>
                    <a:prstClr val="white"/>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rPr>
                <a:t>add your title here.</a:t>
              </a:r>
              <a:endParaRPr kumimoji="0" lang="zh-CN" altLang="en-US" sz="1250" b="0" i="0" u="none" strike="noStrike" kern="0" cap="none" spc="0" normalizeH="0" baseline="0" noProof="1">
                <a:ln>
                  <a:noFill/>
                </a:ln>
                <a:solidFill>
                  <a:prstClr val="white"/>
                </a:solidFill>
                <a:effectLst/>
                <a:uLnTx/>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grpSp>
      <p:pic>
        <p:nvPicPr>
          <p:cNvPr id="5" name="图片 4" descr="21"/>
          <p:cNvPicPr>
            <a:picLocks noChangeAspect="1"/>
          </p:cNvPicPr>
          <p:nvPr/>
        </p:nvPicPr>
        <p:blipFill>
          <a:blip r:embed="rId2"/>
          <a:stretch>
            <a:fillRect/>
          </a:stretch>
        </p:blipFill>
        <p:spPr>
          <a:xfrm>
            <a:off x="10296525" y="5765165"/>
            <a:ext cx="1895475" cy="1095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317189" y="1152293"/>
            <a:ext cx="3565526" cy="4867275"/>
            <a:chOff x="4317189" y="1007150"/>
            <a:chExt cx="3565526" cy="4867275"/>
          </a:xfrm>
        </p:grpSpPr>
        <p:sp>
          <p:nvSpPr>
            <p:cNvPr id="8" name="Oval 21"/>
            <p:cNvSpPr>
              <a:spLocks noChangeArrowheads="1"/>
            </p:cNvSpPr>
            <p:nvPr/>
          </p:nvSpPr>
          <p:spPr bwMode="auto">
            <a:xfrm>
              <a:off x="6661927" y="2345024"/>
              <a:ext cx="1027113" cy="1027113"/>
            </a:xfrm>
            <a:prstGeom prst="ellipse">
              <a:avLst/>
            </a:prstGeom>
            <a:solidFill>
              <a:srgbClr val="6CBCDD"/>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9" name="Freeform 5"/>
            <p:cNvSpPr/>
            <p:nvPr/>
          </p:nvSpPr>
          <p:spPr bwMode="auto">
            <a:xfrm>
              <a:off x="4341002" y="1007150"/>
              <a:ext cx="3532188" cy="4867275"/>
            </a:xfrm>
            <a:custGeom>
              <a:avLst/>
              <a:gdLst>
                <a:gd name="T0" fmla="*/ 957 w 1183"/>
                <a:gd name="T1" fmla="*/ 1631 h 1631"/>
                <a:gd name="T2" fmla="*/ 927 w 1183"/>
                <a:gd name="T3" fmla="*/ 1601 h 1631"/>
                <a:gd name="T4" fmla="*/ 957 w 1183"/>
                <a:gd name="T5" fmla="*/ 1571 h 1631"/>
                <a:gd name="T6" fmla="*/ 1123 w 1183"/>
                <a:gd name="T7" fmla="*/ 1405 h 1631"/>
                <a:gd name="T8" fmla="*/ 956 w 1183"/>
                <a:gd name="T9" fmla="*/ 1238 h 1631"/>
                <a:gd name="T10" fmla="*/ 226 w 1183"/>
                <a:gd name="T11" fmla="*/ 1238 h 1631"/>
                <a:gd name="T12" fmla="*/ 0 w 1183"/>
                <a:gd name="T13" fmla="*/ 1012 h 1631"/>
                <a:gd name="T14" fmla="*/ 226 w 1183"/>
                <a:gd name="T15" fmla="*/ 785 h 1631"/>
                <a:gd name="T16" fmla="*/ 957 w 1183"/>
                <a:gd name="T17" fmla="*/ 785 h 1631"/>
                <a:gd name="T18" fmla="*/ 1123 w 1183"/>
                <a:gd name="T19" fmla="*/ 619 h 1631"/>
                <a:gd name="T20" fmla="*/ 956 w 1183"/>
                <a:gd name="T21" fmla="*/ 453 h 1631"/>
                <a:gd name="T22" fmla="*/ 226 w 1183"/>
                <a:gd name="T23" fmla="*/ 453 h 1631"/>
                <a:gd name="T24" fmla="*/ 0 w 1183"/>
                <a:gd name="T25" fmla="*/ 226 h 1631"/>
                <a:gd name="T26" fmla="*/ 226 w 1183"/>
                <a:gd name="T27" fmla="*/ 0 h 1631"/>
                <a:gd name="T28" fmla="*/ 404 w 1183"/>
                <a:gd name="T29" fmla="*/ 0 h 1631"/>
                <a:gd name="T30" fmla="*/ 434 w 1183"/>
                <a:gd name="T31" fmla="*/ 30 h 1631"/>
                <a:gd name="T32" fmla="*/ 404 w 1183"/>
                <a:gd name="T33" fmla="*/ 60 h 1631"/>
                <a:gd name="T34" fmla="*/ 226 w 1183"/>
                <a:gd name="T35" fmla="*/ 60 h 1631"/>
                <a:gd name="T36" fmla="*/ 60 w 1183"/>
                <a:gd name="T37" fmla="*/ 226 h 1631"/>
                <a:gd name="T38" fmla="*/ 226 w 1183"/>
                <a:gd name="T39" fmla="*/ 393 h 1631"/>
                <a:gd name="T40" fmla="*/ 956 w 1183"/>
                <a:gd name="T41" fmla="*/ 393 h 1631"/>
                <a:gd name="T42" fmla="*/ 1183 w 1183"/>
                <a:gd name="T43" fmla="*/ 619 h 1631"/>
                <a:gd name="T44" fmla="*/ 957 w 1183"/>
                <a:gd name="T45" fmla="*/ 845 h 1631"/>
                <a:gd name="T46" fmla="*/ 226 w 1183"/>
                <a:gd name="T47" fmla="*/ 845 h 1631"/>
                <a:gd name="T48" fmla="*/ 60 w 1183"/>
                <a:gd name="T49" fmla="*/ 1012 h 1631"/>
                <a:gd name="T50" fmla="*/ 226 w 1183"/>
                <a:gd name="T51" fmla="*/ 1178 h 1631"/>
                <a:gd name="T52" fmla="*/ 956 w 1183"/>
                <a:gd name="T53" fmla="*/ 1178 h 1631"/>
                <a:gd name="T54" fmla="*/ 1183 w 1183"/>
                <a:gd name="T55" fmla="*/ 1405 h 1631"/>
                <a:gd name="T56" fmla="*/ 957 w 1183"/>
                <a:gd name="T57" fmla="*/ 1631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3" h="1631">
                  <a:moveTo>
                    <a:pt x="957" y="1631"/>
                  </a:moveTo>
                  <a:cubicBezTo>
                    <a:pt x="940" y="1631"/>
                    <a:pt x="927" y="1618"/>
                    <a:pt x="927" y="1601"/>
                  </a:cubicBezTo>
                  <a:cubicBezTo>
                    <a:pt x="927" y="1585"/>
                    <a:pt x="940" y="1571"/>
                    <a:pt x="957" y="1571"/>
                  </a:cubicBezTo>
                  <a:cubicBezTo>
                    <a:pt x="1048" y="1571"/>
                    <a:pt x="1123" y="1497"/>
                    <a:pt x="1123" y="1405"/>
                  </a:cubicBezTo>
                  <a:cubicBezTo>
                    <a:pt x="1123" y="1313"/>
                    <a:pt x="1048" y="1238"/>
                    <a:pt x="956" y="1238"/>
                  </a:cubicBezTo>
                  <a:cubicBezTo>
                    <a:pt x="226" y="1238"/>
                    <a:pt x="226" y="1238"/>
                    <a:pt x="226" y="1238"/>
                  </a:cubicBezTo>
                  <a:cubicBezTo>
                    <a:pt x="101" y="1238"/>
                    <a:pt x="0" y="1137"/>
                    <a:pt x="0" y="1012"/>
                  </a:cubicBezTo>
                  <a:cubicBezTo>
                    <a:pt x="0" y="887"/>
                    <a:pt x="101" y="785"/>
                    <a:pt x="226" y="785"/>
                  </a:cubicBezTo>
                  <a:cubicBezTo>
                    <a:pt x="957" y="785"/>
                    <a:pt x="957" y="785"/>
                    <a:pt x="957" y="785"/>
                  </a:cubicBezTo>
                  <a:cubicBezTo>
                    <a:pt x="1048" y="785"/>
                    <a:pt x="1123" y="711"/>
                    <a:pt x="1123" y="619"/>
                  </a:cubicBezTo>
                  <a:cubicBezTo>
                    <a:pt x="1123" y="527"/>
                    <a:pt x="1048" y="453"/>
                    <a:pt x="956" y="453"/>
                  </a:cubicBezTo>
                  <a:cubicBezTo>
                    <a:pt x="226" y="453"/>
                    <a:pt x="226" y="453"/>
                    <a:pt x="226" y="453"/>
                  </a:cubicBezTo>
                  <a:cubicBezTo>
                    <a:pt x="101" y="453"/>
                    <a:pt x="0" y="351"/>
                    <a:pt x="0" y="226"/>
                  </a:cubicBezTo>
                  <a:cubicBezTo>
                    <a:pt x="0" y="101"/>
                    <a:pt x="101" y="0"/>
                    <a:pt x="226" y="0"/>
                  </a:cubicBezTo>
                  <a:cubicBezTo>
                    <a:pt x="404" y="0"/>
                    <a:pt x="404" y="0"/>
                    <a:pt x="404" y="0"/>
                  </a:cubicBezTo>
                  <a:cubicBezTo>
                    <a:pt x="421" y="0"/>
                    <a:pt x="434" y="13"/>
                    <a:pt x="434" y="30"/>
                  </a:cubicBezTo>
                  <a:cubicBezTo>
                    <a:pt x="434" y="46"/>
                    <a:pt x="421" y="60"/>
                    <a:pt x="404" y="60"/>
                  </a:cubicBezTo>
                  <a:cubicBezTo>
                    <a:pt x="226" y="60"/>
                    <a:pt x="226" y="60"/>
                    <a:pt x="226" y="60"/>
                  </a:cubicBezTo>
                  <a:cubicBezTo>
                    <a:pt x="134" y="60"/>
                    <a:pt x="60" y="134"/>
                    <a:pt x="60" y="226"/>
                  </a:cubicBezTo>
                  <a:cubicBezTo>
                    <a:pt x="60" y="318"/>
                    <a:pt x="134" y="393"/>
                    <a:pt x="226" y="393"/>
                  </a:cubicBezTo>
                  <a:cubicBezTo>
                    <a:pt x="956" y="393"/>
                    <a:pt x="956" y="393"/>
                    <a:pt x="956" y="393"/>
                  </a:cubicBezTo>
                  <a:cubicBezTo>
                    <a:pt x="1081" y="393"/>
                    <a:pt x="1183" y="494"/>
                    <a:pt x="1183" y="619"/>
                  </a:cubicBezTo>
                  <a:cubicBezTo>
                    <a:pt x="1183" y="744"/>
                    <a:pt x="1081" y="845"/>
                    <a:pt x="957" y="845"/>
                  </a:cubicBezTo>
                  <a:cubicBezTo>
                    <a:pt x="226" y="845"/>
                    <a:pt x="226" y="845"/>
                    <a:pt x="226" y="845"/>
                  </a:cubicBezTo>
                  <a:cubicBezTo>
                    <a:pt x="134" y="845"/>
                    <a:pt x="60" y="920"/>
                    <a:pt x="60" y="1012"/>
                  </a:cubicBezTo>
                  <a:cubicBezTo>
                    <a:pt x="60" y="1104"/>
                    <a:pt x="134" y="1178"/>
                    <a:pt x="226" y="1178"/>
                  </a:cubicBezTo>
                  <a:cubicBezTo>
                    <a:pt x="956" y="1178"/>
                    <a:pt x="956" y="1178"/>
                    <a:pt x="956" y="1178"/>
                  </a:cubicBezTo>
                  <a:cubicBezTo>
                    <a:pt x="1081" y="1178"/>
                    <a:pt x="1183" y="1280"/>
                    <a:pt x="1183" y="1405"/>
                  </a:cubicBezTo>
                  <a:cubicBezTo>
                    <a:pt x="1183" y="1530"/>
                    <a:pt x="1081" y="1631"/>
                    <a:pt x="957" y="1631"/>
                  </a:cubicBezTo>
                </a:path>
              </a:pathLst>
            </a:custGeom>
            <a:solidFill>
              <a:schemeClr val="bg1">
                <a:lumMod val="85000"/>
              </a:schemeClr>
            </a:solidFill>
            <a:ln>
              <a:noFill/>
            </a:ln>
          </p:spPr>
          <p:txBody>
            <a:bodyPr vert="horz" wrap="square" lIns="91440" tIns="45720" rIns="91440" bIns="45720" numCol="1" anchor="t" anchorCtr="0" compatLnSpc="1"/>
            <a:lstStyle/>
            <a:p>
              <a:endParaRPr lang="zh-CN" altLang="en-US" b="1" dirty="0">
                <a:solidFill>
                  <a:schemeClr val="tx1">
                    <a:lumMod val="65000"/>
                    <a:lumOff val="35000"/>
                  </a:schemeClr>
                </a:solidFill>
                <a:latin typeface="微软雅黑" panose="020B0503020204020204" charset="-122"/>
                <a:ea typeface="微软雅黑" panose="020B0503020204020204" charset="-122"/>
              </a:endParaRPr>
            </a:p>
          </p:txBody>
        </p:sp>
        <p:sp>
          <p:nvSpPr>
            <p:cNvPr id="16" name="Oval 6"/>
            <p:cNvSpPr>
              <a:spLocks noChangeArrowheads="1"/>
            </p:cNvSpPr>
            <p:nvPr/>
          </p:nvSpPr>
          <p:spPr bwMode="auto">
            <a:xfrm>
              <a:off x="4493402" y="1169075"/>
              <a:ext cx="1027113" cy="1025525"/>
            </a:xfrm>
            <a:prstGeom prst="ellipse">
              <a:avLst/>
            </a:prstGeom>
            <a:solidFill>
              <a:srgbClr val="0070C0"/>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17" name="Oval 14"/>
            <p:cNvSpPr>
              <a:spLocks noChangeArrowheads="1"/>
            </p:cNvSpPr>
            <p:nvPr/>
          </p:nvSpPr>
          <p:spPr bwMode="auto">
            <a:xfrm>
              <a:off x="4583889" y="1251625"/>
              <a:ext cx="847725" cy="844550"/>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grpSp>
          <p:nvGrpSpPr>
            <p:cNvPr id="18" name="组合 17"/>
            <p:cNvGrpSpPr/>
            <p:nvPr/>
          </p:nvGrpSpPr>
          <p:grpSpPr>
            <a:xfrm>
              <a:off x="4788676" y="1442581"/>
              <a:ext cx="440258" cy="430887"/>
              <a:chOff x="4790264" y="1562775"/>
              <a:chExt cx="440258" cy="430887"/>
            </a:xfrm>
          </p:grpSpPr>
          <p:sp>
            <p:nvSpPr>
              <p:cNvPr id="19" name="Rectangle 19"/>
              <p:cNvSpPr>
                <a:spLocks noChangeArrowheads="1"/>
              </p:cNvSpPr>
              <p:nvPr/>
            </p:nvSpPr>
            <p:spPr bwMode="auto">
              <a:xfrm>
                <a:off x="4790264" y="1562775"/>
                <a:ext cx="2180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b="1" dirty="0">
                    <a:solidFill>
                      <a:schemeClr val="tx1">
                        <a:lumMod val="65000"/>
                        <a:lumOff val="35000"/>
                      </a:schemeClr>
                    </a:solidFill>
                    <a:latin typeface="微软雅黑" panose="020B0503020204020204" charset="-122"/>
                    <a:ea typeface="微软雅黑" panose="020B0503020204020204" charset="-122"/>
                  </a:rPr>
                  <a:t>0</a:t>
                </a:r>
                <a:endParaRPr lang="zh-CN" altLang="zh-CN" sz="2800" b="1" dirty="0">
                  <a:solidFill>
                    <a:schemeClr val="tx1">
                      <a:lumMod val="65000"/>
                      <a:lumOff val="35000"/>
                    </a:schemeClr>
                  </a:solidFill>
                  <a:latin typeface="微软雅黑" panose="020B0503020204020204" charset="-122"/>
                  <a:ea typeface="微软雅黑" panose="020B0503020204020204" charset="-122"/>
                </a:endParaRPr>
              </a:p>
            </p:txBody>
          </p:sp>
          <p:sp>
            <p:nvSpPr>
              <p:cNvPr id="20" name="Rectangle 20"/>
              <p:cNvSpPr>
                <a:spLocks noChangeArrowheads="1"/>
              </p:cNvSpPr>
              <p:nvPr/>
            </p:nvSpPr>
            <p:spPr bwMode="auto">
              <a:xfrm>
                <a:off x="5012514" y="1562775"/>
                <a:ext cx="2180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b="1" dirty="0">
                    <a:solidFill>
                      <a:schemeClr val="tx1">
                        <a:lumMod val="65000"/>
                        <a:lumOff val="35000"/>
                      </a:schemeClr>
                    </a:solidFill>
                    <a:latin typeface="微软雅黑" panose="020B0503020204020204" charset="-122"/>
                    <a:ea typeface="微软雅黑" panose="020B0503020204020204" charset="-122"/>
                  </a:rPr>
                  <a:t>1</a:t>
                </a:r>
                <a:endParaRPr lang="zh-CN" altLang="zh-CN" sz="2800" b="1" dirty="0">
                  <a:solidFill>
                    <a:schemeClr val="tx1">
                      <a:lumMod val="65000"/>
                      <a:lumOff val="35000"/>
                    </a:schemeClr>
                  </a:solidFill>
                  <a:latin typeface="微软雅黑" panose="020B0503020204020204" charset="-122"/>
                  <a:ea typeface="微软雅黑" panose="020B0503020204020204" charset="-122"/>
                </a:endParaRPr>
              </a:p>
            </p:txBody>
          </p:sp>
        </p:grpSp>
        <p:sp>
          <p:nvSpPr>
            <p:cNvPr id="21" name="Oval 30"/>
            <p:cNvSpPr>
              <a:spLocks noChangeArrowheads="1"/>
            </p:cNvSpPr>
            <p:nvPr/>
          </p:nvSpPr>
          <p:spPr bwMode="auto">
            <a:xfrm>
              <a:off x="6752009" y="2431710"/>
              <a:ext cx="847725" cy="844550"/>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grpSp>
          <p:nvGrpSpPr>
            <p:cNvPr id="22" name="组合 21"/>
            <p:cNvGrpSpPr/>
            <p:nvPr/>
          </p:nvGrpSpPr>
          <p:grpSpPr>
            <a:xfrm>
              <a:off x="6984189" y="2638426"/>
              <a:ext cx="440258" cy="430887"/>
              <a:chOff x="6984189" y="2743875"/>
              <a:chExt cx="440258" cy="430887"/>
            </a:xfrm>
          </p:grpSpPr>
          <p:sp>
            <p:nvSpPr>
              <p:cNvPr id="23" name="Rectangle 35"/>
              <p:cNvSpPr>
                <a:spLocks noChangeArrowheads="1"/>
              </p:cNvSpPr>
              <p:nvPr/>
            </p:nvSpPr>
            <p:spPr bwMode="auto">
              <a:xfrm>
                <a:off x="6984189" y="2743875"/>
                <a:ext cx="2180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b="1" dirty="0">
                    <a:solidFill>
                      <a:schemeClr val="tx1">
                        <a:lumMod val="65000"/>
                        <a:lumOff val="35000"/>
                      </a:schemeClr>
                    </a:solidFill>
                    <a:latin typeface="微软雅黑" panose="020B0503020204020204" charset="-122"/>
                    <a:ea typeface="微软雅黑" panose="020B0503020204020204" charset="-122"/>
                  </a:rPr>
                  <a:t>0</a:t>
                </a:r>
                <a:endParaRPr lang="zh-CN" altLang="zh-CN" sz="2800" b="1" dirty="0">
                  <a:solidFill>
                    <a:schemeClr val="tx1">
                      <a:lumMod val="65000"/>
                      <a:lumOff val="35000"/>
                    </a:schemeClr>
                  </a:solidFill>
                  <a:latin typeface="微软雅黑" panose="020B0503020204020204" charset="-122"/>
                  <a:ea typeface="微软雅黑" panose="020B0503020204020204" charset="-122"/>
                </a:endParaRPr>
              </a:p>
            </p:txBody>
          </p:sp>
          <p:sp>
            <p:nvSpPr>
              <p:cNvPr id="24" name="Rectangle 36"/>
              <p:cNvSpPr>
                <a:spLocks noChangeArrowheads="1"/>
              </p:cNvSpPr>
              <p:nvPr/>
            </p:nvSpPr>
            <p:spPr bwMode="auto">
              <a:xfrm>
                <a:off x="7206439" y="2743875"/>
                <a:ext cx="2180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b="1" dirty="0">
                    <a:solidFill>
                      <a:schemeClr val="tx1">
                        <a:lumMod val="65000"/>
                        <a:lumOff val="35000"/>
                      </a:schemeClr>
                    </a:solidFill>
                    <a:latin typeface="微软雅黑" panose="020B0503020204020204" charset="-122"/>
                    <a:ea typeface="微软雅黑" panose="020B0503020204020204" charset="-122"/>
                  </a:rPr>
                  <a:t>2</a:t>
                </a:r>
                <a:endParaRPr lang="zh-CN" altLang="zh-CN" sz="2800" b="1" dirty="0">
                  <a:solidFill>
                    <a:schemeClr val="tx1">
                      <a:lumMod val="65000"/>
                      <a:lumOff val="35000"/>
                    </a:schemeClr>
                  </a:solidFill>
                  <a:latin typeface="微软雅黑" panose="020B0503020204020204" charset="-122"/>
                  <a:ea typeface="微软雅黑" panose="020B0503020204020204" charset="-122"/>
                </a:endParaRPr>
              </a:p>
            </p:txBody>
          </p:sp>
        </p:grpSp>
        <p:sp>
          <p:nvSpPr>
            <p:cNvPr id="32" name="Oval 45"/>
            <p:cNvSpPr>
              <a:spLocks noChangeArrowheads="1"/>
            </p:cNvSpPr>
            <p:nvPr/>
          </p:nvSpPr>
          <p:spPr bwMode="auto">
            <a:xfrm>
              <a:off x="4493402" y="3510638"/>
              <a:ext cx="1027113" cy="1027113"/>
            </a:xfrm>
            <a:prstGeom prst="ellipse">
              <a:avLst/>
            </a:prstGeom>
            <a:solidFill>
              <a:srgbClr val="0070C0"/>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33" name="Oval 54"/>
            <p:cNvSpPr>
              <a:spLocks noChangeArrowheads="1"/>
            </p:cNvSpPr>
            <p:nvPr/>
          </p:nvSpPr>
          <p:spPr bwMode="auto">
            <a:xfrm>
              <a:off x="4583889" y="3594775"/>
              <a:ext cx="847725" cy="847725"/>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grpSp>
          <p:nvGrpSpPr>
            <p:cNvPr id="34" name="组合 33"/>
            <p:cNvGrpSpPr/>
            <p:nvPr/>
          </p:nvGrpSpPr>
          <p:grpSpPr>
            <a:xfrm>
              <a:off x="4789454" y="3787319"/>
              <a:ext cx="440258" cy="430887"/>
              <a:chOff x="4790264" y="3907513"/>
              <a:chExt cx="440258" cy="430887"/>
            </a:xfrm>
          </p:grpSpPr>
          <p:sp>
            <p:nvSpPr>
              <p:cNvPr id="35" name="Rectangle 59"/>
              <p:cNvSpPr>
                <a:spLocks noChangeArrowheads="1"/>
              </p:cNvSpPr>
              <p:nvPr/>
            </p:nvSpPr>
            <p:spPr bwMode="auto">
              <a:xfrm>
                <a:off x="4790264" y="3907513"/>
                <a:ext cx="2180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b="1" dirty="0">
                    <a:solidFill>
                      <a:schemeClr val="tx1">
                        <a:lumMod val="65000"/>
                        <a:lumOff val="35000"/>
                      </a:schemeClr>
                    </a:solidFill>
                    <a:latin typeface="微软雅黑" panose="020B0503020204020204" charset="-122"/>
                    <a:ea typeface="微软雅黑" panose="020B0503020204020204" charset="-122"/>
                  </a:rPr>
                  <a:t>0</a:t>
                </a:r>
                <a:endParaRPr lang="zh-CN" altLang="zh-CN" sz="2800" b="1" dirty="0">
                  <a:solidFill>
                    <a:schemeClr val="tx1">
                      <a:lumMod val="65000"/>
                      <a:lumOff val="35000"/>
                    </a:schemeClr>
                  </a:solidFill>
                  <a:latin typeface="微软雅黑" panose="020B0503020204020204" charset="-122"/>
                  <a:ea typeface="微软雅黑" panose="020B0503020204020204" charset="-122"/>
                </a:endParaRPr>
              </a:p>
            </p:txBody>
          </p:sp>
          <p:sp>
            <p:nvSpPr>
              <p:cNvPr id="36" name="Rectangle 60"/>
              <p:cNvSpPr>
                <a:spLocks noChangeArrowheads="1"/>
              </p:cNvSpPr>
              <p:nvPr/>
            </p:nvSpPr>
            <p:spPr bwMode="auto">
              <a:xfrm>
                <a:off x="5012514" y="3907513"/>
                <a:ext cx="2180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b="1" dirty="0">
                    <a:solidFill>
                      <a:schemeClr val="tx1">
                        <a:lumMod val="65000"/>
                        <a:lumOff val="35000"/>
                      </a:schemeClr>
                    </a:solidFill>
                    <a:latin typeface="微软雅黑" panose="020B0503020204020204" charset="-122"/>
                    <a:ea typeface="微软雅黑" panose="020B0503020204020204" charset="-122"/>
                  </a:rPr>
                  <a:t>3</a:t>
                </a:r>
                <a:endParaRPr lang="zh-CN" altLang="zh-CN" sz="2800" b="1" dirty="0">
                  <a:solidFill>
                    <a:schemeClr val="tx1">
                      <a:lumMod val="65000"/>
                      <a:lumOff val="35000"/>
                    </a:schemeClr>
                  </a:solidFill>
                  <a:latin typeface="微软雅黑" panose="020B0503020204020204" charset="-122"/>
                  <a:ea typeface="微软雅黑" panose="020B0503020204020204" charset="-122"/>
                </a:endParaRPr>
              </a:p>
            </p:txBody>
          </p:sp>
        </p:grpSp>
        <p:sp>
          <p:nvSpPr>
            <p:cNvPr id="37" name="Oval 61"/>
            <p:cNvSpPr>
              <a:spLocks noChangeArrowheads="1"/>
            </p:cNvSpPr>
            <p:nvPr/>
          </p:nvSpPr>
          <p:spPr bwMode="auto">
            <a:xfrm>
              <a:off x="6660339" y="4687076"/>
              <a:ext cx="1027113" cy="1025525"/>
            </a:xfrm>
            <a:prstGeom prst="ellipse">
              <a:avLst/>
            </a:prstGeom>
            <a:solidFill>
              <a:srgbClr val="6CBCDD"/>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38" name="Oval 67"/>
            <p:cNvSpPr>
              <a:spLocks noChangeArrowheads="1"/>
            </p:cNvSpPr>
            <p:nvPr/>
          </p:nvSpPr>
          <p:spPr bwMode="auto">
            <a:xfrm>
              <a:off x="6757920" y="4778667"/>
              <a:ext cx="847725" cy="847725"/>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grpSp>
          <p:nvGrpSpPr>
            <p:cNvPr id="39" name="组合 38"/>
            <p:cNvGrpSpPr/>
            <p:nvPr/>
          </p:nvGrpSpPr>
          <p:grpSpPr>
            <a:xfrm>
              <a:off x="6984189" y="4991918"/>
              <a:ext cx="440258" cy="430887"/>
              <a:chOff x="6984189" y="5060038"/>
              <a:chExt cx="440258" cy="430887"/>
            </a:xfrm>
          </p:grpSpPr>
          <p:sp>
            <p:nvSpPr>
              <p:cNvPr id="40" name="Rectangle 72"/>
              <p:cNvSpPr>
                <a:spLocks noChangeArrowheads="1"/>
              </p:cNvSpPr>
              <p:nvPr/>
            </p:nvSpPr>
            <p:spPr bwMode="auto">
              <a:xfrm>
                <a:off x="6984189" y="5060038"/>
                <a:ext cx="2180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b="1" dirty="0">
                    <a:solidFill>
                      <a:schemeClr val="tx1">
                        <a:lumMod val="65000"/>
                        <a:lumOff val="35000"/>
                      </a:schemeClr>
                    </a:solidFill>
                    <a:latin typeface="微软雅黑" panose="020B0503020204020204" charset="-122"/>
                    <a:ea typeface="微软雅黑" panose="020B0503020204020204" charset="-122"/>
                  </a:rPr>
                  <a:t>0</a:t>
                </a:r>
                <a:endParaRPr lang="zh-CN" altLang="zh-CN" sz="2800" b="1" dirty="0">
                  <a:solidFill>
                    <a:schemeClr val="tx1">
                      <a:lumMod val="65000"/>
                      <a:lumOff val="35000"/>
                    </a:schemeClr>
                  </a:solidFill>
                  <a:latin typeface="微软雅黑" panose="020B0503020204020204" charset="-122"/>
                  <a:ea typeface="微软雅黑" panose="020B0503020204020204" charset="-122"/>
                </a:endParaRPr>
              </a:p>
            </p:txBody>
          </p:sp>
          <p:sp>
            <p:nvSpPr>
              <p:cNvPr id="41" name="Rectangle 73"/>
              <p:cNvSpPr>
                <a:spLocks noChangeArrowheads="1"/>
              </p:cNvSpPr>
              <p:nvPr/>
            </p:nvSpPr>
            <p:spPr bwMode="auto">
              <a:xfrm>
                <a:off x="7206439" y="5060038"/>
                <a:ext cx="2180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zh-CN" sz="2800" b="1" dirty="0">
                    <a:solidFill>
                      <a:schemeClr val="tx1">
                        <a:lumMod val="65000"/>
                        <a:lumOff val="35000"/>
                      </a:schemeClr>
                    </a:solidFill>
                    <a:latin typeface="微软雅黑" panose="020B0503020204020204" charset="-122"/>
                    <a:ea typeface="微软雅黑" panose="020B0503020204020204" charset="-122"/>
                  </a:rPr>
                  <a:t>4</a:t>
                </a:r>
                <a:endParaRPr lang="zh-CN" altLang="zh-CN" sz="2800" b="1" dirty="0">
                  <a:solidFill>
                    <a:schemeClr val="tx1">
                      <a:lumMod val="65000"/>
                      <a:lumOff val="35000"/>
                    </a:schemeClr>
                  </a:solidFill>
                  <a:latin typeface="微软雅黑" panose="020B0503020204020204" charset="-122"/>
                  <a:ea typeface="微软雅黑" panose="020B0503020204020204" charset="-122"/>
                </a:endParaRPr>
              </a:p>
            </p:txBody>
          </p:sp>
        </p:grpSp>
        <p:pic>
          <p:nvPicPr>
            <p:cNvPr id="50" name="Picture 8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07689" y="2127925"/>
              <a:ext cx="49213"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Oval 91"/>
            <p:cNvSpPr>
              <a:spLocks noChangeArrowheads="1"/>
            </p:cNvSpPr>
            <p:nvPr/>
          </p:nvSpPr>
          <p:spPr bwMode="auto">
            <a:xfrm>
              <a:off x="4317189" y="1789788"/>
              <a:ext cx="396875" cy="398463"/>
            </a:xfrm>
            <a:prstGeom prst="ellipse">
              <a:avLst/>
            </a:prstGeom>
            <a:solidFill>
              <a:srgbClr val="0070C0"/>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52" name="Freeform 92"/>
            <p:cNvSpPr>
              <a:spLocks noEditPoints="1"/>
            </p:cNvSpPr>
            <p:nvPr/>
          </p:nvSpPr>
          <p:spPr bwMode="auto">
            <a:xfrm>
              <a:off x="4391802" y="1956475"/>
              <a:ext cx="138113" cy="133350"/>
            </a:xfrm>
            <a:custGeom>
              <a:avLst/>
              <a:gdLst>
                <a:gd name="T0" fmla="*/ 46 w 46"/>
                <a:gd name="T1" fmla="*/ 26 h 45"/>
                <a:gd name="T2" fmla="*/ 46 w 46"/>
                <a:gd name="T3" fmla="*/ 19 h 45"/>
                <a:gd name="T4" fmla="*/ 40 w 46"/>
                <a:gd name="T5" fmla="*/ 19 h 45"/>
                <a:gd name="T6" fmla="*/ 38 w 46"/>
                <a:gd name="T7" fmla="*/ 13 h 45"/>
                <a:gd name="T8" fmla="*/ 42 w 46"/>
                <a:gd name="T9" fmla="*/ 9 h 45"/>
                <a:gd name="T10" fmla="*/ 36 w 46"/>
                <a:gd name="T11" fmla="*/ 4 h 45"/>
                <a:gd name="T12" fmla="*/ 32 w 46"/>
                <a:gd name="T13" fmla="*/ 8 h 45"/>
                <a:gd name="T14" fmla="*/ 27 w 46"/>
                <a:gd name="T15" fmla="*/ 6 h 45"/>
                <a:gd name="T16" fmla="*/ 27 w 46"/>
                <a:gd name="T17" fmla="*/ 0 h 45"/>
                <a:gd name="T18" fmla="*/ 19 w 46"/>
                <a:gd name="T19" fmla="*/ 0 h 45"/>
                <a:gd name="T20" fmla="*/ 19 w 46"/>
                <a:gd name="T21" fmla="*/ 6 h 45"/>
                <a:gd name="T22" fmla="*/ 14 w 46"/>
                <a:gd name="T23" fmla="*/ 8 h 45"/>
                <a:gd name="T24" fmla="*/ 10 w 46"/>
                <a:gd name="T25" fmla="*/ 4 h 45"/>
                <a:gd name="T26" fmla="*/ 4 w 46"/>
                <a:gd name="T27" fmla="*/ 9 h 45"/>
                <a:gd name="T28" fmla="*/ 9 w 46"/>
                <a:gd name="T29" fmla="*/ 13 h 45"/>
                <a:gd name="T30" fmla="*/ 6 w 46"/>
                <a:gd name="T31" fmla="*/ 19 h 45"/>
                <a:gd name="T32" fmla="*/ 0 w 46"/>
                <a:gd name="T33" fmla="*/ 19 h 45"/>
                <a:gd name="T34" fmla="*/ 0 w 46"/>
                <a:gd name="T35" fmla="*/ 26 h 45"/>
                <a:gd name="T36" fmla="*/ 6 w 46"/>
                <a:gd name="T37" fmla="*/ 26 h 45"/>
                <a:gd name="T38" fmla="*/ 9 w 46"/>
                <a:gd name="T39" fmla="*/ 32 h 45"/>
                <a:gd name="T40" fmla="*/ 4 w 46"/>
                <a:gd name="T41" fmla="*/ 36 h 45"/>
                <a:gd name="T42" fmla="*/ 10 w 46"/>
                <a:gd name="T43" fmla="*/ 41 h 45"/>
                <a:gd name="T44" fmla="*/ 14 w 46"/>
                <a:gd name="T45" fmla="*/ 37 h 45"/>
                <a:gd name="T46" fmla="*/ 19 w 46"/>
                <a:gd name="T47" fmla="*/ 39 h 45"/>
                <a:gd name="T48" fmla="*/ 19 w 46"/>
                <a:gd name="T49" fmla="*/ 45 h 45"/>
                <a:gd name="T50" fmla="*/ 27 w 46"/>
                <a:gd name="T51" fmla="*/ 45 h 45"/>
                <a:gd name="T52" fmla="*/ 27 w 46"/>
                <a:gd name="T53" fmla="*/ 39 h 45"/>
                <a:gd name="T54" fmla="*/ 32 w 46"/>
                <a:gd name="T55" fmla="*/ 37 h 45"/>
                <a:gd name="T56" fmla="*/ 36 w 46"/>
                <a:gd name="T57" fmla="*/ 41 h 45"/>
                <a:gd name="T58" fmla="*/ 42 w 46"/>
                <a:gd name="T59" fmla="*/ 36 h 45"/>
                <a:gd name="T60" fmla="*/ 38 w 46"/>
                <a:gd name="T61" fmla="*/ 32 h 45"/>
                <a:gd name="T62" fmla="*/ 40 w 46"/>
                <a:gd name="T63" fmla="*/ 26 h 45"/>
                <a:gd name="T64" fmla="*/ 46 w 46"/>
                <a:gd name="T65" fmla="*/ 26 h 45"/>
                <a:gd name="T66" fmla="*/ 23 w 46"/>
                <a:gd name="T67" fmla="*/ 31 h 45"/>
                <a:gd name="T68" fmla="*/ 14 w 46"/>
                <a:gd name="T69" fmla="*/ 22 h 45"/>
                <a:gd name="T70" fmla="*/ 23 w 46"/>
                <a:gd name="T71" fmla="*/ 14 h 45"/>
                <a:gd name="T72" fmla="*/ 32 w 46"/>
                <a:gd name="T73" fmla="*/ 22 h 45"/>
                <a:gd name="T74" fmla="*/ 23 w 46"/>
                <a:gd name="T7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5">
                  <a:moveTo>
                    <a:pt x="46" y="26"/>
                  </a:moveTo>
                  <a:cubicBezTo>
                    <a:pt x="46" y="19"/>
                    <a:pt x="46" y="19"/>
                    <a:pt x="46" y="19"/>
                  </a:cubicBezTo>
                  <a:cubicBezTo>
                    <a:pt x="40" y="19"/>
                    <a:pt x="40" y="19"/>
                    <a:pt x="40" y="19"/>
                  </a:cubicBezTo>
                  <a:cubicBezTo>
                    <a:pt x="39" y="17"/>
                    <a:pt x="39" y="15"/>
                    <a:pt x="38" y="13"/>
                  </a:cubicBezTo>
                  <a:cubicBezTo>
                    <a:pt x="42" y="9"/>
                    <a:pt x="42" y="9"/>
                    <a:pt x="42" y="9"/>
                  </a:cubicBezTo>
                  <a:cubicBezTo>
                    <a:pt x="36" y="4"/>
                    <a:pt x="36" y="4"/>
                    <a:pt x="36" y="4"/>
                  </a:cubicBezTo>
                  <a:cubicBezTo>
                    <a:pt x="32" y="8"/>
                    <a:pt x="32" y="8"/>
                    <a:pt x="32" y="8"/>
                  </a:cubicBezTo>
                  <a:cubicBezTo>
                    <a:pt x="31" y="7"/>
                    <a:pt x="29" y="6"/>
                    <a:pt x="27" y="6"/>
                  </a:cubicBezTo>
                  <a:cubicBezTo>
                    <a:pt x="27" y="0"/>
                    <a:pt x="27" y="0"/>
                    <a:pt x="27" y="0"/>
                  </a:cubicBezTo>
                  <a:cubicBezTo>
                    <a:pt x="19" y="0"/>
                    <a:pt x="19" y="0"/>
                    <a:pt x="19" y="0"/>
                  </a:cubicBezTo>
                  <a:cubicBezTo>
                    <a:pt x="19" y="6"/>
                    <a:pt x="19" y="6"/>
                    <a:pt x="19" y="6"/>
                  </a:cubicBezTo>
                  <a:cubicBezTo>
                    <a:pt x="17" y="6"/>
                    <a:pt x="16" y="7"/>
                    <a:pt x="14" y="8"/>
                  </a:cubicBezTo>
                  <a:cubicBezTo>
                    <a:pt x="10" y="4"/>
                    <a:pt x="10" y="4"/>
                    <a:pt x="10" y="4"/>
                  </a:cubicBezTo>
                  <a:cubicBezTo>
                    <a:pt x="4" y="9"/>
                    <a:pt x="4" y="9"/>
                    <a:pt x="4" y="9"/>
                  </a:cubicBezTo>
                  <a:cubicBezTo>
                    <a:pt x="9" y="13"/>
                    <a:pt x="9" y="13"/>
                    <a:pt x="9" y="13"/>
                  </a:cubicBezTo>
                  <a:cubicBezTo>
                    <a:pt x="7" y="15"/>
                    <a:pt x="7" y="17"/>
                    <a:pt x="6" y="19"/>
                  </a:cubicBezTo>
                  <a:cubicBezTo>
                    <a:pt x="0" y="19"/>
                    <a:pt x="0" y="19"/>
                    <a:pt x="0" y="19"/>
                  </a:cubicBezTo>
                  <a:cubicBezTo>
                    <a:pt x="0" y="26"/>
                    <a:pt x="0" y="26"/>
                    <a:pt x="0" y="26"/>
                  </a:cubicBezTo>
                  <a:cubicBezTo>
                    <a:pt x="6" y="26"/>
                    <a:pt x="6" y="26"/>
                    <a:pt x="6" y="26"/>
                  </a:cubicBezTo>
                  <a:cubicBezTo>
                    <a:pt x="7" y="28"/>
                    <a:pt x="7" y="30"/>
                    <a:pt x="9" y="32"/>
                  </a:cubicBezTo>
                  <a:cubicBezTo>
                    <a:pt x="4" y="36"/>
                    <a:pt x="4" y="36"/>
                    <a:pt x="4" y="36"/>
                  </a:cubicBezTo>
                  <a:cubicBezTo>
                    <a:pt x="10" y="41"/>
                    <a:pt x="10" y="41"/>
                    <a:pt x="10" y="41"/>
                  </a:cubicBezTo>
                  <a:cubicBezTo>
                    <a:pt x="14" y="37"/>
                    <a:pt x="14" y="37"/>
                    <a:pt x="14" y="37"/>
                  </a:cubicBezTo>
                  <a:cubicBezTo>
                    <a:pt x="16" y="38"/>
                    <a:pt x="17" y="39"/>
                    <a:pt x="19" y="39"/>
                  </a:cubicBezTo>
                  <a:cubicBezTo>
                    <a:pt x="19" y="45"/>
                    <a:pt x="19" y="45"/>
                    <a:pt x="19" y="45"/>
                  </a:cubicBezTo>
                  <a:cubicBezTo>
                    <a:pt x="27" y="45"/>
                    <a:pt x="27" y="45"/>
                    <a:pt x="27" y="45"/>
                  </a:cubicBezTo>
                  <a:cubicBezTo>
                    <a:pt x="27" y="39"/>
                    <a:pt x="27" y="39"/>
                    <a:pt x="27" y="39"/>
                  </a:cubicBezTo>
                  <a:cubicBezTo>
                    <a:pt x="29" y="39"/>
                    <a:pt x="31" y="38"/>
                    <a:pt x="32" y="37"/>
                  </a:cubicBezTo>
                  <a:cubicBezTo>
                    <a:pt x="36" y="41"/>
                    <a:pt x="36" y="41"/>
                    <a:pt x="36" y="41"/>
                  </a:cubicBezTo>
                  <a:cubicBezTo>
                    <a:pt x="42" y="36"/>
                    <a:pt x="42" y="36"/>
                    <a:pt x="42" y="36"/>
                  </a:cubicBezTo>
                  <a:cubicBezTo>
                    <a:pt x="38" y="32"/>
                    <a:pt x="38" y="32"/>
                    <a:pt x="38" y="32"/>
                  </a:cubicBezTo>
                  <a:cubicBezTo>
                    <a:pt x="39" y="30"/>
                    <a:pt x="39" y="28"/>
                    <a:pt x="40" y="26"/>
                  </a:cubicBezTo>
                  <a:lnTo>
                    <a:pt x="46" y="26"/>
                  </a:lnTo>
                  <a:close/>
                  <a:moveTo>
                    <a:pt x="23" y="31"/>
                  </a:moveTo>
                  <a:cubicBezTo>
                    <a:pt x="18" y="31"/>
                    <a:pt x="14" y="27"/>
                    <a:pt x="14" y="22"/>
                  </a:cubicBezTo>
                  <a:cubicBezTo>
                    <a:pt x="14" y="18"/>
                    <a:pt x="18" y="14"/>
                    <a:pt x="23" y="14"/>
                  </a:cubicBezTo>
                  <a:cubicBezTo>
                    <a:pt x="28" y="14"/>
                    <a:pt x="32" y="18"/>
                    <a:pt x="32" y="22"/>
                  </a:cubicBezTo>
                  <a:cubicBezTo>
                    <a:pt x="32" y="27"/>
                    <a:pt x="28" y="31"/>
                    <a:pt x="23" y="31"/>
                  </a:cubicBezTo>
                  <a:close/>
                </a:path>
              </a:pathLst>
            </a:custGeom>
            <a:solidFill>
              <a:schemeClr val="bg1"/>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53" name="Freeform 93"/>
            <p:cNvSpPr>
              <a:spLocks noEditPoints="1"/>
            </p:cNvSpPr>
            <p:nvPr/>
          </p:nvSpPr>
          <p:spPr bwMode="auto">
            <a:xfrm>
              <a:off x="4509277" y="1885038"/>
              <a:ext cx="133350" cy="133350"/>
            </a:xfrm>
            <a:custGeom>
              <a:avLst/>
              <a:gdLst>
                <a:gd name="T0" fmla="*/ 45 w 45"/>
                <a:gd name="T1" fmla="*/ 26 h 45"/>
                <a:gd name="T2" fmla="*/ 45 w 45"/>
                <a:gd name="T3" fmla="*/ 19 h 45"/>
                <a:gd name="T4" fmla="*/ 39 w 45"/>
                <a:gd name="T5" fmla="*/ 19 h 45"/>
                <a:gd name="T6" fmla="*/ 37 w 45"/>
                <a:gd name="T7" fmla="*/ 13 h 45"/>
                <a:gd name="T8" fmla="*/ 41 w 45"/>
                <a:gd name="T9" fmla="*/ 9 h 45"/>
                <a:gd name="T10" fmla="*/ 36 w 45"/>
                <a:gd name="T11" fmla="*/ 4 h 45"/>
                <a:gd name="T12" fmla="*/ 32 w 45"/>
                <a:gd name="T13" fmla="*/ 8 h 45"/>
                <a:gd name="T14" fmla="*/ 26 w 45"/>
                <a:gd name="T15" fmla="*/ 6 h 45"/>
                <a:gd name="T16" fmla="*/ 26 w 45"/>
                <a:gd name="T17" fmla="*/ 0 h 45"/>
                <a:gd name="T18" fmla="*/ 19 w 45"/>
                <a:gd name="T19" fmla="*/ 0 h 45"/>
                <a:gd name="T20" fmla="*/ 19 w 45"/>
                <a:gd name="T21" fmla="*/ 6 h 45"/>
                <a:gd name="T22" fmla="*/ 13 w 45"/>
                <a:gd name="T23" fmla="*/ 8 h 45"/>
                <a:gd name="T24" fmla="*/ 9 w 45"/>
                <a:gd name="T25" fmla="*/ 4 h 45"/>
                <a:gd name="T26" fmla="*/ 4 w 45"/>
                <a:gd name="T27" fmla="*/ 9 h 45"/>
                <a:gd name="T28" fmla="*/ 8 w 45"/>
                <a:gd name="T29" fmla="*/ 13 h 45"/>
                <a:gd name="T30" fmla="*/ 6 w 45"/>
                <a:gd name="T31" fmla="*/ 19 h 45"/>
                <a:gd name="T32" fmla="*/ 0 w 45"/>
                <a:gd name="T33" fmla="*/ 19 h 45"/>
                <a:gd name="T34" fmla="*/ 0 w 45"/>
                <a:gd name="T35" fmla="*/ 26 h 45"/>
                <a:gd name="T36" fmla="*/ 6 w 45"/>
                <a:gd name="T37" fmla="*/ 26 h 45"/>
                <a:gd name="T38" fmla="*/ 8 w 45"/>
                <a:gd name="T39" fmla="*/ 32 h 45"/>
                <a:gd name="T40" fmla="*/ 4 w 45"/>
                <a:gd name="T41" fmla="*/ 36 h 45"/>
                <a:gd name="T42" fmla="*/ 9 w 45"/>
                <a:gd name="T43" fmla="*/ 41 h 45"/>
                <a:gd name="T44" fmla="*/ 13 w 45"/>
                <a:gd name="T45" fmla="*/ 37 h 45"/>
                <a:gd name="T46" fmla="*/ 19 w 45"/>
                <a:gd name="T47" fmla="*/ 39 h 45"/>
                <a:gd name="T48" fmla="*/ 19 w 45"/>
                <a:gd name="T49" fmla="*/ 45 h 45"/>
                <a:gd name="T50" fmla="*/ 26 w 45"/>
                <a:gd name="T51" fmla="*/ 45 h 45"/>
                <a:gd name="T52" fmla="*/ 26 w 45"/>
                <a:gd name="T53" fmla="*/ 39 h 45"/>
                <a:gd name="T54" fmla="*/ 32 w 45"/>
                <a:gd name="T55" fmla="*/ 37 h 45"/>
                <a:gd name="T56" fmla="*/ 36 w 45"/>
                <a:gd name="T57" fmla="*/ 41 h 45"/>
                <a:gd name="T58" fmla="*/ 41 w 45"/>
                <a:gd name="T59" fmla="*/ 36 h 45"/>
                <a:gd name="T60" fmla="*/ 37 w 45"/>
                <a:gd name="T61" fmla="*/ 32 h 45"/>
                <a:gd name="T62" fmla="*/ 39 w 45"/>
                <a:gd name="T63" fmla="*/ 26 h 45"/>
                <a:gd name="T64" fmla="*/ 45 w 45"/>
                <a:gd name="T65" fmla="*/ 26 h 45"/>
                <a:gd name="T66" fmla="*/ 22 w 45"/>
                <a:gd name="T67" fmla="*/ 31 h 45"/>
                <a:gd name="T68" fmla="*/ 14 w 45"/>
                <a:gd name="T69" fmla="*/ 23 h 45"/>
                <a:gd name="T70" fmla="*/ 22 w 45"/>
                <a:gd name="T71" fmla="*/ 14 h 45"/>
                <a:gd name="T72" fmla="*/ 31 w 45"/>
                <a:gd name="T73" fmla="*/ 23 h 45"/>
                <a:gd name="T74" fmla="*/ 22 w 45"/>
                <a:gd name="T7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45" y="26"/>
                  </a:moveTo>
                  <a:cubicBezTo>
                    <a:pt x="45" y="19"/>
                    <a:pt x="45" y="19"/>
                    <a:pt x="45" y="19"/>
                  </a:cubicBezTo>
                  <a:cubicBezTo>
                    <a:pt x="39" y="19"/>
                    <a:pt x="39" y="19"/>
                    <a:pt x="39" y="19"/>
                  </a:cubicBezTo>
                  <a:cubicBezTo>
                    <a:pt x="39" y="17"/>
                    <a:pt x="38" y="15"/>
                    <a:pt x="37" y="13"/>
                  </a:cubicBezTo>
                  <a:cubicBezTo>
                    <a:pt x="41" y="9"/>
                    <a:pt x="41" y="9"/>
                    <a:pt x="41" y="9"/>
                  </a:cubicBezTo>
                  <a:cubicBezTo>
                    <a:pt x="36" y="4"/>
                    <a:pt x="36" y="4"/>
                    <a:pt x="36" y="4"/>
                  </a:cubicBezTo>
                  <a:cubicBezTo>
                    <a:pt x="32" y="8"/>
                    <a:pt x="32" y="8"/>
                    <a:pt x="32" y="8"/>
                  </a:cubicBezTo>
                  <a:cubicBezTo>
                    <a:pt x="30" y="7"/>
                    <a:pt x="28" y="6"/>
                    <a:pt x="26" y="6"/>
                  </a:cubicBezTo>
                  <a:cubicBezTo>
                    <a:pt x="26" y="0"/>
                    <a:pt x="26" y="0"/>
                    <a:pt x="26" y="0"/>
                  </a:cubicBezTo>
                  <a:cubicBezTo>
                    <a:pt x="19" y="0"/>
                    <a:pt x="19" y="0"/>
                    <a:pt x="19" y="0"/>
                  </a:cubicBezTo>
                  <a:cubicBezTo>
                    <a:pt x="19" y="6"/>
                    <a:pt x="19" y="6"/>
                    <a:pt x="19" y="6"/>
                  </a:cubicBezTo>
                  <a:cubicBezTo>
                    <a:pt x="17" y="6"/>
                    <a:pt x="15" y="7"/>
                    <a:pt x="13" y="8"/>
                  </a:cubicBezTo>
                  <a:cubicBezTo>
                    <a:pt x="9" y="4"/>
                    <a:pt x="9" y="4"/>
                    <a:pt x="9" y="4"/>
                  </a:cubicBezTo>
                  <a:cubicBezTo>
                    <a:pt x="4" y="9"/>
                    <a:pt x="4" y="9"/>
                    <a:pt x="4" y="9"/>
                  </a:cubicBezTo>
                  <a:cubicBezTo>
                    <a:pt x="8" y="13"/>
                    <a:pt x="8" y="13"/>
                    <a:pt x="8" y="13"/>
                  </a:cubicBezTo>
                  <a:cubicBezTo>
                    <a:pt x="7" y="15"/>
                    <a:pt x="6" y="17"/>
                    <a:pt x="6" y="19"/>
                  </a:cubicBezTo>
                  <a:cubicBezTo>
                    <a:pt x="0" y="19"/>
                    <a:pt x="0" y="19"/>
                    <a:pt x="0" y="19"/>
                  </a:cubicBezTo>
                  <a:cubicBezTo>
                    <a:pt x="0" y="26"/>
                    <a:pt x="0" y="26"/>
                    <a:pt x="0" y="26"/>
                  </a:cubicBezTo>
                  <a:cubicBezTo>
                    <a:pt x="6" y="26"/>
                    <a:pt x="6" y="26"/>
                    <a:pt x="6" y="26"/>
                  </a:cubicBezTo>
                  <a:cubicBezTo>
                    <a:pt x="6" y="28"/>
                    <a:pt x="7" y="30"/>
                    <a:pt x="8" y="32"/>
                  </a:cubicBezTo>
                  <a:cubicBezTo>
                    <a:pt x="4" y="36"/>
                    <a:pt x="4" y="36"/>
                    <a:pt x="4" y="36"/>
                  </a:cubicBezTo>
                  <a:cubicBezTo>
                    <a:pt x="9" y="41"/>
                    <a:pt x="9" y="41"/>
                    <a:pt x="9" y="41"/>
                  </a:cubicBezTo>
                  <a:cubicBezTo>
                    <a:pt x="13" y="37"/>
                    <a:pt x="13" y="37"/>
                    <a:pt x="13" y="37"/>
                  </a:cubicBezTo>
                  <a:cubicBezTo>
                    <a:pt x="15" y="38"/>
                    <a:pt x="17" y="39"/>
                    <a:pt x="19" y="39"/>
                  </a:cubicBezTo>
                  <a:cubicBezTo>
                    <a:pt x="19" y="45"/>
                    <a:pt x="19" y="45"/>
                    <a:pt x="19" y="45"/>
                  </a:cubicBezTo>
                  <a:cubicBezTo>
                    <a:pt x="26" y="45"/>
                    <a:pt x="26" y="45"/>
                    <a:pt x="26" y="45"/>
                  </a:cubicBezTo>
                  <a:cubicBezTo>
                    <a:pt x="26" y="39"/>
                    <a:pt x="26" y="39"/>
                    <a:pt x="26" y="39"/>
                  </a:cubicBezTo>
                  <a:cubicBezTo>
                    <a:pt x="28" y="39"/>
                    <a:pt x="30" y="38"/>
                    <a:pt x="32" y="37"/>
                  </a:cubicBezTo>
                  <a:cubicBezTo>
                    <a:pt x="36" y="41"/>
                    <a:pt x="36" y="41"/>
                    <a:pt x="36" y="41"/>
                  </a:cubicBezTo>
                  <a:cubicBezTo>
                    <a:pt x="41" y="36"/>
                    <a:pt x="41" y="36"/>
                    <a:pt x="41" y="36"/>
                  </a:cubicBezTo>
                  <a:cubicBezTo>
                    <a:pt x="37" y="32"/>
                    <a:pt x="37" y="32"/>
                    <a:pt x="37" y="32"/>
                  </a:cubicBezTo>
                  <a:cubicBezTo>
                    <a:pt x="38" y="30"/>
                    <a:pt x="39" y="28"/>
                    <a:pt x="39" y="26"/>
                  </a:cubicBezTo>
                  <a:lnTo>
                    <a:pt x="45" y="26"/>
                  </a:lnTo>
                  <a:close/>
                  <a:moveTo>
                    <a:pt x="22" y="31"/>
                  </a:moveTo>
                  <a:cubicBezTo>
                    <a:pt x="18" y="31"/>
                    <a:pt x="14" y="27"/>
                    <a:pt x="14" y="23"/>
                  </a:cubicBezTo>
                  <a:cubicBezTo>
                    <a:pt x="14" y="18"/>
                    <a:pt x="18" y="14"/>
                    <a:pt x="22" y="14"/>
                  </a:cubicBezTo>
                  <a:cubicBezTo>
                    <a:pt x="27" y="14"/>
                    <a:pt x="31" y="18"/>
                    <a:pt x="31" y="23"/>
                  </a:cubicBezTo>
                  <a:cubicBezTo>
                    <a:pt x="31" y="27"/>
                    <a:pt x="27" y="31"/>
                    <a:pt x="22" y="31"/>
                  </a:cubicBezTo>
                  <a:close/>
                </a:path>
              </a:pathLst>
            </a:custGeom>
            <a:solidFill>
              <a:schemeClr val="bg1"/>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pic>
          <p:nvPicPr>
            <p:cNvPr id="54" name="Picture 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7689" y="4474250"/>
              <a:ext cx="57150" cy="53975"/>
            </a:xfrm>
            <a:prstGeom prst="rect">
              <a:avLst/>
            </a:prstGeom>
            <a:solidFill>
              <a:schemeClr val="bg1"/>
            </a:solidFill>
            <a:ln>
              <a:noFill/>
            </a:ln>
          </p:spPr>
        </p:pic>
        <p:sp>
          <p:nvSpPr>
            <p:cNvPr id="55" name="Oval 103"/>
            <p:cNvSpPr>
              <a:spLocks noChangeArrowheads="1"/>
            </p:cNvSpPr>
            <p:nvPr/>
          </p:nvSpPr>
          <p:spPr bwMode="auto">
            <a:xfrm>
              <a:off x="4317189" y="4158338"/>
              <a:ext cx="396875" cy="400050"/>
            </a:xfrm>
            <a:prstGeom prst="ellipse">
              <a:avLst/>
            </a:prstGeom>
            <a:solidFill>
              <a:srgbClr val="0070C0"/>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56" name="Freeform 104"/>
            <p:cNvSpPr>
              <a:spLocks noEditPoints="1"/>
            </p:cNvSpPr>
            <p:nvPr/>
          </p:nvSpPr>
          <p:spPr bwMode="auto">
            <a:xfrm>
              <a:off x="4391802" y="4321850"/>
              <a:ext cx="138113" cy="134938"/>
            </a:xfrm>
            <a:custGeom>
              <a:avLst/>
              <a:gdLst>
                <a:gd name="T0" fmla="*/ 46 w 46"/>
                <a:gd name="T1" fmla="*/ 26 h 45"/>
                <a:gd name="T2" fmla="*/ 46 w 46"/>
                <a:gd name="T3" fmla="*/ 18 h 45"/>
                <a:gd name="T4" fmla="*/ 40 w 46"/>
                <a:gd name="T5" fmla="*/ 18 h 45"/>
                <a:gd name="T6" fmla="*/ 38 w 46"/>
                <a:gd name="T7" fmla="*/ 13 h 45"/>
                <a:gd name="T8" fmla="*/ 42 w 46"/>
                <a:gd name="T9" fmla="*/ 9 h 45"/>
                <a:gd name="T10" fmla="*/ 36 w 46"/>
                <a:gd name="T11" fmla="*/ 3 h 45"/>
                <a:gd name="T12" fmla="*/ 32 w 46"/>
                <a:gd name="T13" fmla="*/ 8 h 45"/>
                <a:gd name="T14" fmla="*/ 27 w 46"/>
                <a:gd name="T15" fmla="*/ 5 h 45"/>
                <a:gd name="T16" fmla="*/ 27 w 46"/>
                <a:gd name="T17" fmla="*/ 0 h 45"/>
                <a:gd name="T18" fmla="*/ 19 w 46"/>
                <a:gd name="T19" fmla="*/ 0 h 45"/>
                <a:gd name="T20" fmla="*/ 19 w 46"/>
                <a:gd name="T21" fmla="*/ 5 h 45"/>
                <a:gd name="T22" fmla="*/ 14 w 46"/>
                <a:gd name="T23" fmla="*/ 8 h 45"/>
                <a:gd name="T24" fmla="*/ 10 w 46"/>
                <a:gd name="T25" fmla="*/ 3 h 45"/>
                <a:gd name="T26" fmla="*/ 4 w 46"/>
                <a:gd name="T27" fmla="*/ 9 h 45"/>
                <a:gd name="T28" fmla="*/ 9 w 46"/>
                <a:gd name="T29" fmla="*/ 13 h 45"/>
                <a:gd name="T30" fmla="*/ 6 w 46"/>
                <a:gd name="T31" fmla="*/ 18 h 45"/>
                <a:gd name="T32" fmla="*/ 0 w 46"/>
                <a:gd name="T33" fmla="*/ 18 h 45"/>
                <a:gd name="T34" fmla="*/ 0 w 46"/>
                <a:gd name="T35" fmla="*/ 26 h 45"/>
                <a:gd name="T36" fmla="*/ 6 w 46"/>
                <a:gd name="T37" fmla="*/ 26 h 45"/>
                <a:gd name="T38" fmla="*/ 9 w 46"/>
                <a:gd name="T39" fmla="*/ 31 h 45"/>
                <a:gd name="T40" fmla="*/ 4 w 46"/>
                <a:gd name="T41" fmla="*/ 35 h 45"/>
                <a:gd name="T42" fmla="*/ 10 w 46"/>
                <a:gd name="T43" fmla="*/ 41 h 45"/>
                <a:gd name="T44" fmla="*/ 14 w 46"/>
                <a:gd name="T45" fmla="*/ 37 h 45"/>
                <a:gd name="T46" fmla="*/ 19 w 46"/>
                <a:gd name="T47" fmla="*/ 39 h 45"/>
                <a:gd name="T48" fmla="*/ 19 w 46"/>
                <a:gd name="T49" fmla="*/ 45 h 45"/>
                <a:gd name="T50" fmla="*/ 27 w 46"/>
                <a:gd name="T51" fmla="*/ 45 h 45"/>
                <a:gd name="T52" fmla="*/ 27 w 46"/>
                <a:gd name="T53" fmla="*/ 39 h 45"/>
                <a:gd name="T54" fmla="*/ 32 w 46"/>
                <a:gd name="T55" fmla="*/ 37 h 45"/>
                <a:gd name="T56" fmla="*/ 36 w 46"/>
                <a:gd name="T57" fmla="*/ 41 h 45"/>
                <a:gd name="T58" fmla="*/ 42 w 46"/>
                <a:gd name="T59" fmla="*/ 35 h 45"/>
                <a:gd name="T60" fmla="*/ 38 w 46"/>
                <a:gd name="T61" fmla="*/ 31 h 45"/>
                <a:gd name="T62" fmla="*/ 40 w 46"/>
                <a:gd name="T63" fmla="*/ 26 h 45"/>
                <a:gd name="T64" fmla="*/ 46 w 46"/>
                <a:gd name="T65" fmla="*/ 26 h 45"/>
                <a:gd name="T66" fmla="*/ 23 w 46"/>
                <a:gd name="T67" fmla="*/ 31 h 45"/>
                <a:gd name="T68" fmla="*/ 14 w 46"/>
                <a:gd name="T69" fmla="*/ 22 h 45"/>
                <a:gd name="T70" fmla="*/ 23 w 46"/>
                <a:gd name="T71" fmla="*/ 13 h 45"/>
                <a:gd name="T72" fmla="*/ 32 w 46"/>
                <a:gd name="T73" fmla="*/ 22 h 45"/>
                <a:gd name="T74" fmla="*/ 23 w 46"/>
                <a:gd name="T7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5">
                  <a:moveTo>
                    <a:pt x="46" y="26"/>
                  </a:moveTo>
                  <a:cubicBezTo>
                    <a:pt x="46" y="18"/>
                    <a:pt x="46" y="18"/>
                    <a:pt x="46" y="18"/>
                  </a:cubicBezTo>
                  <a:cubicBezTo>
                    <a:pt x="40" y="18"/>
                    <a:pt x="40" y="18"/>
                    <a:pt x="40" y="18"/>
                  </a:cubicBezTo>
                  <a:cubicBezTo>
                    <a:pt x="39" y="16"/>
                    <a:pt x="39" y="15"/>
                    <a:pt x="38" y="13"/>
                  </a:cubicBezTo>
                  <a:cubicBezTo>
                    <a:pt x="42" y="9"/>
                    <a:pt x="42" y="9"/>
                    <a:pt x="42" y="9"/>
                  </a:cubicBezTo>
                  <a:cubicBezTo>
                    <a:pt x="36" y="3"/>
                    <a:pt x="36" y="3"/>
                    <a:pt x="36" y="3"/>
                  </a:cubicBezTo>
                  <a:cubicBezTo>
                    <a:pt x="32" y="8"/>
                    <a:pt x="32" y="8"/>
                    <a:pt x="32" y="8"/>
                  </a:cubicBezTo>
                  <a:cubicBezTo>
                    <a:pt x="31" y="7"/>
                    <a:pt x="29" y="6"/>
                    <a:pt x="27" y="5"/>
                  </a:cubicBezTo>
                  <a:cubicBezTo>
                    <a:pt x="27" y="0"/>
                    <a:pt x="27" y="0"/>
                    <a:pt x="27" y="0"/>
                  </a:cubicBezTo>
                  <a:cubicBezTo>
                    <a:pt x="19" y="0"/>
                    <a:pt x="19" y="0"/>
                    <a:pt x="19" y="0"/>
                  </a:cubicBezTo>
                  <a:cubicBezTo>
                    <a:pt x="19" y="5"/>
                    <a:pt x="19" y="5"/>
                    <a:pt x="19" y="5"/>
                  </a:cubicBezTo>
                  <a:cubicBezTo>
                    <a:pt x="17" y="6"/>
                    <a:pt x="16" y="7"/>
                    <a:pt x="14" y="8"/>
                  </a:cubicBezTo>
                  <a:cubicBezTo>
                    <a:pt x="10" y="3"/>
                    <a:pt x="10" y="3"/>
                    <a:pt x="10" y="3"/>
                  </a:cubicBezTo>
                  <a:cubicBezTo>
                    <a:pt x="4" y="9"/>
                    <a:pt x="4" y="9"/>
                    <a:pt x="4" y="9"/>
                  </a:cubicBezTo>
                  <a:cubicBezTo>
                    <a:pt x="9" y="13"/>
                    <a:pt x="9" y="13"/>
                    <a:pt x="9" y="13"/>
                  </a:cubicBezTo>
                  <a:cubicBezTo>
                    <a:pt x="7" y="15"/>
                    <a:pt x="7" y="16"/>
                    <a:pt x="6" y="18"/>
                  </a:cubicBezTo>
                  <a:cubicBezTo>
                    <a:pt x="0" y="18"/>
                    <a:pt x="0" y="18"/>
                    <a:pt x="0" y="18"/>
                  </a:cubicBezTo>
                  <a:cubicBezTo>
                    <a:pt x="0" y="26"/>
                    <a:pt x="0" y="26"/>
                    <a:pt x="0" y="26"/>
                  </a:cubicBezTo>
                  <a:cubicBezTo>
                    <a:pt x="6" y="26"/>
                    <a:pt x="6" y="26"/>
                    <a:pt x="6" y="26"/>
                  </a:cubicBezTo>
                  <a:cubicBezTo>
                    <a:pt x="7" y="28"/>
                    <a:pt x="7" y="30"/>
                    <a:pt x="9" y="31"/>
                  </a:cubicBezTo>
                  <a:cubicBezTo>
                    <a:pt x="4" y="35"/>
                    <a:pt x="4" y="35"/>
                    <a:pt x="4" y="35"/>
                  </a:cubicBezTo>
                  <a:cubicBezTo>
                    <a:pt x="10" y="41"/>
                    <a:pt x="10" y="41"/>
                    <a:pt x="10" y="41"/>
                  </a:cubicBezTo>
                  <a:cubicBezTo>
                    <a:pt x="14" y="37"/>
                    <a:pt x="14" y="37"/>
                    <a:pt x="14" y="37"/>
                  </a:cubicBezTo>
                  <a:cubicBezTo>
                    <a:pt x="16" y="38"/>
                    <a:pt x="17" y="38"/>
                    <a:pt x="19" y="39"/>
                  </a:cubicBezTo>
                  <a:cubicBezTo>
                    <a:pt x="19" y="45"/>
                    <a:pt x="19" y="45"/>
                    <a:pt x="19" y="45"/>
                  </a:cubicBezTo>
                  <a:cubicBezTo>
                    <a:pt x="27" y="45"/>
                    <a:pt x="27" y="45"/>
                    <a:pt x="27" y="45"/>
                  </a:cubicBezTo>
                  <a:cubicBezTo>
                    <a:pt x="27" y="39"/>
                    <a:pt x="27" y="39"/>
                    <a:pt x="27" y="39"/>
                  </a:cubicBezTo>
                  <a:cubicBezTo>
                    <a:pt x="29" y="38"/>
                    <a:pt x="31" y="38"/>
                    <a:pt x="32" y="37"/>
                  </a:cubicBezTo>
                  <a:cubicBezTo>
                    <a:pt x="36" y="41"/>
                    <a:pt x="36" y="41"/>
                    <a:pt x="36" y="41"/>
                  </a:cubicBezTo>
                  <a:cubicBezTo>
                    <a:pt x="42" y="35"/>
                    <a:pt x="42" y="35"/>
                    <a:pt x="42" y="35"/>
                  </a:cubicBezTo>
                  <a:cubicBezTo>
                    <a:pt x="38" y="31"/>
                    <a:pt x="38" y="31"/>
                    <a:pt x="38" y="31"/>
                  </a:cubicBezTo>
                  <a:cubicBezTo>
                    <a:pt x="39" y="30"/>
                    <a:pt x="39" y="28"/>
                    <a:pt x="40" y="26"/>
                  </a:cubicBezTo>
                  <a:lnTo>
                    <a:pt x="46" y="26"/>
                  </a:lnTo>
                  <a:close/>
                  <a:moveTo>
                    <a:pt x="23" y="31"/>
                  </a:moveTo>
                  <a:cubicBezTo>
                    <a:pt x="18" y="31"/>
                    <a:pt x="14" y="27"/>
                    <a:pt x="14" y="22"/>
                  </a:cubicBezTo>
                  <a:cubicBezTo>
                    <a:pt x="14" y="17"/>
                    <a:pt x="18" y="13"/>
                    <a:pt x="23" y="13"/>
                  </a:cubicBezTo>
                  <a:cubicBezTo>
                    <a:pt x="28" y="13"/>
                    <a:pt x="32" y="17"/>
                    <a:pt x="32" y="22"/>
                  </a:cubicBezTo>
                  <a:cubicBezTo>
                    <a:pt x="32" y="27"/>
                    <a:pt x="28" y="31"/>
                    <a:pt x="23" y="31"/>
                  </a:cubicBezTo>
                  <a:close/>
                </a:path>
              </a:pathLst>
            </a:custGeom>
            <a:solidFill>
              <a:schemeClr val="bg1"/>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57" name="Freeform 105"/>
            <p:cNvSpPr>
              <a:spLocks noEditPoints="1"/>
            </p:cNvSpPr>
            <p:nvPr/>
          </p:nvSpPr>
          <p:spPr bwMode="auto">
            <a:xfrm>
              <a:off x="4509277" y="4250413"/>
              <a:ext cx="133350" cy="134938"/>
            </a:xfrm>
            <a:custGeom>
              <a:avLst/>
              <a:gdLst>
                <a:gd name="T0" fmla="*/ 45 w 45"/>
                <a:gd name="T1" fmla="*/ 26 h 45"/>
                <a:gd name="T2" fmla="*/ 45 w 45"/>
                <a:gd name="T3" fmla="*/ 19 h 45"/>
                <a:gd name="T4" fmla="*/ 39 w 45"/>
                <a:gd name="T5" fmla="*/ 19 h 45"/>
                <a:gd name="T6" fmla="*/ 37 w 45"/>
                <a:gd name="T7" fmla="*/ 13 h 45"/>
                <a:gd name="T8" fmla="*/ 41 w 45"/>
                <a:gd name="T9" fmla="*/ 9 h 45"/>
                <a:gd name="T10" fmla="*/ 36 w 45"/>
                <a:gd name="T11" fmla="*/ 4 h 45"/>
                <a:gd name="T12" fmla="*/ 32 w 45"/>
                <a:gd name="T13" fmla="*/ 8 h 45"/>
                <a:gd name="T14" fmla="*/ 26 w 45"/>
                <a:gd name="T15" fmla="*/ 6 h 45"/>
                <a:gd name="T16" fmla="*/ 26 w 45"/>
                <a:gd name="T17" fmla="*/ 0 h 45"/>
                <a:gd name="T18" fmla="*/ 19 w 45"/>
                <a:gd name="T19" fmla="*/ 0 h 45"/>
                <a:gd name="T20" fmla="*/ 19 w 45"/>
                <a:gd name="T21" fmla="*/ 6 h 45"/>
                <a:gd name="T22" fmla="*/ 13 w 45"/>
                <a:gd name="T23" fmla="*/ 8 h 45"/>
                <a:gd name="T24" fmla="*/ 9 w 45"/>
                <a:gd name="T25" fmla="*/ 4 h 45"/>
                <a:gd name="T26" fmla="*/ 4 w 45"/>
                <a:gd name="T27" fmla="*/ 9 h 45"/>
                <a:gd name="T28" fmla="*/ 8 w 45"/>
                <a:gd name="T29" fmla="*/ 13 h 45"/>
                <a:gd name="T30" fmla="*/ 6 w 45"/>
                <a:gd name="T31" fmla="*/ 19 h 45"/>
                <a:gd name="T32" fmla="*/ 0 w 45"/>
                <a:gd name="T33" fmla="*/ 19 h 45"/>
                <a:gd name="T34" fmla="*/ 0 w 45"/>
                <a:gd name="T35" fmla="*/ 26 h 45"/>
                <a:gd name="T36" fmla="*/ 6 w 45"/>
                <a:gd name="T37" fmla="*/ 26 h 45"/>
                <a:gd name="T38" fmla="*/ 8 w 45"/>
                <a:gd name="T39" fmla="*/ 32 h 45"/>
                <a:gd name="T40" fmla="*/ 4 w 45"/>
                <a:gd name="T41" fmla="*/ 36 h 45"/>
                <a:gd name="T42" fmla="*/ 9 w 45"/>
                <a:gd name="T43" fmla="*/ 41 h 45"/>
                <a:gd name="T44" fmla="*/ 13 w 45"/>
                <a:gd name="T45" fmla="*/ 37 h 45"/>
                <a:gd name="T46" fmla="*/ 19 w 45"/>
                <a:gd name="T47" fmla="*/ 39 h 45"/>
                <a:gd name="T48" fmla="*/ 19 w 45"/>
                <a:gd name="T49" fmla="*/ 45 h 45"/>
                <a:gd name="T50" fmla="*/ 26 w 45"/>
                <a:gd name="T51" fmla="*/ 45 h 45"/>
                <a:gd name="T52" fmla="*/ 26 w 45"/>
                <a:gd name="T53" fmla="*/ 39 h 45"/>
                <a:gd name="T54" fmla="*/ 32 w 45"/>
                <a:gd name="T55" fmla="*/ 37 h 45"/>
                <a:gd name="T56" fmla="*/ 36 w 45"/>
                <a:gd name="T57" fmla="*/ 41 h 45"/>
                <a:gd name="T58" fmla="*/ 41 w 45"/>
                <a:gd name="T59" fmla="*/ 36 h 45"/>
                <a:gd name="T60" fmla="*/ 37 w 45"/>
                <a:gd name="T61" fmla="*/ 32 h 45"/>
                <a:gd name="T62" fmla="*/ 39 w 45"/>
                <a:gd name="T63" fmla="*/ 26 h 45"/>
                <a:gd name="T64" fmla="*/ 45 w 45"/>
                <a:gd name="T65" fmla="*/ 26 h 45"/>
                <a:gd name="T66" fmla="*/ 22 w 45"/>
                <a:gd name="T67" fmla="*/ 31 h 45"/>
                <a:gd name="T68" fmla="*/ 14 w 45"/>
                <a:gd name="T69" fmla="*/ 22 h 45"/>
                <a:gd name="T70" fmla="*/ 22 w 45"/>
                <a:gd name="T71" fmla="*/ 14 h 45"/>
                <a:gd name="T72" fmla="*/ 31 w 45"/>
                <a:gd name="T73" fmla="*/ 22 h 45"/>
                <a:gd name="T74" fmla="*/ 22 w 45"/>
                <a:gd name="T7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45" y="26"/>
                  </a:moveTo>
                  <a:cubicBezTo>
                    <a:pt x="45" y="19"/>
                    <a:pt x="45" y="19"/>
                    <a:pt x="45" y="19"/>
                  </a:cubicBezTo>
                  <a:cubicBezTo>
                    <a:pt x="39" y="19"/>
                    <a:pt x="39" y="19"/>
                    <a:pt x="39" y="19"/>
                  </a:cubicBezTo>
                  <a:cubicBezTo>
                    <a:pt x="39" y="17"/>
                    <a:pt x="38" y="15"/>
                    <a:pt x="37" y="13"/>
                  </a:cubicBezTo>
                  <a:cubicBezTo>
                    <a:pt x="41" y="9"/>
                    <a:pt x="41" y="9"/>
                    <a:pt x="41" y="9"/>
                  </a:cubicBezTo>
                  <a:cubicBezTo>
                    <a:pt x="36" y="4"/>
                    <a:pt x="36" y="4"/>
                    <a:pt x="36" y="4"/>
                  </a:cubicBezTo>
                  <a:cubicBezTo>
                    <a:pt x="32" y="8"/>
                    <a:pt x="32" y="8"/>
                    <a:pt x="32" y="8"/>
                  </a:cubicBezTo>
                  <a:cubicBezTo>
                    <a:pt x="30" y="7"/>
                    <a:pt x="28" y="6"/>
                    <a:pt x="26" y="6"/>
                  </a:cubicBezTo>
                  <a:cubicBezTo>
                    <a:pt x="26" y="0"/>
                    <a:pt x="26" y="0"/>
                    <a:pt x="26" y="0"/>
                  </a:cubicBezTo>
                  <a:cubicBezTo>
                    <a:pt x="19" y="0"/>
                    <a:pt x="19" y="0"/>
                    <a:pt x="19" y="0"/>
                  </a:cubicBezTo>
                  <a:cubicBezTo>
                    <a:pt x="19" y="6"/>
                    <a:pt x="19" y="6"/>
                    <a:pt x="19" y="6"/>
                  </a:cubicBezTo>
                  <a:cubicBezTo>
                    <a:pt x="17" y="6"/>
                    <a:pt x="15" y="7"/>
                    <a:pt x="13" y="8"/>
                  </a:cubicBezTo>
                  <a:cubicBezTo>
                    <a:pt x="9" y="4"/>
                    <a:pt x="9" y="4"/>
                    <a:pt x="9" y="4"/>
                  </a:cubicBezTo>
                  <a:cubicBezTo>
                    <a:pt x="4" y="9"/>
                    <a:pt x="4" y="9"/>
                    <a:pt x="4" y="9"/>
                  </a:cubicBezTo>
                  <a:cubicBezTo>
                    <a:pt x="8" y="13"/>
                    <a:pt x="8" y="13"/>
                    <a:pt x="8" y="13"/>
                  </a:cubicBezTo>
                  <a:cubicBezTo>
                    <a:pt x="7" y="15"/>
                    <a:pt x="6" y="17"/>
                    <a:pt x="6" y="19"/>
                  </a:cubicBezTo>
                  <a:cubicBezTo>
                    <a:pt x="0" y="19"/>
                    <a:pt x="0" y="19"/>
                    <a:pt x="0" y="19"/>
                  </a:cubicBezTo>
                  <a:cubicBezTo>
                    <a:pt x="0" y="26"/>
                    <a:pt x="0" y="26"/>
                    <a:pt x="0" y="26"/>
                  </a:cubicBezTo>
                  <a:cubicBezTo>
                    <a:pt x="6" y="26"/>
                    <a:pt x="6" y="26"/>
                    <a:pt x="6" y="26"/>
                  </a:cubicBezTo>
                  <a:cubicBezTo>
                    <a:pt x="6" y="28"/>
                    <a:pt x="7" y="30"/>
                    <a:pt x="8" y="32"/>
                  </a:cubicBezTo>
                  <a:cubicBezTo>
                    <a:pt x="4" y="36"/>
                    <a:pt x="4" y="36"/>
                    <a:pt x="4" y="36"/>
                  </a:cubicBezTo>
                  <a:cubicBezTo>
                    <a:pt x="9" y="41"/>
                    <a:pt x="9" y="41"/>
                    <a:pt x="9" y="41"/>
                  </a:cubicBezTo>
                  <a:cubicBezTo>
                    <a:pt x="13" y="37"/>
                    <a:pt x="13" y="37"/>
                    <a:pt x="13" y="37"/>
                  </a:cubicBezTo>
                  <a:cubicBezTo>
                    <a:pt x="15" y="38"/>
                    <a:pt x="17" y="39"/>
                    <a:pt x="19" y="39"/>
                  </a:cubicBezTo>
                  <a:cubicBezTo>
                    <a:pt x="19" y="45"/>
                    <a:pt x="19" y="45"/>
                    <a:pt x="19" y="45"/>
                  </a:cubicBezTo>
                  <a:cubicBezTo>
                    <a:pt x="26" y="45"/>
                    <a:pt x="26" y="45"/>
                    <a:pt x="26" y="45"/>
                  </a:cubicBezTo>
                  <a:cubicBezTo>
                    <a:pt x="26" y="39"/>
                    <a:pt x="26" y="39"/>
                    <a:pt x="26" y="39"/>
                  </a:cubicBezTo>
                  <a:cubicBezTo>
                    <a:pt x="28" y="39"/>
                    <a:pt x="30" y="38"/>
                    <a:pt x="32" y="37"/>
                  </a:cubicBezTo>
                  <a:cubicBezTo>
                    <a:pt x="36" y="41"/>
                    <a:pt x="36" y="41"/>
                    <a:pt x="36" y="41"/>
                  </a:cubicBezTo>
                  <a:cubicBezTo>
                    <a:pt x="41" y="36"/>
                    <a:pt x="41" y="36"/>
                    <a:pt x="41" y="36"/>
                  </a:cubicBezTo>
                  <a:cubicBezTo>
                    <a:pt x="37" y="32"/>
                    <a:pt x="37" y="32"/>
                    <a:pt x="37" y="32"/>
                  </a:cubicBezTo>
                  <a:cubicBezTo>
                    <a:pt x="38" y="30"/>
                    <a:pt x="39" y="28"/>
                    <a:pt x="39" y="26"/>
                  </a:cubicBezTo>
                  <a:lnTo>
                    <a:pt x="45" y="26"/>
                  </a:lnTo>
                  <a:close/>
                  <a:moveTo>
                    <a:pt x="22" y="31"/>
                  </a:moveTo>
                  <a:cubicBezTo>
                    <a:pt x="18" y="31"/>
                    <a:pt x="14" y="27"/>
                    <a:pt x="14" y="22"/>
                  </a:cubicBezTo>
                  <a:cubicBezTo>
                    <a:pt x="14" y="18"/>
                    <a:pt x="18" y="14"/>
                    <a:pt x="22" y="14"/>
                  </a:cubicBezTo>
                  <a:cubicBezTo>
                    <a:pt x="27" y="14"/>
                    <a:pt x="31" y="18"/>
                    <a:pt x="31" y="22"/>
                  </a:cubicBezTo>
                  <a:cubicBezTo>
                    <a:pt x="31" y="27"/>
                    <a:pt x="27" y="31"/>
                    <a:pt x="22" y="31"/>
                  </a:cubicBezTo>
                  <a:close/>
                </a:path>
              </a:pathLst>
            </a:custGeom>
            <a:solidFill>
              <a:schemeClr val="bg1"/>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pic>
          <p:nvPicPr>
            <p:cNvPr id="62" name="Picture 1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2527" y="5647413"/>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val 123"/>
            <p:cNvSpPr>
              <a:spLocks noChangeArrowheads="1"/>
            </p:cNvSpPr>
            <p:nvPr/>
          </p:nvSpPr>
          <p:spPr bwMode="auto">
            <a:xfrm>
              <a:off x="7484252" y="5337850"/>
              <a:ext cx="398463" cy="398463"/>
            </a:xfrm>
            <a:prstGeom prst="ellipse">
              <a:avLst/>
            </a:prstGeom>
            <a:solidFill>
              <a:srgbClr val="6CBCDD"/>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64" name="Oval 124"/>
            <p:cNvSpPr>
              <a:spLocks noChangeArrowheads="1"/>
            </p:cNvSpPr>
            <p:nvPr/>
          </p:nvSpPr>
          <p:spPr bwMode="auto">
            <a:xfrm>
              <a:off x="7646177" y="5401350"/>
              <a:ext cx="92075" cy="92075"/>
            </a:xfrm>
            <a:prstGeom prst="ellipse">
              <a:avLst/>
            </a:pr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65" name="Freeform 125"/>
            <p:cNvSpPr/>
            <p:nvPr/>
          </p:nvSpPr>
          <p:spPr bwMode="auto">
            <a:xfrm>
              <a:off x="7622364" y="5534700"/>
              <a:ext cx="139700" cy="74613"/>
            </a:xfrm>
            <a:custGeom>
              <a:avLst/>
              <a:gdLst>
                <a:gd name="T0" fmla="*/ 0 w 47"/>
                <a:gd name="T1" fmla="*/ 23 h 25"/>
                <a:gd name="T2" fmla="*/ 1 w 47"/>
                <a:gd name="T3" fmla="*/ 25 h 25"/>
                <a:gd name="T4" fmla="*/ 47 w 47"/>
                <a:gd name="T5" fmla="*/ 25 h 25"/>
                <a:gd name="T6" fmla="*/ 47 w 47"/>
                <a:gd name="T7" fmla="*/ 23 h 25"/>
                <a:gd name="T8" fmla="*/ 25 w 47"/>
                <a:gd name="T9" fmla="*/ 0 h 25"/>
                <a:gd name="T10" fmla="*/ 23 w 47"/>
                <a:gd name="T11" fmla="*/ 0 h 25"/>
                <a:gd name="T12" fmla="*/ 0 w 47"/>
                <a:gd name="T13" fmla="*/ 23 h 25"/>
              </a:gdLst>
              <a:ahLst/>
              <a:cxnLst>
                <a:cxn ang="0">
                  <a:pos x="T0" y="T1"/>
                </a:cxn>
                <a:cxn ang="0">
                  <a:pos x="T2" y="T3"/>
                </a:cxn>
                <a:cxn ang="0">
                  <a:pos x="T4" y="T5"/>
                </a:cxn>
                <a:cxn ang="0">
                  <a:pos x="T6" y="T7"/>
                </a:cxn>
                <a:cxn ang="0">
                  <a:pos x="T8" y="T9"/>
                </a:cxn>
                <a:cxn ang="0">
                  <a:pos x="T10" y="T11"/>
                </a:cxn>
                <a:cxn ang="0">
                  <a:pos x="T12" y="T13"/>
                </a:cxn>
              </a:cxnLst>
              <a:rect l="0" t="0" r="r" b="b"/>
              <a:pathLst>
                <a:path w="47" h="25">
                  <a:moveTo>
                    <a:pt x="0" y="23"/>
                  </a:moveTo>
                  <a:cubicBezTo>
                    <a:pt x="0" y="24"/>
                    <a:pt x="1" y="24"/>
                    <a:pt x="1" y="25"/>
                  </a:cubicBezTo>
                  <a:cubicBezTo>
                    <a:pt x="47" y="25"/>
                    <a:pt x="47" y="25"/>
                    <a:pt x="47" y="25"/>
                  </a:cubicBezTo>
                  <a:cubicBezTo>
                    <a:pt x="47" y="24"/>
                    <a:pt x="47" y="24"/>
                    <a:pt x="47" y="23"/>
                  </a:cubicBezTo>
                  <a:cubicBezTo>
                    <a:pt x="47" y="11"/>
                    <a:pt x="37" y="1"/>
                    <a:pt x="25" y="0"/>
                  </a:cubicBezTo>
                  <a:cubicBezTo>
                    <a:pt x="23" y="0"/>
                    <a:pt x="23" y="0"/>
                    <a:pt x="23" y="0"/>
                  </a:cubicBezTo>
                  <a:cubicBezTo>
                    <a:pt x="10" y="1"/>
                    <a:pt x="0" y="11"/>
                    <a:pt x="0" y="2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grpSp>
          <p:nvGrpSpPr>
            <p:cNvPr id="90" name="组合 89"/>
            <p:cNvGrpSpPr/>
            <p:nvPr/>
          </p:nvGrpSpPr>
          <p:grpSpPr>
            <a:xfrm>
              <a:off x="7484252" y="2967713"/>
              <a:ext cx="398463" cy="400050"/>
              <a:chOff x="7484252" y="2967713"/>
              <a:chExt cx="398463" cy="400050"/>
            </a:xfrm>
          </p:grpSpPr>
          <p:sp>
            <p:nvSpPr>
              <p:cNvPr id="91" name="Oval 113"/>
              <p:cNvSpPr>
                <a:spLocks noChangeArrowheads="1"/>
              </p:cNvSpPr>
              <p:nvPr/>
            </p:nvSpPr>
            <p:spPr bwMode="auto">
              <a:xfrm>
                <a:off x="7484252" y="2967713"/>
                <a:ext cx="398463" cy="400050"/>
              </a:xfrm>
              <a:prstGeom prst="ellipse">
                <a:avLst/>
              </a:prstGeom>
              <a:solidFill>
                <a:srgbClr val="6CBCDD"/>
              </a:solidFill>
              <a:ln>
                <a:noFill/>
              </a:ln>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92" name="Oval 114"/>
              <p:cNvSpPr>
                <a:spLocks noChangeArrowheads="1"/>
              </p:cNvSpPr>
              <p:nvPr/>
            </p:nvSpPr>
            <p:spPr bwMode="auto">
              <a:xfrm>
                <a:off x="7646177" y="3069313"/>
                <a:ext cx="92075" cy="92075"/>
              </a:xfrm>
              <a:prstGeom prst="ellipse">
                <a:avLst/>
              </a:pr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93" name="Freeform 115"/>
              <p:cNvSpPr/>
              <p:nvPr/>
            </p:nvSpPr>
            <p:spPr bwMode="auto">
              <a:xfrm>
                <a:off x="7622364" y="3174088"/>
                <a:ext cx="139700" cy="74613"/>
              </a:xfrm>
              <a:custGeom>
                <a:avLst/>
                <a:gdLst>
                  <a:gd name="T0" fmla="*/ 0 w 47"/>
                  <a:gd name="T1" fmla="*/ 23 h 25"/>
                  <a:gd name="T2" fmla="*/ 1 w 47"/>
                  <a:gd name="T3" fmla="*/ 25 h 25"/>
                  <a:gd name="T4" fmla="*/ 47 w 47"/>
                  <a:gd name="T5" fmla="*/ 25 h 25"/>
                  <a:gd name="T6" fmla="*/ 47 w 47"/>
                  <a:gd name="T7" fmla="*/ 23 h 25"/>
                  <a:gd name="T8" fmla="*/ 25 w 47"/>
                  <a:gd name="T9" fmla="*/ 0 h 25"/>
                  <a:gd name="T10" fmla="*/ 23 w 47"/>
                  <a:gd name="T11" fmla="*/ 0 h 25"/>
                  <a:gd name="T12" fmla="*/ 0 w 47"/>
                  <a:gd name="T13" fmla="*/ 23 h 25"/>
                </a:gdLst>
                <a:ahLst/>
                <a:cxnLst>
                  <a:cxn ang="0">
                    <a:pos x="T0" y="T1"/>
                  </a:cxn>
                  <a:cxn ang="0">
                    <a:pos x="T2" y="T3"/>
                  </a:cxn>
                  <a:cxn ang="0">
                    <a:pos x="T4" y="T5"/>
                  </a:cxn>
                  <a:cxn ang="0">
                    <a:pos x="T6" y="T7"/>
                  </a:cxn>
                  <a:cxn ang="0">
                    <a:pos x="T8" y="T9"/>
                  </a:cxn>
                  <a:cxn ang="0">
                    <a:pos x="T10" y="T11"/>
                  </a:cxn>
                  <a:cxn ang="0">
                    <a:pos x="T12" y="T13"/>
                  </a:cxn>
                </a:cxnLst>
                <a:rect l="0" t="0" r="r" b="b"/>
                <a:pathLst>
                  <a:path w="47" h="25">
                    <a:moveTo>
                      <a:pt x="0" y="23"/>
                    </a:moveTo>
                    <a:cubicBezTo>
                      <a:pt x="0" y="24"/>
                      <a:pt x="1" y="24"/>
                      <a:pt x="1" y="25"/>
                    </a:cubicBezTo>
                    <a:cubicBezTo>
                      <a:pt x="47" y="25"/>
                      <a:pt x="47" y="25"/>
                      <a:pt x="47" y="25"/>
                    </a:cubicBezTo>
                    <a:cubicBezTo>
                      <a:pt x="47" y="24"/>
                      <a:pt x="47" y="24"/>
                      <a:pt x="47" y="23"/>
                    </a:cubicBezTo>
                    <a:cubicBezTo>
                      <a:pt x="47" y="11"/>
                      <a:pt x="37" y="1"/>
                      <a:pt x="25" y="0"/>
                    </a:cubicBezTo>
                    <a:cubicBezTo>
                      <a:pt x="23" y="0"/>
                      <a:pt x="23" y="0"/>
                      <a:pt x="23" y="0"/>
                    </a:cubicBezTo>
                    <a:cubicBezTo>
                      <a:pt x="10" y="1"/>
                      <a:pt x="0" y="11"/>
                      <a:pt x="0" y="2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solidFill>
                    <a:schemeClr val="tx1">
                      <a:lumMod val="65000"/>
                      <a:lumOff val="35000"/>
                    </a:schemeClr>
                  </a:solidFill>
                  <a:latin typeface="微软雅黑" panose="020B0503020204020204" charset="-122"/>
                  <a:ea typeface="微软雅黑" panose="020B0503020204020204" charset="-122"/>
                </a:endParaRPr>
              </a:p>
            </p:txBody>
          </p:sp>
        </p:grpSp>
      </p:grpSp>
      <p:sp>
        <p:nvSpPr>
          <p:cNvPr id="98" name="矩形 97"/>
          <p:cNvSpPr/>
          <p:nvPr/>
        </p:nvSpPr>
        <p:spPr>
          <a:xfrm>
            <a:off x="5612881" y="1360482"/>
            <a:ext cx="6042089" cy="879984"/>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添加标题</a:t>
            </a:r>
            <a:endParaRPr kumimoji="0" lang="en-US" altLang="zh-CN"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单击此处输入您的文本内容，可更改文字的颜色或者大小等属性。</a:t>
            </a:r>
            <a:endPar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sp>
        <p:nvSpPr>
          <p:cNvPr id="102" name="矩形 101"/>
          <p:cNvSpPr/>
          <p:nvPr/>
        </p:nvSpPr>
        <p:spPr>
          <a:xfrm>
            <a:off x="547394" y="2478082"/>
            <a:ext cx="6042089" cy="879984"/>
          </a:xfrm>
          <a:prstGeom prst="rect">
            <a:avLst/>
          </a:prstGeom>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添加标题</a:t>
            </a:r>
            <a:endParaRPr kumimoji="0" lang="en-US" altLang="zh-CN"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单击此处输入您的文本内容，可更改文字的颜色或者大小等属性。</a:t>
            </a:r>
            <a:endPar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sp>
        <p:nvSpPr>
          <p:cNvPr id="103" name="矩形 102"/>
          <p:cNvSpPr/>
          <p:nvPr/>
        </p:nvSpPr>
        <p:spPr>
          <a:xfrm>
            <a:off x="5612881" y="3726310"/>
            <a:ext cx="6042089" cy="879984"/>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添加标题</a:t>
            </a:r>
            <a:endParaRPr kumimoji="0" lang="en-US" altLang="zh-CN"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单击此处输入您的文本内容，可更改文字的颜色或者大小等属性。</a:t>
            </a:r>
            <a:endPar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sp>
        <p:nvSpPr>
          <p:cNvPr id="104" name="矩形 103"/>
          <p:cNvSpPr/>
          <p:nvPr/>
        </p:nvSpPr>
        <p:spPr>
          <a:xfrm>
            <a:off x="547394" y="4916482"/>
            <a:ext cx="6042089" cy="879984"/>
          </a:xfrm>
          <a:prstGeom prst="rect">
            <a:avLst/>
          </a:prstGeom>
        </p:spPr>
        <p:txBody>
          <a:bodyPr wrap="square">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添加标题</a:t>
            </a:r>
            <a:endParaRPr kumimoji="0" lang="en-US" altLang="zh-CN" sz="2000" b="1"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rPr>
              <a:t>单击此处输入您的文本内容，可更改文字的颜色或者大小等属性。</a:t>
            </a:r>
            <a:endParaRPr kumimoji="0" lang="zh-CN" altLang="en-US" sz="1600" i="0" u="none" strike="noStrike" kern="0" cap="none" spc="0" normalizeH="0" baseline="0" noProof="0" dirty="0">
              <a:ln>
                <a:noFill/>
              </a:ln>
              <a:solidFill>
                <a:schemeClr val="tx1">
                  <a:lumMod val="65000"/>
                  <a:lumOff val="35000"/>
                </a:schemeClr>
              </a:solidFill>
              <a:effectLst/>
              <a:uLnTx/>
              <a:uFillTx/>
              <a:latin typeface="微软雅黑" panose="020B0503020204020204" charset="-122"/>
              <a:ea typeface="微软雅黑" panose="020B0503020204020204" charset="-122"/>
              <a:cs typeface="+mn-ea"/>
              <a:sym typeface="字魂35号-经典雅黑" panose="00000500000000000000" pitchFamily="2" charset="-122"/>
            </a:endParaRPr>
          </a:p>
        </p:txBody>
      </p:sp>
      <p:grpSp>
        <p:nvGrpSpPr>
          <p:cNvPr id="10" name="组合 9"/>
          <p:cNvGrpSpPr/>
          <p:nvPr/>
        </p:nvGrpSpPr>
        <p:grpSpPr>
          <a:xfrm>
            <a:off x="234950" y="319405"/>
            <a:ext cx="3071495" cy="565150"/>
            <a:chOff x="370" y="503"/>
            <a:chExt cx="4837" cy="890"/>
          </a:xfrm>
        </p:grpSpPr>
        <p:grpSp>
          <p:nvGrpSpPr>
            <p:cNvPr id="11" name="组合 10"/>
            <p:cNvGrpSpPr/>
            <p:nvPr/>
          </p:nvGrpSpPr>
          <p:grpSpPr>
            <a:xfrm>
              <a:off x="370" y="503"/>
              <a:ext cx="890" cy="890"/>
              <a:chOff x="406329" y="495300"/>
              <a:chExt cx="812871" cy="812871"/>
            </a:xfrm>
          </p:grpSpPr>
          <p:sp>
            <p:nvSpPr>
              <p:cNvPr id="12" name="泪滴形 11"/>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sp>
            <p:nvSpPr>
              <p:cNvPr id="13" name="椭圆 12"/>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grpSp>
        <p:sp>
          <p:nvSpPr>
            <p:cNvPr id="14" name="文本框 13"/>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bldLst>
      <p:bldP spid="98" grpId="0"/>
      <p:bldP spid="102" grpId="0"/>
      <p:bldP spid="103" grpId="0"/>
      <p:bldP spid="1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416759" y="2697843"/>
            <a:ext cx="1393371" cy="2046772"/>
            <a:chOff x="1415143" y="2989943"/>
            <a:chExt cx="1393371" cy="2046772"/>
          </a:xfrm>
        </p:grpSpPr>
        <p:grpSp>
          <p:nvGrpSpPr>
            <p:cNvPr id="10" name="组合 9"/>
            <p:cNvGrpSpPr/>
            <p:nvPr/>
          </p:nvGrpSpPr>
          <p:grpSpPr>
            <a:xfrm>
              <a:off x="1415143" y="2989943"/>
              <a:ext cx="1393371" cy="1393371"/>
              <a:chOff x="1415143" y="2989943"/>
              <a:chExt cx="1393371" cy="1393371"/>
            </a:xfrm>
          </p:grpSpPr>
          <p:sp>
            <p:nvSpPr>
              <p:cNvPr id="13" name="椭圆 12"/>
              <p:cNvSpPr/>
              <p:nvPr/>
            </p:nvSpPr>
            <p:spPr>
              <a:xfrm>
                <a:off x="1415143" y="2989943"/>
                <a:ext cx="1393371" cy="13933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pic>
            <p:nvPicPr>
              <p:cNvPr id="14" name="图片 13"/>
              <p:cNvPicPr>
                <a:picLocks noChangeAspect="1"/>
              </p:cNvPicPr>
              <p:nvPr/>
            </p:nvPicPr>
            <p:blipFill>
              <a:blip r:embed="rId1"/>
              <a:stretch>
                <a:fillRect/>
              </a:stretch>
            </p:blipFill>
            <p:spPr>
              <a:xfrm>
                <a:off x="1746898" y="3338286"/>
                <a:ext cx="729860" cy="696685"/>
              </a:xfrm>
              <a:prstGeom prst="rect">
                <a:avLst/>
              </a:prstGeom>
            </p:spPr>
          </p:pic>
        </p:grpSp>
        <p:cxnSp>
          <p:nvCxnSpPr>
            <p:cNvPr id="11" name="直接连接符 10"/>
            <p:cNvCxnSpPr>
              <a:stCxn id="13" idx="4"/>
            </p:cNvCxnSpPr>
            <p:nvPr/>
          </p:nvCxnSpPr>
          <p:spPr>
            <a:xfrm flipH="1">
              <a:off x="2111828" y="4383314"/>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12" name="椭圆 11"/>
            <p:cNvSpPr/>
            <p:nvPr/>
          </p:nvSpPr>
          <p:spPr>
            <a:xfrm>
              <a:off x="2066587" y="4946234"/>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15" name="组合 14"/>
          <p:cNvGrpSpPr/>
          <p:nvPr/>
        </p:nvGrpSpPr>
        <p:grpSpPr>
          <a:xfrm>
            <a:off x="4072873" y="1362529"/>
            <a:ext cx="1393371" cy="2014575"/>
            <a:chOff x="4071257" y="1654629"/>
            <a:chExt cx="1393371" cy="2014575"/>
          </a:xfrm>
        </p:grpSpPr>
        <p:grpSp>
          <p:nvGrpSpPr>
            <p:cNvPr id="16" name="组合 15"/>
            <p:cNvGrpSpPr/>
            <p:nvPr/>
          </p:nvGrpSpPr>
          <p:grpSpPr>
            <a:xfrm>
              <a:off x="4071257" y="1654629"/>
              <a:ext cx="1393371" cy="1393371"/>
              <a:chOff x="4071257" y="1654629"/>
              <a:chExt cx="1393371" cy="1393371"/>
            </a:xfrm>
          </p:grpSpPr>
          <p:sp>
            <p:nvSpPr>
              <p:cNvPr id="19" name="椭圆 18"/>
              <p:cNvSpPr/>
              <p:nvPr/>
            </p:nvSpPr>
            <p:spPr>
              <a:xfrm>
                <a:off x="4071257" y="1654629"/>
                <a:ext cx="1393371" cy="1393371"/>
              </a:xfrm>
              <a:prstGeom prst="ellipse">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pic>
            <p:nvPicPr>
              <p:cNvPr id="20" name="图片 19"/>
              <p:cNvPicPr>
                <a:picLocks noChangeAspect="1"/>
              </p:cNvPicPr>
              <p:nvPr/>
            </p:nvPicPr>
            <p:blipFill>
              <a:blip r:embed="rId2"/>
              <a:stretch>
                <a:fillRect/>
              </a:stretch>
            </p:blipFill>
            <p:spPr>
              <a:xfrm>
                <a:off x="4486073" y="2052864"/>
                <a:ext cx="563739" cy="596900"/>
              </a:xfrm>
              <a:prstGeom prst="rect">
                <a:avLst/>
              </a:prstGeom>
            </p:spPr>
          </p:pic>
        </p:grpSp>
        <p:cxnSp>
          <p:nvCxnSpPr>
            <p:cNvPr id="17" name="直接连接符 16"/>
            <p:cNvCxnSpPr/>
            <p:nvPr/>
          </p:nvCxnSpPr>
          <p:spPr>
            <a:xfrm flipH="1">
              <a:off x="4755694" y="3050267"/>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18" name="椭圆 17"/>
            <p:cNvSpPr/>
            <p:nvPr/>
          </p:nvSpPr>
          <p:spPr>
            <a:xfrm>
              <a:off x="4722701" y="3578723"/>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21" name="组合 20"/>
          <p:cNvGrpSpPr/>
          <p:nvPr/>
        </p:nvGrpSpPr>
        <p:grpSpPr>
          <a:xfrm>
            <a:off x="6728987" y="3031672"/>
            <a:ext cx="1393371" cy="1965327"/>
            <a:chOff x="6727371" y="3323772"/>
            <a:chExt cx="1393371" cy="1965327"/>
          </a:xfrm>
        </p:grpSpPr>
        <p:grpSp>
          <p:nvGrpSpPr>
            <p:cNvPr id="22" name="组合 21"/>
            <p:cNvGrpSpPr/>
            <p:nvPr/>
          </p:nvGrpSpPr>
          <p:grpSpPr>
            <a:xfrm>
              <a:off x="6727371" y="3323772"/>
              <a:ext cx="1393371" cy="1393371"/>
              <a:chOff x="6727371" y="3323772"/>
              <a:chExt cx="1393371" cy="1393371"/>
            </a:xfrm>
          </p:grpSpPr>
          <p:sp>
            <p:nvSpPr>
              <p:cNvPr id="25" name="椭圆 24"/>
              <p:cNvSpPr/>
              <p:nvPr/>
            </p:nvSpPr>
            <p:spPr>
              <a:xfrm>
                <a:off x="6727371" y="3323772"/>
                <a:ext cx="1393371" cy="13933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pic>
            <p:nvPicPr>
              <p:cNvPr id="26" name="图片 25"/>
              <p:cNvPicPr>
                <a:picLocks noChangeAspect="1"/>
              </p:cNvPicPr>
              <p:nvPr/>
            </p:nvPicPr>
            <p:blipFill>
              <a:blip r:embed="rId3"/>
              <a:stretch>
                <a:fillRect/>
              </a:stretch>
            </p:blipFill>
            <p:spPr>
              <a:xfrm>
                <a:off x="7159171" y="3735196"/>
                <a:ext cx="529771" cy="570523"/>
              </a:xfrm>
              <a:prstGeom prst="rect">
                <a:avLst/>
              </a:prstGeom>
            </p:spPr>
          </p:pic>
        </p:grpSp>
        <p:cxnSp>
          <p:nvCxnSpPr>
            <p:cNvPr id="23" name="直接连接符 22"/>
            <p:cNvCxnSpPr/>
            <p:nvPr/>
          </p:nvCxnSpPr>
          <p:spPr>
            <a:xfrm flipH="1">
              <a:off x="7424056" y="4670162"/>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24" name="椭圆 23"/>
            <p:cNvSpPr/>
            <p:nvPr/>
          </p:nvSpPr>
          <p:spPr>
            <a:xfrm>
              <a:off x="7378815" y="5198618"/>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27" name="组合 26"/>
          <p:cNvGrpSpPr/>
          <p:nvPr/>
        </p:nvGrpSpPr>
        <p:grpSpPr>
          <a:xfrm>
            <a:off x="9385102" y="1638301"/>
            <a:ext cx="1393371" cy="2002321"/>
            <a:chOff x="9383486" y="1930401"/>
            <a:chExt cx="1393371" cy="2002321"/>
          </a:xfrm>
        </p:grpSpPr>
        <p:grpSp>
          <p:nvGrpSpPr>
            <p:cNvPr id="28" name="组合 27"/>
            <p:cNvGrpSpPr/>
            <p:nvPr/>
          </p:nvGrpSpPr>
          <p:grpSpPr>
            <a:xfrm>
              <a:off x="9383486" y="1930401"/>
              <a:ext cx="1393371" cy="1393371"/>
              <a:chOff x="9383486" y="1930401"/>
              <a:chExt cx="1393371" cy="1393371"/>
            </a:xfrm>
          </p:grpSpPr>
          <p:sp>
            <p:nvSpPr>
              <p:cNvPr id="31" name="椭圆 30"/>
              <p:cNvSpPr/>
              <p:nvPr/>
            </p:nvSpPr>
            <p:spPr>
              <a:xfrm>
                <a:off x="9383486" y="1930401"/>
                <a:ext cx="1393371" cy="1393371"/>
              </a:xfrm>
              <a:prstGeom prst="ellipse">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32" name="图片 31"/>
              <p:cNvPicPr>
                <a:picLocks noChangeAspect="1"/>
              </p:cNvPicPr>
              <p:nvPr/>
            </p:nvPicPr>
            <p:blipFill>
              <a:blip r:embed="rId4"/>
              <a:stretch>
                <a:fillRect/>
              </a:stretch>
            </p:blipFill>
            <p:spPr>
              <a:xfrm>
                <a:off x="9771893" y="2283654"/>
                <a:ext cx="616556" cy="686865"/>
              </a:xfrm>
              <a:prstGeom prst="rect">
                <a:avLst/>
              </a:prstGeom>
            </p:spPr>
          </p:pic>
        </p:grpSp>
        <p:cxnSp>
          <p:nvCxnSpPr>
            <p:cNvPr id="29" name="直接连接符 28"/>
            <p:cNvCxnSpPr/>
            <p:nvPr/>
          </p:nvCxnSpPr>
          <p:spPr>
            <a:xfrm flipH="1">
              <a:off x="10092990" y="3313785"/>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0" name="椭圆 29"/>
            <p:cNvSpPr/>
            <p:nvPr/>
          </p:nvSpPr>
          <p:spPr>
            <a:xfrm>
              <a:off x="10047177" y="3842241"/>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3" name="箭头: 右 32"/>
          <p:cNvSpPr/>
          <p:nvPr/>
        </p:nvSpPr>
        <p:spPr>
          <a:xfrm rot="19411311">
            <a:off x="3126428" y="2487146"/>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4" name="箭头: 右 33"/>
          <p:cNvSpPr/>
          <p:nvPr/>
        </p:nvSpPr>
        <p:spPr>
          <a:xfrm rot="2296002">
            <a:off x="5795088" y="2446760"/>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5" name="箭头: 右 34"/>
          <p:cNvSpPr/>
          <p:nvPr/>
        </p:nvSpPr>
        <p:spPr>
          <a:xfrm rot="19769698">
            <a:off x="8447491" y="2815170"/>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36" name="组合 35"/>
          <p:cNvGrpSpPr/>
          <p:nvPr/>
        </p:nvGrpSpPr>
        <p:grpSpPr>
          <a:xfrm>
            <a:off x="3613251" y="3550141"/>
            <a:ext cx="2306154" cy="1042962"/>
            <a:chOff x="417927" y="2346577"/>
            <a:chExt cx="2306154" cy="1042962"/>
          </a:xfrm>
        </p:grpSpPr>
        <p:sp>
          <p:nvSpPr>
            <p:cNvPr id="37" name="文本框 36"/>
            <p:cNvSpPr txBox="1"/>
            <p:nvPr/>
          </p:nvSpPr>
          <p:spPr>
            <a:xfrm>
              <a:off x="507152" y="2346577"/>
              <a:ext cx="2127704" cy="460375"/>
            </a:xfrm>
            <a:prstGeom prst="rect">
              <a:avLst/>
            </a:prstGeom>
            <a:noFill/>
          </p:spPr>
          <p:txBody>
            <a:bodyPr wrap="square" rtlCol="0">
              <a:spAutoFit/>
            </a:bodyPr>
            <a:lstStyle/>
            <a:p>
              <a:pPr algn="ctr"/>
              <a:r>
                <a:rPr lang="zh-CN" altLang="en-US" sz="2400" b="1" dirty="0">
                  <a:latin typeface="微软雅黑" panose="020B0503020204020204" charset="-122"/>
                  <a:ea typeface="微软雅黑" panose="020B0503020204020204" charset="-122"/>
                </a:rPr>
                <a:t>添加标题</a:t>
              </a:r>
              <a:endParaRPr lang="zh-CN" altLang="en-US" sz="2400" b="1" dirty="0">
                <a:latin typeface="微软雅黑" panose="020B0503020204020204" charset="-122"/>
                <a:ea typeface="微软雅黑" panose="020B0503020204020204" charset="-122"/>
              </a:endParaRPr>
            </a:p>
          </p:txBody>
        </p:sp>
        <p:sp>
          <p:nvSpPr>
            <p:cNvPr id="38" name="文本框 37"/>
            <p:cNvSpPr txBox="1"/>
            <p:nvPr/>
          </p:nvSpPr>
          <p:spPr>
            <a:xfrm>
              <a:off x="417927" y="2743208"/>
              <a:ext cx="2306154" cy="646331"/>
            </a:xfrm>
            <a:prstGeom prst="rect">
              <a:avLst/>
            </a:prstGeom>
            <a:noFill/>
          </p:spPr>
          <p:txBody>
            <a:bodyPr wrap="square" rtlCol="0">
              <a:spAutoFit/>
            </a:bodyPr>
            <a:lstStyle/>
            <a:p>
              <a:pPr algn="ctr"/>
              <a:r>
                <a:rPr lang="zh-CN" altLang="en-US" sz="1200" spc="300" dirty="0">
                  <a:latin typeface="微软雅黑" panose="020B0503020204020204" charset="-122"/>
                  <a:ea typeface="微软雅黑" panose="020B0503020204020204" charset="-122"/>
                </a:rPr>
                <a:t>此处添加内容要与标题相符，需要注意字体大小及文本匹配程度，注意排版。</a:t>
              </a:r>
              <a:endParaRPr lang="zh-CN" altLang="en-US" sz="1200" spc="300" dirty="0">
                <a:latin typeface="微软雅黑" panose="020B0503020204020204" charset="-122"/>
                <a:ea typeface="微软雅黑" panose="020B0503020204020204" charset="-122"/>
              </a:endParaRPr>
            </a:p>
          </p:txBody>
        </p:sp>
      </p:grpSp>
      <p:grpSp>
        <p:nvGrpSpPr>
          <p:cNvPr id="39" name="组合 38"/>
          <p:cNvGrpSpPr/>
          <p:nvPr/>
        </p:nvGrpSpPr>
        <p:grpSpPr>
          <a:xfrm>
            <a:off x="960366" y="4857471"/>
            <a:ext cx="2306154" cy="1042962"/>
            <a:chOff x="417927" y="2346577"/>
            <a:chExt cx="2306154" cy="1042962"/>
          </a:xfrm>
        </p:grpSpPr>
        <p:sp>
          <p:nvSpPr>
            <p:cNvPr id="40" name="文本框 39"/>
            <p:cNvSpPr txBox="1"/>
            <p:nvPr/>
          </p:nvSpPr>
          <p:spPr>
            <a:xfrm>
              <a:off x="507152" y="2346577"/>
              <a:ext cx="2127704" cy="460375"/>
            </a:xfrm>
            <a:prstGeom prst="rect">
              <a:avLst/>
            </a:prstGeom>
            <a:noFill/>
          </p:spPr>
          <p:txBody>
            <a:bodyPr wrap="square" rtlCol="0">
              <a:spAutoFit/>
            </a:bodyPr>
            <a:lstStyle/>
            <a:p>
              <a:pPr algn="ctr"/>
              <a:r>
                <a:rPr lang="zh-CN" altLang="en-US" sz="2400" b="1" dirty="0">
                  <a:latin typeface="微软雅黑" panose="020B0503020204020204" charset="-122"/>
                  <a:ea typeface="微软雅黑" panose="020B0503020204020204" charset="-122"/>
                </a:rPr>
                <a:t>添加标题</a:t>
              </a:r>
              <a:endParaRPr lang="zh-CN" altLang="en-US" sz="2400" b="1" dirty="0">
                <a:latin typeface="微软雅黑" panose="020B0503020204020204" charset="-122"/>
                <a:ea typeface="微软雅黑" panose="020B0503020204020204" charset="-122"/>
              </a:endParaRPr>
            </a:p>
          </p:txBody>
        </p:sp>
        <p:sp>
          <p:nvSpPr>
            <p:cNvPr id="41" name="文本框 40"/>
            <p:cNvSpPr txBox="1"/>
            <p:nvPr/>
          </p:nvSpPr>
          <p:spPr>
            <a:xfrm>
              <a:off x="417927" y="2743208"/>
              <a:ext cx="2306154" cy="646331"/>
            </a:xfrm>
            <a:prstGeom prst="rect">
              <a:avLst/>
            </a:prstGeom>
            <a:noFill/>
          </p:spPr>
          <p:txBody>
            <a:bodyPr wrap="square" rtlCol="0">
              <a:spAutoFit/>
            </a:bodyPr>
            <a:lstStyle/>
            <a:p>
              <a:pPr algn="ctr"/>
              <a:r>
                <a:rPr lang="zh-CN" altLang="en-US" sz="1200" spc="300" dirty="0">
                  <a:latin typeface="微软雅黑" panose="020B0503020204020204" charset="-122"/>
                  <a:ea typeface="微软雅黑" panose="020B0503020204020204" charset="-122"/>
                </a:rPr>
                <a:t>此处添加内容要与标题相符，需要注意字体大小及文本匹配程度，注意排版。</a:t>
              </a:r>
              <a:endParaRPr lang="zh-CN" altLang="en-US" sz="1200" spc="300" dirty="0">
                <a:latin typeface="微软雅黑" panose="020B0503020204020204" charset="-122"/>
                <a:ea typeface="微软雅黑" panose="020B0503020204020204" charset="-122"/>
              </a:endParaRPr>
            </a:p>
          </p:txBody>
        </p:sp>
      </p:grpSp>
      <p:grpSp>
        <p:nvGrpSpPr>
          <p:cNvPr id="42" name="组合 41"/>
          <p:cNvGrpSpPr/>
          <p:nvPr/>
        </p:nvGrpSpPr>
        <p:grpSpPr>
          <a:xfrm>
            <a:off x="6272594" y="5149571"/>
            <a:ext cx="2306154" cy="1042962"/>
            <a:chOff x="417927" y="2346577"/>
            <a:chExt cx="2306154" cy="1042962"/>
          </a:xfrm>
        </p:grpSpPr>
        <p:sp>
          <p:nvSpPr>
            <p:cNvPr id="43" name="文本框 42"/>
            <p:cNvSpPr txBox="1"/>
            <p:nvPr/>
          </p:nvSpPr>
          <p:spPr>
            <a:xfrm>
              <a:off x="507152" y="2346577"/>
              <a:ext cx="2127704" cy="460375"/>
            </a:xfrm>
            <a:prstGeom prst="rect">
              <a:avLst/>
            </a:prstGeom>
            <a:noFill/>
          </p:spPr>
          <p:txBody>
            <a:bodyPr wrap="square" rtlCol="0">
              <a:spAutoFit/>
            </a:bodyPr>
            <a:lstStyle/>
            <a:p>
              <a:pPr algn="ctr"/>
              <a:r>
                <a:rPr lang="zh-CN" altLang="en-US" sz="2400" b="1" dirty="0">
                  <a:latin typeface="微软雅黑" panose="020B0503020204020204" charset="-122"/>
                  <a:ea typeface="微软雅黑" panose="020B0503020204020204" charset="-122"/>
                </a:rPr>
                <a:t>添加标题</a:t>
              </a:r>
              <a:endParaRPr lang="zh-CN" altLang="en-US" sz="2400" b="1" dirty="0">
                <a:latin typeface="微软雅黑" panose="020B0503020204020204" charset="-122"/>
                <a:ea typeface="微软雅黑" panose="020B0503020204020204" charset="-122"/>
              </a:endParaRPr>
            </a:p>
          </p:txBody>
        </p:sp>
        <p:sp>
          <p:nvSpPr>
            <p:cNvPr id="44" name="文本框 43"/>
            <p:cNvSpPr txBox="1"/>
            <p:nvPr/>
          </p:nvSpPr>
          <p:spPr>
            <a:xfrm>
              <a:off x="417927" y="2743208"/>
              <a:ext cx="2306154" cy="646331"/>
            </a:xfrm>
            <a:prstGeom prst="rect">
              <a:avLst/>
            </a:prstGeom>
            <a:noFill/>
          </p:spPr>
          <p:txBody>
            <a:bodyPr wrap="square" rtlCol="0">
              <a:spAutoFit/>
            </a:bodyPr>
            <a:lstStyle/>
            <a:p>
              <a:pPr algn="ctr"/>
              <a:r>
                <a:rPr lang="zh-CN" altLang="en-US" sz="1200" spc="300" dirty="0">
                  <a:latin typeface="微软雅黑" panose="020B0503020204020204" charset="-122"/>
                  <a:ea typeface="微软雅黑" panose="020B0503020204020204" charset="-122"/>
                </a:rPr>
                <a:t>此处添加内容要与标题相符，需要注意字体大小及文本匹配程度，注意排版。</a:t>
              </a:r>
              <a:endParaRPr lang="zh-CN" altLang="en-US" sz="1200" spc="300" dirty="0">
                <a:latin typeface="微软雅黑" panose="020B0503020204020204" charset="-122"/>
                <a:ea typeface="微软雅黑" panose="020B0503020204020204" charset="-122"/>
              </a:endParaRPr>
            </a:p>
          </p:txBody>
        </p:sp>
      </p:grpSp>
      <p:grpSp>
        <p:nvGrpSpPr>
          <p:cNvPr id="45" name="组合 44"/>
          <p:cNvGrpSpPr/>
          <p:nvPr/>
        </p:nvGrpSpPr>
        <p:grpSpPr>
          <a:xfrm>
            <a:off x="8925480" y="3748772"/>
            <a:ext cx="2306154" cy="1042962"/>
            <a:chOff x="417927" y="2346577"/>
            <a:chExt cx="2306154" cy="1042962"/>
          </a:xfrm>
        </p:grpSpPr>
        <p:sp>
          <p:nvSpPr>
            <p:cNvPr id="46" name="文本框 45"/>
            <p:cNvSpPr txBox="1"/>
            <p:nvPr/>
          </p:nvSpPr>
          <p:spPr>
            <a:xfrm>
              <a:off x="507152" y="2346577"/>
              <a:ext cx="2127704" cy="460375"/>
            </a:xfrm>
            <a:prstGeom prst="rect">
              <a:avLst/>
            </a:prstGeom>
            <a:noFill/>
          </p:spPr>
          <p:txBody>
            <a:bodyPr wrap="square" rtlCol="0">
              <a:spAutoFit/>
            </a:bodyPr>
            <a:lstStyle/>
            <a:p>
              <a:pPr algn="ctr"/>
              <a:r>
                <a:rPr lang="zh-CN" altLang="en-US" sz="2400" b="1" dirty="0">
                  <a:latin typeface="微软雅黑" panose="020B0503020204020204" charset="-122"/>
                  <a:ea typeface="微软雅黑" panose="020B0503020204020204" charset="-122"/>
                </a:rPr>
                <a:t>添加标题</a:t>
              </a:r>
              <a:endParaRPr lang="zh-CN" altLang="en-US" sz="2400" b="1" dirty="0">
                <a:latin typeface="微软雅黑" panose="020B0503020204020204" charset="-122"/>
                <a:ea typeface="微软雅黑" panose="020B0503020204020204" charset="-122"/>
              </a:endParaRPr>
            </a:p>
          </p:txBody>
        </p:sp>
        <p:sp>
          <p:nvSpPr>
            <p:cNvPr id="47" name="文本框 46"/>
            <p:cNvSpPr txBox="1"/>
            <p:nvPr/>
          </p:nvSpPr>
          <p:spPr>
            <a:xfrm>
              <a:off x="417927" y="2743208"/>
              <a:ext cx="2306154" cy="646331"/>
            </a:xfrm>
            <a:prstGeom prst="rect">
              <a:avLst/>
            </a:prstGeom>
            <a:noFill/>
          </p:spPr>
          <p:txBody>
            <a:bodyPr wrap="square" rtlCol="0">
              <a:spAutoFit/>
            </a:bodyPr>
            <a:lstStyle/>
            <a:p>
              <a:pPr algn="ctr"/>
              <a:r>
                <a:rPr lang="zh-CN" altLang="en-US" sz="1200" spc="300" dirty="0">
                  <a:latin typeface="微软雅黑" panose="020B0503020204020204" charset="-122"/>
                  <a:ea typeface="微软雅黑" panose="020B0503020204020204" charset="-122"/>
                </a:rPr>
                <a:t>此处添加内容要与标题相符，需要注意字体大小及文本匹配程度，注意排版。</a:t>
              </a:r>
              <a:endParaRPr lang="zh-CN" altLang="en-US" sz="1200" spc="300" dirty="0">
                <a:latin typeface="微软雅黑" panose="020B0503020204020204" charset="-122"/>
                <a:ea typeface="微软雅黑" panose="020B0503020204020204" charset="-122"/>
              </a:endParaRPr>
            </a:p>
          </p:txBody>
        </p:sp>
      </p:grpSp>
      <p:grpSp>
        <p:nvGrpSpPr>
          <p:cNvPr id="8" name="组合 7"/>
          <p:cNvGrpSpPr/>
          <p:nvPr/>
        </p:nvGrpSpPr>
        <p:grpSpPr>
          <a:xfrm>
            <a:off x="234950" y="319405"/>
            <a:ext cx="3071495" cy="565150"/>
            <a:chOff x="370" y="503"/>
            <a:chExt cx="4837" cy="890"/>
          </a:xfrm>
        </p:grpSpPr>
        <p:grpSp>
          <p:nvGrpSpPr>
            <p:cNvPr id="2" name="组合 1"/>
            <p:cNvGrpSpPr/>
            <p:nvPr/>
          </p:nvGrpSpPr>
          <p:grpSpPr>
            <a:xfrm>
              <a:off x="370" y="503"/>
              <a:ext cx="890" cy="890"/>
              <a:chOff x="406329" y="495300"/>
              <a:chExt cx="812871" cy="812871"/>
            </a:xfrm>
          </p:grpSpPr>
          <p:sp>
            <p:nvSpPr>
              <p:cNvPr id="3" name="泪滴形 2"/>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sp>
            <p:nvSpPr>
              <p:cNvPr id="4" name="椭圆 3"/>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grpSp>
        <p:sp>
          <p:nvSpPr>
            <p:cNvPr id="5" name="文本框 4"/>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bldLst>
      <p:bldP spid="33" grpId="0" bldLvl="0" animBg="1"/>
      <p:bldP spid="34" grpId="0" bldLvl="0" animBg="1"/>
      <p:bldP spid="3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10705" y="2524306"/>
            <a:ext cx="4559119" cy="521970"/>
          </a:xfrm>
          <a:prstGeom prst="rect">
            <a:avLst/>
          </a:prstGeom>
          <a:noFill/>
        </p:spPr>
        <p:txBody>
          <a:bodyPr wrap="square" rtlCol="0">
            <a:spAutoFit/>
          </a:bodyPr>
          <a:lstStyle/>
          <a:p>
            <a:r>
              <a:rPr lang="zh-CN" altLang="en-US" sz="1400" spc="400" dirty="0">
                <a:latin typeface="微软雅黑" panose="020B0503020204020204" charset="-122"/>
                <a:ea typeface="微软雅黑" panose="020B0503020204020204" charset="-122"/>
              </a:rPr>
              <a:t>单击此处添加标题内容，内容要与标题相符，需要注意字体大小。</a:t>
            </a:r>
            <a:endParaRPr lang="zh-CN" altLang="en-US" sz="1400" spc="400" dirty="0">
              <a:latin typeface="微软雅黑" panose="020B0503020204020204" charset="-122"/>
              <a:ea typeface="微软雅黑" panose="020B0503020204020204" charset="-122"/>
            </a:endParaRPr>
          </a:p>
        </p:txBody>
      </p:sp>
      <p:sp>
        <p:nvSpPr>
          <p:cNvPr id="10" name="文本框 9"/>
          <p:cNvSpPr txBox="1"/>
          <p:nvPr/>
        </p:nvSpPr>
        <p:spPr>
          <a:xfrm>
            <a:off x="710705" y="3209529"/>
            <a:ext cx="4559119" cy="523220"/>
          </a:xfrm>
          <a:prstGeom prst="rect">
            <a:avLst/>
          </a:prstGeom>
          <a:noFill/>
        </p:spPr>
        <p:txBody>
          <a:bodyPr wrap="square" rtlCol="0">
            <a:spAutoFit/>
          </a:bodyPr>
          <a:lstStyle/>
          <a:p>
            <a:r>
              <a:rPr lang="zh-CN" altLang="en-US" sz="1400" spc="400" dirty="0">
                <a:latin typeface="微软雅黑" panose="020B0503020204020204" charset="-122"/>
                <a:ea typeface="微软雅黑" panose="020B0503020204020204" charset="-122"/>
              </a:rPr>
              <a:t>单击此处添加标题内容，内容要与标题相符，需要注意字体大小。</a:t>
            </a:r>
            <a:endParaRPr lang="zh-CN" altLang="en-US" sz="1400" spc="400" dirty="0">
              <a:latin typeface="微软雅黑" panose="020B0503020204020204" charset="-122"/>
              <a:ea typeface="微软雅黑" panose="020B0503020204020204" charset="-122"/>
            </a:endParaRPr>
          </a:p>
        </p:txBody>
      </p:sp>
      <p:sp>
        <p:nvSpPr>
          <p:cNvPr id="11" name="文本框 10"/>
          <p:cNvSpPr txBox="1"/>
          <p:nvPr/>
        </p:nvSpPr>
        <p:spPr>
          <a:xfrm>
            <a:off x="710705" y="3894752"/>
            <a:ext cx="4559119" cy="523220"/>
          </a:xfrm>
          <a:prstGeom prst="rect">
            <a:avLst/>
          </a:prstGeom>
          <a:noFill/>
        </p:spPr>
        <p:txBody>
          <a:bodyPr wrap="square" rtlCol="0">
            <a:spAutoFit/>
          </a:bodyPr>
          <a:lstStyle/>
          <a:p>
            <a:r>
              <a:rPr lang="zh-CN" altLang="en-US" sz="1400" spc="400" dirty="0">
                <a:latin typeface="微软雅黑" panose="020B0503020204020204" charset="-122"/>
                <a:ea typeface="微软雅黑" panose="020B0503020204020204" charset="-122"/>
              </a:rPr>
              <a:t>单击此处添加标题内容，内容要与标题相符，需要注意字体大小。</a:t>
            </a:r>
            <a:endParaRPr lang="zh-CN" altLang="en-US" sz="1400" spc="400" dirty="0">
              <a:latin typeface="微软雅黑" panose="020B0503020204020204" charset="-122"/>
              <a:ea typeface="微软雅黑" panose="020B0503020204020204" charset="-122"/>
            </a:endParaRPr>
          </a:p>
        </p:txBody>
      </p:sp>
      <p:sp>
        <p:nvSpPr>
          <p:cNvPr id="15" name="文本框 14"/>
          <p:cNvSpPr txBox="1"/>
          <p:nvPr/>
        </p:nvSpPr>
        <p:spPr>
          <a:xfrm>
            <a:off x="710705" y="4579976"/>
            <a:ext cx="4559119" cy="523220"/>
          </a:xfrm>
          <a:prstGeom prst="rect">
            <a:avLst/>
          </a:prstGeom>
          <a:noFill/>
        </p:spPr>
        <p:txBody>
          <a:bodyPr wrap="square" rtlCol="0">
            <a:spAutoFit/>
          </a:bodyPr>
          <a:lstStyle/>
          <a:p>
            <a:r>
              <a:rPr lang="zh-CN" altLang="en-US" sz="1400" spc="400" dirty="0">
                <a:latin typeface="微软雅黑" panose="020B0503020204020204" charset="-122"/>
                <a:ea typeface="微软雅黑" panose="020B0503020204020204" charset="-122"/>
              </a:rPr>
              <a:t>单击此处添加标题内容，内容要与标题相符，需要注意字体大小。</a:t>
            </a:r>
            <a:endParaRPr lang="zh-CN" altLang="en-US" sz="1400" spc="400" dirty="0">
              <a:latin typeface="微软雅黑" panose="020B0503020204020204" charset="-122"/>
              <a:ea typeface="微软雅黑" panose="020B0503020204020204" charset="-122"/>
            </a:endParaRPr>
          </a:p>
        </p:txBody>
      </p:sp>
      <p:pic>
        <p:nvPicPr>
          <p:cNvPr id="16" name="图片 15" descr="C:\Users\Administrator\Desktop\ppt-占位图（蓝）.jpgppt-占位图（蓝）"/>
          <p:cNvPicPr>
            <a:picLocks noChangeAspect="1"/>
          </p:cNvPicPr>
          <p:nvPr/>
        </p:nvPicPr>
        <p:blipFill>
          <a:blip r:embed="rId1"/>
          <a:srcRect/>
          <a:stretch>
            <a:fillRect/>
          </a:stretch>
        </p:blipFill>
        <p:spPr>
          <a:xfrm>
            <a:off x="6910071" y="2099628"/>
            <a:ext cx="3311525" cy="3311525"/>
          </a:xfrm>
          <a:prstGeom prst="rect">
            <a:avLst/>
          </a:prstGeom>
          <a:effectLst>
            <a:softEdge rad="1130300"/>
          </a:effectLst>
        </p:spPr>
      </p:pic>
      <p:sp>
        <p:nvSpPr>
          <p:cNvPr id="17" name="文本框 16"/>
          <p:cNvSpPr txBox="1"/>
          <p:nvPr/>
        </p:nvSpPr>
        <p:spPr>
          <a:xfrm>
            <a:off x="710705" y="2062641"/>
            <a:ext cx="2068855" cy="460375"/>
          </a:xfrm>
          <a:prstGeom prst="rect">
            <a:avLst/>
          </a:prstGeom>
          <a:noFill/>
        </p:spPr>
        <p:txBody>
          <a:bodyPr wrap="square" rtlCol="0">
            <a:spAutoFit/>
          </a:bodyPr>
          <a:lstStyle/>
          <a:p>
            <a:r>
              <a:rPr lang="zh-CN" altLang="en-US" sz="2400" b="1" spc="400" dirty="0">
                <a:solidFill>
                  <a:schemeClr val="tx1">
                    <a:lumMod val="85000"/>
                    <a:lumOff val="15000"/>
                  </a:schemeClr>
                </a:solidFill>
                <a:latin typeface="微软雅黑" panose="020B0503020204020204" charset="-122"/>
                <a:ea typeface="微软雅黑" panose="020B0503020204020204" charset="-122"/>
              </a:rPr>
              <a:t>添加标题</a:t>
            </a:r>
            <a:endParaRPr lang="zh-CN" altLang="en-US" sz="2400" b="1" spc="400" dirty="0">
              <a:solidFill>
                <a:schemeClr val="tx1">
                  <a:lumMod val="85000"/>
                  <a:lumOff val="15000"/>
                </a:schemeClr>
              </a:solidFill>
              <a:latin typeface="微软雅黑" panose="020B0503020204020204" charset="-122"/>
              <a:ea typeface="微软雅黑" panose="020B0503020204020204" charset="-122"/>
            </a:endParaRPr>
          </a:p>
        </p:txBody>
      </p:sp>
      <p:grpSp>
        <p:nvGrpSpPr>
          <p:cNvPr id="8" name="组合 7"/>
          <p:cNvGrpSpPr/>
          <p:nvPr/>
        </p:nvGrpSpPr>
        <p:grpSpPr>
          <a:xfrm>
            <a:off x="234950" y="319405"/>
            <a:ext cx="3071495" cy="565150"/>
            <a:chOff x="370" y="503"/>
            <a:chExt cx="4837" cy="890"/>
          </a:xfrm>
        </p:grpSpPr>
        <p:grpSp>
          <p:nvGrpSpPr>
            <p:cNvPr id="3" name="组合 2"/>
            <p:cNvGrpSpPr/>
            <p:nvPr/>
          </p:nvGrpSpPr>
          <p:grpSpPr>
            <a:xfrm>
              <a:off x="370" y="503"/>
              <a:ext cx="890" cy="890"/>
              <a:chOff x="406329" y="495300"/>
              <a:chExt cx="812871" cy="812871"/>
            </a:xfrm>
          </p:grpSpPr>
          <p:sp>
            <p:nvSpPr>
              <p:cNvPr id="4" name="泪滴形 3"/>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sp>
            <p:nvSpPr>
              <p:cNvPr id="5" name="椭圆 4"/>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grpSp>
        <p:sp>
          <p:nvSpPr>
            <p:cNvPr id="6" name="文本框 5"/>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2"/>
          <p:cNvPicPr>
            <a:picLocks noChangeAspect="1"/>
          </p:cNvPicPr>
          <p:nvPr/>
        </p:nvPicPr>
        <p:blipFill>
          <a:blip r:embed="rId1"/>
          <a:stretch>
            <a:fillRect/>
          </a:stretch>
        </p:blipFill>
        <p:spPr>
          <a:xfrm>
            <a:off x="0" y="0"/>
            <a:ext cx="12192000" cy="5704205"/>
          </a:xfrm>
          <a:prstGeom prst="rect">
            <a:avLst/>
          </a:prstGeom>
        </p:spPr>
      </p:pic>
      <p:pic>
        <p:nvPicPr>
          <p:cNvPr id="6" name="图片 5" descr="21"/>
          <p:cNvPicPr>
            <a:picLocks noChangeAspect="1"/>
          </p:cNvPicPr>
          <p:nvPr/>
        </p:nvPicPr>
        <p:blipFill>
          <a:blip r:embed="rId2"/>
          <a:stretch>
            <a:fillRect/>
          </a:stretch>
        </p:blipFill>
        <p:spPr>
          <a:xfrm>
            <a:off x="10296525" y="5765165"/>
            <a:ext cx="1895475" cy="1095375"/>
          </a:xfrm>
          <a:prstGeom prst="rect">
            <a:avLst/>
          </a:prstGeom>
        </p:spPr>
      </p:pic>
      <p:sp>
        <p:nvSpPr>
          <p:cNvPr id="7" name="文本框 6"/>
          <p:cNvSpPr txBox="1"/>
          <p:nvPr/>
        </p:nvSpPr>
        <p:spPr>
          <a:xfrm>
            <a:off x="2230755" y="2190115"/>
            <a:ext cx="9069705" cy="1322070"/>
          </a:xfrm>
          <a:prstGeom prst="rect">
            <a:avLst/>
          </a:prstGeom>
          <a:noFill/>
        </p:spPr>
        <p:txBody>
          <a:bodyPr wrap="square" rtlCol="0">
            <a:spAutoFit/>
            <a:scene3d>
              <a:camera prst="orthographicFront"/>
              <a:lightRig rig="threePt" dir="t"/>
            </a:scene3d>
            <a:sp3d contourW="12700"/>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j-ea"/>
                <a:ea typeface="+mj-ea"/>
                <a:cs typeface="+mn-cs"/>
                <a:sym typeface="思源黑体 CN Bold" panose="020B0800000000000000" pitchFamily="34" charset="-122"/>
              </a:rPr>
              <a:t>感谢观看</a:t>
            </a:r>
            <a:endParaRPr kumimoji="0" lang="zh-CN" altLang="en-US" sz="80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mj-ea"/>
              <a:ea typeface="+mj-ea"/>
              <a:cs typeface="+mn-cs"/>
              <a:sym typeface="思源黑体 CN Bold" panose="020B0800000000000000" pitchFamily="34" charset="-122"/>
            </a:endParaRPr>
          </a:p>
        </p:txBody>
      </p:sp>
      <p:sp>
        <p:nvSpPr>
          <p:cNvPr id="8" name="文本框 7"/>
          <p:cNvSpPr txBox="1"/>
          <p:nvPr/>
        </p:nvSpPr>
        <p:spPr>
          <a:xfrm>
            <a:off x="4748694" y="3437338"/>
            <a:ext cx="6537430" cy="583565"/>
          </a:xfrm>
          <a:prstGeom prst="rect">
            <a:avLst/>
          </a:prstGeom>
          <a:noFill/>
          <a:ln w="3175">
            <a:noFill/>
            <a:prstDash val="solid"/>
          </a:ln>
        </p:spPr>
        <p:txBody>
          <a:bodyPr wrap="square" rtlCol="0" anchor="ctr" anchorCtr="0">
            <a:spAutoFit/>
          </a:bodyPr>
          <a:lstStyle>
            <a:defPPr>
              <a:defRPr lang="zh-CN"/>
            </a:defPPr>
            <a:lvl1pPr algn="ctr">
              <a:defRPr sz="6000" b="1">
                <a:blipFill dpi="0" rotWithShape="1">
                  <a:blip r:embed="rId3"/>
                  <a:srcRect/>
                  <a:stretch>
                    <a:fillRect/>
                  </a:stretch>
                </a:blipFill>
              </a:defRPr>
            </a:lvl1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rPr>
              <a:t>A designer can use default text to simulate what text would look like. It looks even better with you using this text. </a:t>
            </a:r>
            <a:endParaRPr kumimoji="0" lang="en-US" altLang="zh-CN" sz="1600" b="0" i="0" u="none" strike="noStrike" kern="120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endParaRPr>
          </a:p>
        </p:txBody>
      </p:sp>
      <p:sp>
        <p:nvSpPr>
          <p:cNvPr id="9" name="圆角矩形 21"/>
          <p:cNvSpPr/>
          <p:nvPr/>
        </p:nvSpPr>
        <p:spPr>
          <a:xfrm>
            <a:off x="7004050" y="4235450"/>
            <a:ext cx="2026285" cy="458470"/>
          </a:xfrm>
          <a:prstGeom prst="roundRect">
            <a:avLst>
              <a:gd name="adj" fmla="val 50000"/>
            </a:avLst>
          </a:prstGeom>
          <a:solidFill>
            <a:srgbClr val="0070C0"/>
          </a:solidFill>
          <a:ln w="25400" cap="flat" cmpd="sng" algn="ctr">
            <a:noFill/>
            <a:prstDash val="solid"/>
            <a:miter lim="800000"/>
          </a:ln>
          <a:effectLst>
            <a:outerShdw blurRad="38100" dist="76200" dir="5400000" algn="ctr" rotWithShape="0">
              <a:srgbClr val="000000">
                <a:alpha val="4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rPr>
              <a:t>汇报人：</a:t>
            </a:r>
            <a:r>
              <a:rPr kumimoji="0" lang="en-US" altLang="zh-CN" sz="1600" b="1" i="0" u="none" strike="noStrike" kern="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rPr>
              <a:t>XXX</a:t>
            </a:r>
            <a:endParaRPr kumimoji="0" lang="en-US" altLang="zh-CN" sz="1600" b="1" i="0" u="none" strike="noStrike" kern="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endParaRPr>
          </a:p>
        </p:txBody>
      </p:sp>
      <p:sp>
        <p:nvSpPr>
          <p:cNvPr id="11" name="圆角矩形 21"/>
          <p:cNvSpPr/>
          <p:nvPr/>
        </p:nvSpPr>
        <p:spPr>
          <a:xfrm>
            <a:off x="9161145" y="4235450"/>
            <a:ext cx="2026285" cy="458470"/>
          </a:xfrm>
          <a:prstGeom prst="roundRect">
            <a:avLst>
              <a:gd name="adj" fmla="val 50000"/>
            </a:avLst>
          </a:prstGeom>
          <a:solidFill>
            <a:srgbClr val="0070C0"/>
          </a:solidFill>
          <a:ln w="25400" cap="flat" cmpd="sng" algn="ctr">
            <a:noFill/>
            <a:prstDash val="solid"/>
            <a:miter lim="800000"/>
          </a:ln>
          <a:effectLst>
            <a:outerShdw blurRad="38100" dist="76200" dir="5400000" algn="ctr" rotWithShape="0">
              <a:srgbClr val="000000">
                <a:alpha val="43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rPr>
              <a:t>时间：</a:t>
            </a:r>
            <a:r>
              <a:rPr kumimoji="0" lang="en-US" altLang="zh-CN" sz="1600" b="1" i="0" u="none" strike="noStrike" kern="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rPr>
              <a:t>2020.00.00</a:t>
            </a:r>
            <a:endParaRPr kumimoji="0" lang="en-US" altLang="zh-CN" sz="1600" b="1" i="0" u="none" strike="noStrike" kern="0" cap="none" spc="0" normalizeH="0" baseline="0" noProof="0" dirty="0">
              <a:ln>
                <a:noFill/>
              </a:ln>
              <a:solidFill>
                <a:prstClr val="white"/>
              </a:solidFill>
              <a:effectLst/>
              <a:uLnTx/>
              <a:uFillTx/>
              <a:latin typeface="字魂36号-正文宋楷" panose="00000500000000000000" charset="-122"/>
              <a:ea typeface="字魂36号-正文宋楷" panose="00000500000000000000" charset="-122"/>
              <a:cs typeface="+mn-cs"/>
              <a:sym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4000" decel="56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2000"/>
                            </p:stCondLst>
                            <p:childTnLst>
                              <p:par>
                                <p:cTn id="14" presetID="2" presetClass="entr" presetSubtype="4" accel="44000" decel="5600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500" fill="hold"/>
                                        <p:tgtEl>
                                          <p:spTgt spid="9"/>
                                        </p:tgtEl>
                                        <p:attrNameLst>
                                          <p:attrName>ppt_x</p:attrName>
                                        </p:attrNameLst>
                                      </p:cBhvr>
                                      <p:tavLst>
                                        <p:tav tm="0">
                                          <p:val>
                                            <p:strVal val="#ppt_x"/>
                                          </p:val>
                                        </p:tav>
                                        <p:tav tm="100000">
                                          <p:val>
                                            <p:strVal val="#ppt_x"/>
                                          </p:val>
                                        </p:tav>
                                      </p:tavLst>
                                    </p:anim>
                                    <p:anim calcmode="lin" valueType="num">
                                      <p:cBhvr additive="base">
                                        <p:cTn id="17"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500"/>
                            </p:stCondLst>
                            <p:childTnLst>
                              <p:par>
                                <p:cTn id="24" presetID="2" presetClass="entr" presetSubtype="4" accel="44000" decel="5600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500" fill="hold"/>
                                        <p:tgtEl>
                                          <p:spTgt spid="11"/>
                                        </p:tgtEl>
                                        <p:attrNameLst>
                                          <p:attrName>ppt_x</p:attrName>
                                        </p:attrNameLst>
                                      </p:cBhvr>
                                      <p:tavLst>
                                        <p:tav tm="0">
                                          <p:val>
                                            <p:strVal val="#ppt_x"/>
                                          </p:val>
                                        </p:tav>
                                        <p:tav tm="100000">
                                          <p:val>
                                            <p:strVal val="#ppt_x"/>
                                          </p:val>
                                        </p:tav>
                                      </p:tavLst>
                                    </p:anim>
                                    <p:anim calcmode="lin" valueType="num">
                                      <p:cBhvr additive="base">
                                        <p:cTn id="27"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ldLvl="0" animBg="1"/>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3" name="任意多边形 22"/>
          <p:cNvSpPr/>
          <p:nvPr/>
        </p:nvSpPr>
        <p:spPr>
          <a:xfrm>
            <a:off x="0" y="2042160"/>
            <a:ext cx="12192000" cy="4815841"/>
          </a:xfrm>
          <a:custGeom>
            <a:avLst/>
            <a:gdLst>
              <a:gd name="connsiteX0" fmla="*/ 0 w 12192000"/>
              <a:gd name="connsiteY0" fmla="*/ 0 h 3747537"/>
              <a:gd name="connsiteX1" fmla="*/ 383614 w 12192000"/>
              <a:gd name="connsiteY1" fmla="*/ 3009 h 3747537"/>
              <a:gd name="connsiteX2" fmla="*/ 12174634 w 12192000"/>
              <a:gd name="connsiteY2" fmla="*/ 1844727 h 3747537"/>
              <a:gd name="connsiteX3" fmla="*/ 12192000 w 12192000"/>
              <a:gd name="connsiteY3" fmla="*/ 1851583 h 3747537"/>
              <a:gd name="connsiteX4" fmla="*/ 12192000 w 12192000"/>
              <a:gd name="connsiteY4" fmla="*/ 3747537 h 3747537"/>
              <a:gd name="connsiteX5" fmla="*/ 0 w 12192000"/>
              <a:gd name="connsiteY5" fmla="*/ 3747537 h 3747537"/>
              <a:gd name="connsiteX6" fmla="*/ 0 w 12192000"/>
              <a:gd name="connsiteY6" fmla="*/ 0 h 37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747537">
                <a:moveTo>
                  <a:pt x="0" y="0"/>
                </a:moveTo>
                <a:lnTo>
                  <a:pt x="383614" y="3009"/>
                </a:lnTo>
                <a:cubicBezTo>
                  <a:pt x="5127457" y="77609"/>
                  <a:pt x="9338572" y="778620"/>
                  <a:pt x="12174634" y="1844727"/>
                </a:cubicBezTo>
                <a:lnTo>
                  <a:pt x="12192000" y="1851583"/>
                </a:lnTo>
                <a:lnTo>
                  <a:pt x="12192000" y="3747537"/>
                </a:lnTo>
                <a:lnTo>
                  <a:pt x="0" y="3747537"/>
                </a:lnTo>
                <a:lnTo>
                  <a:pt x="0" y="0"/>
                </a:lnTo>
                <a:close/>
              </a:path>
            </a:pathLst>
          </a:custGeom>
          <a:solidFill>
            <a:schemeClr val="bg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cs typeface="+mn-cs"/>
            </a:endParaRPr>
          </a:p>
        </p:txBody>
      </p:sp>
      <p:sp>
        <p:nvSpPr>
          <p:cNvPr id="19" name="任意多边形 18"/>
          <p:cNvSpPr/>
          <p:nvPr/>
        </p:nvSpPr>
        <p:spPr>
          <a:xfrm>
            <a:off x="1" y="1"/>
            <a:ext cx="12191999" cy="6339954"/>
          </a:xfrm>
          <a:custGeom>
            <a:avLst/>
            <a:gdLst>
              <a:gd name="connsiteX0" fmla="*/ 0 w 9413333"/>
              <a:gd name="connsiteY0" fmla="*/ 0 h 4895022"/>
              <a:gd name="connsiteX1" fmla="*/ 9413333 w 9413333"/>
              <a:gd name="connsiteY1" fmla="*/ 0 h 4895022"/>
              <a:gd name="connsiteX2" fmla="*/ 9411379 w 9413333"/>
              <a:gd name="connsiteY2" fmla="*/ 77275 h 4895022"/>
              <a:gd name="connsiteX3" fmla="*/ 4338870 w 9413333"/>
              <a:gd name="connsiteY3" fmla="*/ 4895022 h 4895022"/>
              <a:gd name="connsiteX4" fmla="*/ 127186 w 9413333"/>
              <a:gd name="connsiteY4" fmla="*/ 2655687 h 4895022"/>
              <a:gd name="connsiteX5" fmla="*/ 0 w 9413333"/>
              <a:gd name="connsiteY5" fmla="*/ 2457296 h 4895022"/>
              <a:gd name="connsiteX6" fmla="*/ 0 w 9413333"/>
              <a:gd name="connsiteY6" fmla="*/ 0 h 489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3333" h="4895022">
                <a:moveTo>
                  <a:pt x="0" y="0"/>
                </a:moveTo>
                <a:lnTo>
                  <a:pt x="9413333" y="0"/>
                </a:lnTo>
                <a:lnTo>
                  <a:pt x="9411379" y="77275"/>
                </a:lnTo>
                <a:cubicBezTo>
                  <a:pt x="9275344" y="2760927"/>
                  <a:pt x="7056329" y="4895022"/>
                  <a:pt x="4338870" y="4895022"/>
                </a:cubicBezTo>
                <a:cubicBezTo>
                  <a:pt x="2585671" y="4895022"/>
                  <a:pt x="1039940" y="4006741"/>
                  <a:pt x="127186" y="2655687"/>
                </a:cubicBezTo>
                <a:lnTo>
                  <a:pt x="0" y="2457296"/>
                </a:lnTo>
                <a:lnTo>
                  <a:pt x="0" y="0"/>
                </a:lnTo>
                <a:close/>
              </a:path>
            </a:pathLst>
          </a:custGeom>
          <a:solidFill>
            <a:srgbClr val="6CBCDD"/>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cs typeface="+mn-cs"/>
            </a:endParaRPr>
          </a:p>
        </p:txBody>
      </p:sp>
      <p:sp>
        <p:nvSpPr>
          <p:cNvPr id="45" name="任意多边形: 形状 44"/>
          <p:cNvSpPr/>
          <p:nvPr/>
        </p:nvSpPr>
        <p:spPr>
          <a:xfrm>
            <a:off x="0" y="0"/>
            <a:ext cx="5010151" cy="4038599"/>
          </a:xfrm>
          <a:custGeom>
            <a:avLst/>
            <a:gdLst>
              <a:gd name="connsiteX0" fmla="*/ 0 w 5010151"/>
              <a:gd name="connsiteY0" fmla="*/ 0 h 4038599"/>
              <a:gd name="connsiteX1" fmla="*/ 4796606 w 5010151"/>
              <a:gd name="connsiteY1" fmla="*/ 0 h 4038599"/>
              <a:gd name="connsiteX2" fmla="*/ 4877198 w 5010151"/>
              <a:gd name="connsiteY2" fmla="*/ 219203 h 4038599"/>
              <a:gd name="connsiteX3" fmla="*/ 5010151 w 5010151"/>
              <a:gd name="connsiteY3" fmla="*/ 1094645 h 4038599"/>
              <a:gd name="connsiteX4" fmla="*/ 2052888 w 5010151"/>
              <a:gd name="connsiteY4" fmla="*/ 4038599 h 4038599"/>
              <a:gd name="connsiteX5" fmla="*/ 171794 w 5010151"/>
              <a:gd name="connsiteY5" fmla="*/ 3366343 h 4038599"/>
              <a:gd name="connsiteX6" fmla="*/ 0 w 5010151"/>
              <a:gd name="connsiteY6" fmla="*/ 3210909 h 40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0151" h="4038599">
                <a:moveTo>
                  <a:pt x="0" y="0"/>
                </a:moveTo>
                <a:lnTo>
                  <a:pt x="4796606" y="0"/>
                </a:lnTo>
                <a:lnTo>
                  <a:pt x="4877198" y="219203"/>
                </a:lnTo>
                <a:cubicBezTo>
                  <a:pt x="4963604" y="495755"/>
                  <a:pt x="5010151" y="789789"/>
                  <a:pt x="5010151" y="1094645"/>
                </a:cubicBezTo>
                <a:cubicBezTo>
                  <a:pt x="5010151" y="2720546"/>
                  <a:pt x="3686139" y="4038599"/>
                  <a:pt x="2052888" y="4038599"/>
                </a:cubicBezTo>
                <a:cubicBezTo>
                  <a:pt x="1338341" y="4038599"/>
                  <a:pt x="682984" y="3786316"/>
                  <a:pt x="171794" y="3366343"/>
                </a:cubicBezTo>
                <a:lnTo>
                  <a:pt x="0" y="3210909"/>
                </a:lnTo>
                <a:close/>
              </a:path>
            </a:pathLst>
          </a:custGeom>
          <a:solidFill>
            <a:srgbClr val="0070C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lt"/>
              <a:cs typeface="+mn-cs"/>
            </a:endParaRPr>
          </a:p>
        </p:txBody>
      </p:sp>
      <p:sp>
        <p:nvSpPr>
          <p:cNvPr id="46" name="文本框 45"/>
          <p:cNvSpPr txBox="1"/>
          <p:nvPr/>
        </p:nvSpPr>
        <p:spPr>
          <a:xfrm>
            <a:off x="628650" y="1890981"/>
            <a:ext cx="3810000" cy="923330"/>
          </a:xfrm>
          <a:prstGeom prst="rect">
            <a:avLst/>
          </a:prstGeom>
          <a:noFill/>
        </p:spPr>
        <p:txBody>
          <a:bodyPr wrap="square">
            <a:spAutoFit/>
          </a:bodyPr>
          <a:lstStyle/>
          <a:p>
            <a:pPr algn="r">
              <a:defRPr/>
            </a:pPr>
            <a:r>
              <a:rPr lang="en-US" altLang="zh-CN" sz="5400" dirty="0">
                <a:solidFill>
                  <a:prstClr val="white"/>
                </a:solidFill>
                <a:latin typeface="Arial Black" panose="020B0A04020102020204" pitchFamily="34" charset="0"/>
                <a:ea typeface="字魂36号-正文宋楷" panose="00000500000000000000" charset="-122"/>
              </a:rPr>
              <a:t>PART 01</a:t>
            </a:r>
            <a:endParaRPr lang="zh-CN" altLang="en-US" sz="11500" dirty="0">
              <a:solidFill>
                <a:prstClr val="white"/>
              </a:solidFill>
              <a:latin typeface="Arial Black" panose="020B0A04020102020204" pitchFamily="34" charset="0"/>
              <a:ea typeface="字魂36号-正文宋楷" panose="00000500000000000000" charset="-122"/>
            </a:endParaRPr>
          </a:p>
        </p:txBody>
      </p:sp>
      <p:sp>
        <p:nvSpPr>
          <p:cNvPr id="48" name="矩形 47"/>
          <p:cNvSpPr/>
          <p:nvPr/>
        </p:nvSpPr>
        <p:spPr>
          <a:xfrm>
            <a:off x="3922121" y="3261461"/>
            <a:ext cx="6290856" cy="787652"/>
          </a:xfrm>
          <a:prstGeom prst="rect">
            <a:avLst/>
          </a:prstGeom>
        </p:spPr>
        <p:txBody>
          <a:bodyPr wrap="square">
            <a:spAutoFit/>
          </a:bodyPr>
          <a:lstStyle/>
          <a:p>
            <a:pPr algn="ctr" eaLnBrk="0" hangingPunct="0">
              <a:lnSpc>
                <a:spcPct val="150000"/>
              </a:lnSpc>
              <a:defRPr/>
            </a:pPr>
            <a:r>
              <a:rPr lang="en-US" altLang="zh-CN" sz="1600" dirty="0">
                <a:solidFill>
                  <a:schemeClr val="bg1"/>
                </a:solidFill>
                <a:latin typeface="微软雅黑" panose="020B0503020204020204" charset="-122"/>
                <a:ea typeface="微软雅黑" panose="020B0503020204020204" charset="-122"/>
                <a:sym typeface="思源黑体 CN Bold" panose="020B0800000000000000" pitchFamily="34" charset="-122"/>
              </a:rPr>
              <a:t>A designer can use default text to simulate what text would look like. It looks even better with you using this text. </a:t>
            </a:r>
            <a:endParaRPr lang="en-US" altLang="zh-CN" sz="1600" dirty="0">
              <a:solidFill>
                <a:schemeClr val="bg1"/>
              </a:solidFill>
              <a:latin typeface="微软雅黑" panose="020B0503020204020204" charset="-122"/>
              <a:ea typeface="微软雅黑" panose="020B0503020204020204" charset="-122"/>
              <a:sym typeface="思源黑体 CN Bold" panose="020B0800000000000000" pitchFamily="34" charset="-122"/>
            </a:endParaRPr>
          </a:p>
        </p:txBody>
      </p:sp>
      <p:pic>
        <p:nvPicPr>
          <p:cNvPr id="5" name="图片 4" descr="21"/>
          <p:cNvPicPr>
            <a:picLocks noChangeAspect="1"/>
          </p:cNvPicPr>
          <p:nvPr/>
        </p:nvPicPr>
        <p:blipFill>
          <a:blip r:embed="rId1"/>
          <a:stretch>
            <a:fillRect/>
          </a:stretch>
        </p:blipFill>
        <p:spPr>
          <a:xfrm>
            <a:off x="10296525" y="5765165"/>
            <a:ext cx="1895475" cy="1095375"/>
          </a:xfrm>
          <a:prstGeom prst="rect">
            <a:avLst/>
          </a:prstGeom>
        </p:spPr>
      </p:pic>
      <p:sp>
        <p:nvSpPr>
          <p:cNvPr id="2" name="文本框 1"/>
          <p:cNvSpPr txBox="1"/>
          <p:nvPr/>
        </p:nvSpPr>
        <p:spPr>
          <a:xfrm>
            <a:off x="4842509" y="2454910"/>
            <a:ext cx="4450080" cy="829945"/>
          </a:xfrm>
          <a:prstGeom prst="rect">
            <a:avLst/>
          </a:prstGeom>
          <a:noFill/>
        </p:spPr>
        <p:txBody>
          <a:bodyPr wrap="none" rtlCol="0">
            <a:spAutoFit/>
          </a:bodyPr>
          <a:lstStyle/>
          <a:p>
            <a:r>
              <a:rPr lang="zh-CN" altLang="en-US" sz="4800" b="1">
                <a:solidFill>
                  <a:schemeClr val="bg1"/>
                </a:solidFill>
                <a:latin typeface="微软雅黑" panose="020B0503020204020204" charset="-122"/>
                <a:ea typeface="微软雅黑" panose="020B0503020204020204" charset="-122"/>
              </a:rPr>
              <a:t>请输入标题文字</a:t>
            </a:r>
            <a:endParaRPr lang="zh-CN" altLang="en-US" sz="48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bldLst>
      <p:bldP spid="46"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C:\Users\Administrator\Desktop\微信截图_20210729141937.png微信截图_20210729141937"/>
          <p:cNvPicPr>
            <a:picLocks noChangeAspect="1"/>
          </p:cNvPicPr>
          <p:nvPr/>
        </p:nvPicPr>
        <p:blipFill rotWithShape="1">
          <a:blip r:embed="rId1"/>
          <a:srcRect/>
          <a:stretch>
            <a:fillRect/>
          </a:stretch>
        </p:blipFill>
        <p:spPr>
          <a:xfrm>
            <a:off x="8246110" y="1850390"/>
            <a:ext cx="2657475" cy="3550285"/>
          </a:xfrm>
          <a:prstGeom prst="rect">
            <a:avLst/>
          </a:prstGeom>
          <a:solidFill>
            <a:srgbClr val="C9292A"/>
          </a:solidFill>
          <a:ln>
            <a:noFill/>
          </a:ln>
          <a:effectLst>
            <a:outerShdw blurRad="762000" algn="ctr" rotWithShape="0">
              <a:prstClr val="black">
                <a:alpha val="15000"/>
              </a:prstClr>
            </a:outerShdw>
          </a:effectLst>
        </p:spPr>
      </p:pic>
      <p:pic>
        <p:nvPicPr>
          <p:cNvPr id="8" name="图片 7" descr="F:\李闯2019\PPT模板\办公环境图片\其他\北京大学门口.jpg北京大学门口"/>
          <p:cNvPicPr>
            <a:picLocks noChangeAspect="1"/>
          </p:cNvPicPr>
          <p:nvPr/>
        </p:nvPicPr>
        <p:blipFill>
          <a:blip r:embed="rId2"/>
          <a:srcRect/>
          <a:stretch>
            <a:fillRect/>
          </a:stretch>
        </p:blipFill>
        <p:spPr>
          <a:xfrm>
            <a:off x="830898" y="1943735"/>
            <a:ext cx="5238750" cy="3492500"/>
          </a:xfrm>
          <a:prstGeom prst="rect">
            <a:avLst/>
          </a:prstGeom>
        </p:spPr>
      </p:pic>
      <p:sp>
        <p:nvSpPr>
          <p:cNvPr id="9" name="矩形 8"/>
          <p:cNvSpPr/>
          <p:nvPr/>
        </p:nvSpPr>
        <p:spPr>
          <a:xfrm>
            <a:off x="784225" y="1885950"/>
            <a:ext cx="5332095" cy="3612515"/>
          </a:xfrm>
          <a:prstGeom prst="rect">
            <a:avLst/>
          </a:prstGeom>
          <a:solidFill>
            <a:srgbClr val="0070C0">
              <a:alpha val="68000"/>
            </a:srgbClr>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nvGrpSpPr>
          <p:cNvPr id="3" name="组合 2"/>
          <p:cNvGrpSpPr/>
          <p:nvPr/>
        </p:nvGrpSpPr>
        <p:grpSpPr>
          <a:xfrm>
            <a:off x="234950" y="319405"/>
            <a:ext cx="565150" cy="565150"/>
            <a:chOff x="406329" y="495300"/>
            <a:chExt cx="812871" cy="812871"/>
          </a:xfrm>
        </p:grpSpPr>
        <p:sp>
          <p:nvSpPr>
            <p:cNvPr id="5" name="泪滴形 4"/>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字魂36号-正文宋楷" panose="00000500000000000000" charset="-122"/>
                <a:ea typeface="字魂36号-正文宋楷" panose="00000500000000000000" charset="-122"/>
              </a:endParaRPr>
            </a:p>
          </p:txBody>
        </p:sp>
        <p:sp>
          <p:nvSpPr>
            <p:cNvPr id="6" name="椭圆 5"/>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字魂36号-正文宋楷" panose="00000500000000000000" charset="-122"/>
                <a:ea typeface="字魂36号-正文宋楷" panose="00000500000000000000" charset="-122"/>
              </a:endParaRPr>
            </a:p>
          </p:txBody>
        </p:sp>
      </p:grpSp>
      <p:grpSp>
        <p:nvGrpSpPr>
          <p:cNvPr id="10" name="组合 9"/>
          <p:cNvGrpSpPr/>
          <p:nvPr/>
        </p:nvGrpSpPr>
        <p:grpSpPr>
          <a:xfrm>
            <a:off x="1026795" y="2315210"/>
            <a:ext cx="4740910" cy="1383665"/>
            <a:chOff x="6258147" y="2315034"/>
            <a:chExt cx="4741024" cy="1383925"/>
          </a:xfrm>
        </p:grpSpPr>
        <p:sp>
          <p:nvSpPr>
            <p:cNvPr id="14" name="矩形: 圆角 13"/>
            <p:cNvSpPr/>
            <p:nvPr/>
          </p:nvSpPr>
          <p:spPr>
            <a:xfrm>
              <a:off x="6258147" y="2315034"/>
              <a:ext cx="1548000" cy="468000"/>
            </a:xfrm>
            <a:prstGeom prst="roundRect">
              <a:avLst>
                <a:gd name="adj" fmla="val 50000"/>
              </a:avLst>
            </a:prstGeom>
            <a:solidFill>
              <a:srgbClr val="6CBCDD"/>
            </a:solidFill>
            <a:ln w="12700" cap="flat" cmpd="sng" algn="ctr">
              <a:noFill/>
              <a:prstDash val="solid"/>
              <a:miter lim="800000"/>
            </a:ln>
            <a:effectLst/>
          </p:spPr>
          <p:txBody>
            <a:bodyPr rtlCol="0" anchor="ctr"/>
            <a:lstStyle/>
            <a:p>
              <a:pPr algn="ctr"/>
              <a:r>
                <a:rPr lang="zh-CN" altLang="en-US" sz="2000" b="1" kern="0" dirty="0">
                  <a:solidFill>
                    <a:schemeClr val="bg1"/>
                  </a:solidFill>
                  <a:latin typeface="微软雅黑" panose="020B0503020204020204" charset="-122"/>
                  <a:ea typeface="微软雅黑" panose="020B0503020204020204" charset="-122"/>
                </a:rPr>
                <a:t>添加标题</a:t>
              </a:r>
              <a:endParaRPr lang="zh-CN" altLang="en-US" sz="2000" b="1" kern="0" dirty="0">
                <a:solidFill>
                  <a:schemeClr val="bg1"/>
                </a:solidFill>
                <a:latin typeface="微软雅黑" panose="020B0503020204020204" charset="-122"/>
                <a:ea typeface="微软雅黑" panose="020B0503020204020204" charset="-122"/>
              </a:endParaRPr>
            </a:p>
          </p:txBody>
        </p:sp>
        <p:sp>
          <p:nvSpPr>
            <p:cNvPr id="15" name="文本框 14"/>
            <p:cNvSpPr txBox="1"/>
            <p:nvPr/>
          </p:nvSpPr>
          <p:spPr>
            <a:xfrm>
              <a:off x="6258147" y="2868858"/>
              <a:ext cx="4741024" cy="830101"/>
            </a:xfrm>
            <a:prstGeom prst="rect">
              <a:avLst/>
            </a:prstGeom>
            <a:noFill/>
          </p:spPr>
          <p:txBody>
            <a:bodyPr wrap="square" rtlCol="0">
              <a:spAutoFit/>
            </a:bodyPr>
            <a:lstStyle/>
            <a:p>
              <a:pPr>
                <a:lnSpc>
                  <a:spcPct val="150000"/>
                </a:lnSpc>
                <a:spcAft>
                  <a:spcPct val="0"/>
                </a:spcAft>
              </a:pPr>
              <a:r>
                <a:rPr lang="zh-CN" altLang="en-US" sz="1600" dirty="0">
                  <a:solidFill>
                    <a:schemeClr val="bg1"/>
                  </a:solidFill>
                  <a:latin typeface="微软雅黑" panose="020B0503020204020204" charset="-122"/>
                  <a:ea typeface="微软雅黑" panose="020B0503020204020204" charset="-122"/>
                </a:rPr>
                <a:t>请您单击此处添加合适文字加以说明，可根据需要适当地调整文字大小或者颜色等属性。</a:t>
              </a:r>
              <a:endParaRPr lang="zh-CN" altLang="en-US" sz="1600" dirty="0">
                <a:solidFill>
                  <a:schemeClr val="bg1"/>
                </a:solidFill>
                <a:latin typeface="微软雅黑" panose="020B0503020204020204" charset="-122"/>
                <a:ea typeface="微软雅黑" panose="020B0503020204020204" charset="-122"/>
              </a:endParaRPr>
            </a:p>
          </p:txBody>
        </p:sp>
      </p:grpSp>
      <p:grpSp>
        <p:nvGrpSpPr>
          <p:cNvPr id="11" name="组合 10"/>
          <p:cNvGrpSpPr/>
          <p:nvPr/>
        </p:nvGrpSpPr>
        <p:grpSpPr>
          <a:xfrm>
            <a:off x="1026795" y="3888740"/>
            <a:ext cx="4616450" cy="1383665"/>
            <a:chOff x="5493637" y="1535545"/>
            <a:chExt cx="4616561" cy="1383925"/>
          </a:xfrm>
        </p:grpSpPr>
        <p:sp>
          <p:nvSpPr>
            <p:cNvPr id="12" name="矩形: 圆角 11"/>
            <p:cNvSpPr/>
            <p:nvPr/>
          </p:nvSpPr>
          <p:spPr>
            <a:xfrm>
              <a:off x="5493637" y="1535545"/>
              <a:ext cx="1548000" cy="468000"/>
            </a:xfrm>
            <a:prstGeom prst="roundRect">
              <a:avLst>
                <a:gd name="adj" fmla="val 50000"/>
              </a:avLst>
            </a:prstGeom>
            <a:solidFill>
              <a:srgbClr val="6CBCDD"/>
            </a:solidFill>
            <a:ln w="12700" cap="flat" cmpd="sng" algn="ctr">
              <a:noFill/>
              <a:prstDash val="solid"/>
              <a:miter lim="800000"/>
            </a:ln>
            <a:effectLst/>
          </p:spPr>
          <p:txBody>
            <a:bodyPr rtlCol="0" anchor="ctr"/>
            <a:lstStyle/>
            <a:p>
              <a:pPr algn="ctr"/>
              <a:r>
                <a:rPr lang="zh-CN" altLang="en-US" sz="2000" b="1" kern="0" dirty="0">
                  <a:solidFill>
                    <a:schemeClr val="bg1"/>
                  </a:solidFill>
                  <a:latin typeface="微软雅黑" panose="020B0503020204020204" charset="-122"/>
                  <a:ea typeface="微软雅黑" panose="020B0503020204020204" charset="-122"/>
                </a:rPr>
                <a:t>添加标题</a:t>
              </a:r>
              <a:endParaRPr lang="zh-CN" altLang="en-US" sz="2000" b="1" kern="0"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5493637" y="2089369"/>
              <a:ext cx="4616561" cy="830101"/>
            </a:xfrm>
            <a:prstGeom prst="rect">
              <a:avLst/>
            </a:prstGeom>
            <a:noFill/>
          </p:spPr>
          <p:txBody>
            <a:bodyPr wrap="square" rtlCol="0">
              <a:spAutoFit/>
            </a:bodyPr>
            <a:lstStyle/>
            <a:p>
              <a:pPr lvl="0">
                <a:lnSpc>
                  <a:spcPct val="150000"/>
                </a:lnSpc>
                <a:spcAft>
                  <a:spcPct val="0"/>
                </a:spcAft>
              </a:pPr>
              <a:r>
                <a:rPr lang="zh-CN" altLang="en-US" sz="1600" dirty="0">
                  <a:solidFill>
                    <a:prstClr val="white"/>
                  </a:solidFill>
                  <a:latin typeface="微软雅黑" panose="020B0503020204020204" charset="-122"/>
                  <a:ea typeface="微软雅黑" panose="020B0503020204020204" charset="-122"/>
                </a:rPr>
                <a:t>请您单击此处添加合适文字加以说明，可根据需要适当地调整文字大小或者颜色等属性。</a:t>
              </a:r>
              <a:endParaRPr lang="zh-CN" altLang="en-US" sz="1600" dirty="0">
                <a:solidFill>
                  <a:prstClr val="white"/>
                </a:solidFill>
                <a:latin typeface="微软雅黑" panose="020B0503020204020204" charset="-122"/>
                <a:ea typeface="微软雅黑" panose="020B0503020204020204" charset="-122"/>
              </a:endParaRPr>
            </a:p>
          </p:txBody>
        </p:sp>
      </p:grpSp>
      <p:grpSp>
        <p:nvGrpSpPr>
          <p:cNvPr id="16" name="组合 15"/>
          <p:cNvGrpSpPr/>
          <p:nvPr/>
        </p:nvGrpSpPr>
        <p:grpSpPr>
          <a:xfrm>
            <a:off x="6095999" y="1315453"/>
            <a:ext cx="2919663" cy="4620126"/>
            <a:chOff x="6127116" y="1780146"/>
            <a:chExt cx="2919663" cy="4620126"/>
          </a:xfrm>
        </p:grpSpPr>
        <p:grpSp>
          <p:nvGrpSpPr>
            <p:cNvPr id="17" name="组合 16"/>
            <p:cNvGrpSpPr/>
            <p:nvPr/>
          </p:nvGrpSpPr>
          <p:grpSpPr>
            <a:xfrm>
              <a:off x="6127116" y="1780146"/>
              <a:ext cx="2919663" cy="4620126"/>
              <a:chOff x="6127116" y="2126510"/>
              <a:chExt cx="2919663" cy="4620126"/>
            </a:xfrm>
            <a:solidFill>
              <a:srgbClr val="D19F62"/>
            </a:solidFill>
          </p:grpSpPr>
          <p:sp>
            <p:nvSpPr>
              <p:cNvPr id="19" name="矩形 18"/>
              <p:cNvSpPr/>
              <p:nvPr/>
            </p:nvSpPr>
            <p:spPr>
              <a:xfrm>
                <a:off x="6127116" y="2126510"/>
                <a:ext cx="2919663" cy="4620126"/>
              </a:xfrm>
              <a:prstGeom prst="rect">
                <a:avLst/>
              </a:prstGeom>
              <a:solidFill>
                <a:schemeClr val="bg1"/>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字魂36号-正文宋楷" panose="00000500000000000000" charset="-122"/>
                  <a:ea typeface="字魂36号-正文宋楷" panose="00000500000000000000" charset="-122"/>
                </a:endParaRPr>
              </a:p>
            </p:txBody>
          </p:sp>
          <p:grpSp>
            <p:nvGrpSpPr>
              <p:cNvPr id="20" name="组合 19"/>
              <p:cNvGrpSpPr/>
              <p:nvPr/>
            </p:nvGrpSpPr>
            <p:grpSpPr>
              <a:xfrm>
                <a:off x="6575188" y="3545560"/>
                <a:ext cx="2036906" cy="2354911"/>
                <a:chOff x="6575188" y="3685782"/>
                <a:chExt cx="2036906" cy="2354911"/>
              </a:xfrm>
              <a:grpFill/>
            </p:grpSpPr>
            <p:sp>
              <p:nvSpPr>
                <p:cNvPr id="21" name="文本框 20"/>
                <p:cNvSpPr txBox="1"/>
                <p:nvPr/>
              </p:nvSpPr>
              <p:spPr>
                <a:xfrm>
                  <a:off x="6575188" y="4102673"/>
                  <a:ext cx="2036906" cy="1938020"/>
                </a:xfrm>
                <a:prstGeom prst="rect">
                  <a:avLst/>
                </a:prstGeom>
                <a:noFill/>
              </p:spPr>
              <p:txBody>
                <a:bodyPr wrap="square" rtlCol="0">
                  <a:spAutoFit/>
                </a:bodyPr>
                <a:lstStyle/>
                <a:p>
                  <a:pPr lvl="0" algn="ctr">
                    <a:lnSpc>
                      <a:spcPct val="150000"/>
                    </a:lnSpc>
                    <a:defRPr/>
                  </a:pPr>
                  <a:r>
                    <a:rPr lang="zh-CN" altLang="en-US" sz="1600" dirty="0">
                      <a:solidFill>
                        <a:schemeClr val="tx1">
                          <a:lumMod val="65000"/>
                          <a:lumOff val="35000"/>
                        </a:schemeClr>
                      </a:solidFill>
                      <a:latin typeface="微软雅黑" panose="020B0503020204020204" charset="-122"/>
                      <a:ea typeface="微软雅黑" panose="020B0503020204020204" charset="-122"/>
                      <a:cs typeface="+mn-ea"/>
                      <a:sym typeface="思源黑体" panose="020B0400000000000000" pitchFamily="34" charset="-122"/>
                    </a:rPr>
                    <a:t>请您单击此处添加合适文字加以说明，可根据需要适当地调整文字大小或者颜色等属性。</a:t>
                  </a:r>
                  <a:endParaRPr lang="zh-CN" altLang="en-US" sz="1600" dirty="0">
                    <a:solidFill>
                      <a:schemeClr val="tx1">
                        <a:lumMod val="65000"/>
                        <a:lumOff val="35000"/>
                      </a:schemeClr>
                    </a:solidFill>
                    <a:latin typeface="微软雅黑" panose="020B0503020204020204" charset="-122"/>
                    <a:ea typeface="微软雅黑" panose="020B0503020204020204" charset="-122"/>
                    <a:cs typeface="+mn-ea"/>
                    <a:sym typeface="思源黑体" panose="020B0400000000000000" pitchFamily="34" charset="-122"/>
                  </a:endParaRPr>
                </a:p>
              </p:txBody>
            </p:sp>
            <p:sp>
              <p:nvSpPr>
                <p:cNvPr id="22" name="文本框 21"/>
                <p:cNvSpPr txBox="1"/>
                <p:nvPr/>
              </p:nvSpPr>
              <p:spPr>
                <a:xfrm>
                  <a:off x="6910221" y="3685782"/>
                  <a:ext cx="1366840" cy="39878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微软雅黑" panose="020B0503020204020204" charset="-122"/>
                      <a:ea typeface="微软雅黑" panose="020B0503020204020204" charset="-122"/>
                    </a:rPr>
                    <a:t>添加标题</a:t>
                  </a:r>
                  <a:endParaRPr lang="zh-CN" altLang="en-US" sz="2000" b="1" dirty="0">
                    <a:solidFill>
                      <a:schemeClr val="tx1">
                        <a:lumMod val="65000"/>
                        <a:lumOff val="35000"/>
                      </a:schemeClr>
                    </a:solidFill>
                    <a:latin typeface="微软雅黑" panose="020B0503020204020204" charset="-122"/>
                    <a:ea typeface="微软雅黑" panose="020B0503020204020204" charset="-122"/>
                  </a:endParaRPr>
                </a:p>
              </p:txBody>
            </p:sp>
          </p:grpSp>
        </p:grpSp>
        <p:sp>
          <p:nvSpPr>
            <p:cNvPr id="18" name="Oval 9"/>
            <p:cNvSpPr/>
            <p:nvPr/>
          </p:nvSpPr>
          <p:spPr>
            <a:xfrm>
              <a:off x="7444694" y="2782598"/>
              <a:ext cx="297894" cy="297373"/>
            </a:xfrm>
            <a:custGeom>
              <a:avLst/>
              <a:gdLst>
                <a:gd name="connsiteX0" fmla="*/ 164777 w 604110"/>
                <a:gd name="connsiteY0" fmla="*/ 264973 h 603052"/>
                <a:gd name="connsiteX1" fmla="*/ 457609 w 604110"/>
                <a:gd name="connsiteY1" fmla="*/ 264973 h 603052"/>
                <a:gd name="connsiteX2" fmla="*/ 485066 w 604110"/>
                <a:gd name="connsiteY2" fmla="*/ 292388 h 603052"/>
                <a:gd name="connsiteX3" fmla="*/ 457609 w 604110"/>
                <a:gd name="connsiteY3" fmla="*/ 319802 h 603052"/>
                <a:gd name="connsiteX4" fmla="*/ 164777 w 604110"/>
                <a:gd name="connsiteY4" fmla="*/ 319802 h 603052"/>
                <a:gd name="connsiteX5" fmla="*/ 137320 w 604110"/>
                <a:gd name="connsiteY5" fmla="*/ 292388 h 603052"/>
                <a:gd name="connsiteX6" fmla="*/ 164777 w 604110"/>
                <a:gd name="connsiteY6" fmla="*/ 264973 h 603052"/>
                <a:gd name="connsiteX7" fmla="*/ 164777 w 604110"/>
                <a:gd name="connsiteY7" fmla="*/ 137038 h 603052"/>
                <a:gd name="connsiteX8" fmla="*/ 457609 w 604110"/>
                <a:gd name="connsiteY8" fmla="*/ 137038 h 603052"/>
                <a:gd name="connsiteX9" fmla="*/ 485066 w 604110"/>
                <a:gd name="connsiteY9" fmla="*/ 164453 h 603052"/>
                <a:gd name="connsiteX10" fmla="*/ 457609 w 604110"/>
                <a:gd name="connsiteY10" fmla="*/ 191867 h 603052"/>
                <a:gd name="connsiteX11" fmla="*/ 164777 w 604110"/>
                <a:gd name="connsiteY11" fmla="*/ 191867 h 603052"/>
                <a:gd name="connsiteX12" fmla="*/ 137320 w 604110"/>
                <a:gd name="connsiteY12" fmla="*/ 164453 h 603052"/>
                <a:gd name="connsiteX13" fmla="*/ 164777 w 604110"/>
                <a:gd name="connsiteY13" fmla="*/ 137038 h 603052"/>
                <a:gd name="connsiteX14" fmla="*/ 54919 w 604110"/>
                <a:gd name="connsiteY14" fmla="*/ 54823 h 603052"/>
                <a:gd name="connsiteX15" fmla="*/ 54919 w 604110"/>
                <a:gd name="connsiteY15" fmla="*/ 420355 h 603052"/>
                <a:gd name="connsiteX16" fmla="*/ 137298 w 604110"/>
                <a:gd name="connsiteY16" fmla="*/ 420355 h 603052"/>
                <a:gd name="connsiteX17" fmla="*/ 164757 w 604110"/>
                <a:gd name="connsiteY17" fmla="*/ 447766 h 603052"/>
                <a:gd name="connsiteX18" fmla="*/ 164757 w 604110"/>
                <a:gd name="connsiteY18" fmla="*/ 523011 h 603052"/>
                <a:gd name="connsiteX19" fmla="*/ 304664 w 604110"/>
                <a:gd name="connsiteY19" fmla="*/ 425289 h 603052"/>
                <a:gd name="connsiteX20" fmla="*/ 320316 w 604110"/>
                <a:gd name="connsiteY20" fmla="*/ 420355 h 603052"/>
                <a:gd name="connsiteX21" fmla="*/ 549191 w 604110"/>
                <a:gd name="connsiteY21" fmla="*/ 420355 h 603052"/>
                <a:gd name="connsiteX22" fmla="*/ 549191 w 604110"/>
                <a:gd name="connsiteY22" fmla="*/ 54823 h 603052"/>
                <a:gd name="connsiteX23" fmla="*/ 27460 w 604110"/>
                <a:gd name="connsiteY23" fmla="*/ 0 h 603052"/>
                <a:gd name="connsiteX24" fmla="*/ 576650 w 604110"/>
                <a:gd name="connsiteY24" fmla="*/ 0 h 603052"/>
                <a:gd name="connsiteX25" fmla="*/ 604110 w 604110"/>
                <a:gd name="connsiteY25" fmla="*/ 27411 h 603052"/>
                <a:gd name="connsiteX26" fmla="*/ 604110 w 604110"/>
                <a:gd name="connsiteY26" fmla="*/ 447766 h 603052"/>
                <a:gd name="connsiteX27" fmla="*/ 576650 w 604110"/>
                <a:gd name="connsiteY27" fmla="*/ 475178 h 603052"/>
                <a:gd name="connsiteX28" fmla="*/ 328965 w 604110"/>
                <a:gd name="connsiteY28" fmla="*/ 475178 h 603052"/>
                <a:gd name="connsiteX29" fmla="*/ 153087 w 604110"/>
                <a:gd name="connsiteY29" fmla="*/ 598118 h 603052"/>
                <a:gd name="connsiteX30" fmla="*/ 137298 w 604110"/>
                <a:gd name="connsiteY30" fmla="*/ 603052 h 603052"/>
                <a:gd name="connsiteX31" fmla="*/ 124666 w 604110"/>
                <a:gd name="connsiteY31" fmla="*/ 599900 h 603052"/>
                <a:gd name="connsiteX32" fmla="*/ 109838 w 604110"/>
                <a:gd name="connsiteY32" fmla="*/ 575641 h 603052"/>
                <a:gd name="connsiteX33" fmla="*/ 109838 w 604110"/>
                <a:gd name="connsiteY33" fmla="*/ 475178 h 603052"/>
                <a:gd name="connsiteX34" fmla="*/ 27460 w 604110"/>
                <a:gd name="connsiteY34" fmla="*/ 475178 h 603052"/>
                <a:gd name="connsiteX35" fmla="*/ 0 w 604110"/>
                <a:gd name="connsiteY35" fmla="*/ 447766 h 603052"/>
                <a:gd name="connsiteX36" fmla="*/ 0 w 604110"/>
                <a:gd name="connsiteY36" fmla="*/ 27411 h 603052"/>
                <a:gd name="connsiteX37" fmla="*/ 27460 w 604110"/>
                <a:gd name="connsiteY37"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4110" h="603052">
                  <a:moveTo>
                    <a:pt x="164777" y="264973"/>
                  </a:moveTo>
                  <a:lnTo>
                    <a:pt x="457609" y="264973"/>
                  </a:lnTo>
                  <a:cubicBezTo>
                    <a:pt x="472848" y="264973"/>
                    <a:pt x="485066" y="277310"/>
                    <a:pt x="485066" y="292388"/>
                  </a:cubicBezTo>
                  <a:cubicBezTo>
                    <a:pt x="485066" y="307603"/>
                    <a:pt x="472848" y="319802"/>
                    <a:pt x="457609" y="319802"/>
                  </a:cubicBezTo>
                  <a:lnTo>
                    <a:pt x="164777" y="319802"/>
                  </a:lnTo>
                  <a:cubicBezTo>
                    <a:pt x="149676" y="319802"/>
                    <a:pt x="137320" y="307603"/>
                    <a:pt x="137320" y="292388"/>
                  </a:cubicBezTo>
                  <a:cubicBezTo>
                    <a:pt x="137320" y="277310"/>
                    <a:pt x="149676" y="264973"/>
                    <a:pt x="164777" y="264973"/>
                  </a:cubicBezTo>
                  <a:close/>
                  <a:moveTo>
                    <a:pt x="164777" y="137038"/>
                  </a:moveTo>
                  <a:lnTo>
                    <a:pt x="457609" y="137038"/>
                  </a:lnTo>
                  <a:cubicBezTo>
                    <a:pt x="472848" y="137038"/>
                    <a:pt x="485066" y="149375"/>
                    <a:pt x="485066" y="164453"/>
                  </a:cubicBezTo>
                  <a:cubicBezTo>
                    <a:pt x="485066" y="179531"/>
                    <a:pt x="472848" y="191867"/>
                    <a:pt x="457609" y="191867"/>
                  </a:cubicBezTo>
                  <a:lnTo>
                    <a:pt x="164777" y="191867"/>
                  </a:lnTo>
                  <a:cubicBezTo>
                    <a:pt x="149676" y="191867"/>
                    <a:pt x="137320" y="179531"/>
                    <a:pt x="137320" y="164453"/>
                  </a:cubicBezTo>
                  <a:cubicBezTo>
                    <a:pt x="137320" y="149375"/>
                    <a:pt x="149676" y="137038"/>
                    <a:pt x="164777" y="137038"/>
                  </a:cubicBezTo>
                  <a:close/>
                  <a:moveTo>
                    <a:pt x="54919" y="54823"/>
                  </a:moveTo>
                  <a:lnTo>
                    <a:pt x="54919" y="420355"/>
                  </a:lnTo>
                  <a:lnTo>
                    <a:pt x="137298" y="420355"/>
                  </a:lnTo>
                  <a:cubicBezTo>
                    <a:pt x="152401" y="420355"/>
                    <a:pt x="164757" y="432553"/>
                    <a:pt x="164757" y="447766"/>
                  </a:cubicBezTo>
                  <a:lnTo>
                    <a:pt x="164757" y="523011"/>
                  </a:lnTo>
                  <a:lnTo>
                    <a:pt x="304664" y="425289"/>
                  </a:lnTo>
                  <a:cubicBezTo>
                    <a:pt x="309194" y="422000"/>
                    <a:pt x="314686" y="420355"/>
                    <a:pt x="320316" y="420355"/>
                  </a:cubicBezTo>
                  <a:lnTo>
                    <a:pt x="549191" y="420355"/>
                  </a:lnTo>
                  <a:lnTo>
                    <a:pt x="549191" y="54823"/>
                  </a:lnTo>
                  <a:close/>
                  <a:moveTo>
                    <a:pt x="27460" y="0"/>
                  </a:moveTo>
                  <a:lnTo>
                    <a:pt x="576650" y="0"/>
                  </a:lnTo>
                  <a:cubicBezTo>
                    <a:pt x="591753" y="0"/>
                    <a:pt x="604110" y="12335"/>
                    <a:pt x="604110" y="27411"/>
                  </a:cubicBezTo>
                  <a:lnTo>
                    <a:pt x="604110" y="447766"/>
                  </a:lnTo>
                  <a:cubicBezTo>
                    <a:pt x="604110" y="462843"/>
                    <a:pt x="591753" y="475178"/>
                    <a:pt x="576650" y="475178"/>
                  </a:cubicBezTo>
                  <a:lnTo>
                    <a:pt x="328965" y="475178"/>
                  </a:lnTo>
                  <a:lnTo>
                    <a:pt x="153087" y="598118"/>
                  </a:lnTo>
                  <a:cubicBezTo>
                    <a:pt x="148282" y="601408"/>
                    <a:pt x="142790" y="603052"/>
                    <a:pt x="137298" y="603052"/>
                  </a:cubicBezTo>
                  <a:cubicBezTo>
                    <a:pt x="132904" y="603052"/>
                    <a:pt x="128648" y="602093"/>
                    <a:pt x="124666" y="599900"/>
                  </a:cubicBezTo>
                  <a:cubicBezTo>
                    <a:pt x="115467" y="595240"/>
                    <a:pt x="109838" y="585920"/>
                    <a:pt x="109838" y="575641"/>
                  </a:cubicBezTo>
                  <a:lnTo>
                    <a:pt x="109838" y="475178"/>
                  </a:lnTo>
                  <a:lnTo>
                    <a:pt x="27460" y="475178"/>
                  </a:lnTo>
                  <a:cubicBezTo>
                    <a:pt x="12357" y="475178"/>
                    <a:pt x="0" y="462843"/>
                    <a:pt x="0" y="447766"/>
                  </a:cubicBezTo>
                  <a:lnTo>
                    <a:pt x="0" y="27411"/>
                  </a:lnTo>
                  <a:cubicBezTo>
                    <a:pt x="0" y="12335"/>
                    <a:pt x="12357" y="0"/>
                    <a:pt x="2746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latin typeface="字魂36号-正文宋楷" panose="00000500000000000000" charset="-122"/>
                <a:ea typeface="字魂59号-创粗黑" panose="00000500000000000000" charset="-122"/>
                <a:cs typeface="+mn-cs"/>
              </a:endParaRPr>
            </a:p>
          </p:txBody>
        </p:sp>
      </p:grpSp>
      <p:sp>
        <p:nvSpPr>
          <p:cNvPr id="24" name="文本框 23"/>
          <p:cNvSpPr txBox="1"/>
          <p:nvPr/>
        </p:nvSpPr>
        <p:spPr>
          <a:xfrm>
            <a:off x="920115" y="352425"/>
            <a:ext cx="2386330" cy="46037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652336" y="2358189"/>
            <a:ext cx="8916625" cy="2380072"/>
            <a:chOff x="1636294" y="2149642"/>
            <a:chExt cx="8916625" cy="2380072"/>
          </a:xfrm>
        </p:grpSpPr>
        <p:grpSp>
          <p:nvGrpSpPr>
            <p:cNvPr id="9" name="组合 8"/>
            <p:cNvGrpSpPr/>
            <p:nvPr/>
          </p:nvGrpSpPr>
          <p:grpSpPr>
            <a:xfrm>
              <a:off x="1636294" y="2149642"/>
              <a:ext cx="8916625" cy="2380072"/>
              <a:chOff x="1636295" y="1899782"/>
              <a:chExt cx="8916625" cy="2380072"/>
            </a:xfrm>
          </p:grpSpPr>
          <p:sp>
            <p:nvSpPr>
              <p:cNvPr id="20" name="形状"/>
              <p:cNvSpPr/>
              <p:nvPr/>
            </p:nvSpPr>
            <p:spPr bwMode="auto">
              <a:xfrm>
                <a:off x="6600506" y="2303646"/>
                <a:ext cx="3952414" cy="1976208"/>
              </a:xfrm>
              <a:custGeom>
                <a:avLst/>
                <a:gdLst>
                  <a:gd name="T0" fmla="*/ 709 w 1418"/>
                  <a:gd name="T1" fmla="*/ 0 h 709"/>
                  <a:gd name="T2" fmla="*/ 1418 w 1418"/>
                  <a:gd name="T3" fmla="*/ 709 h 709"/>
                  <a:gd name="T4" fmla="*/ 1011 w 1418"/>
                  <a:gd name="T5" fmla="*/ 709 h 709"/>
                  <a:gd name="T6" fmla="*/ 709 w 1418"/>
                  <a:gd name="T7" fmla="*/ 407 h 709"/>
                  <a:gd name="T8" fmla="*/ 408 w 1418"/>
                  <a:gd name="T9" fmla="*/ 709 h 709"/>
                  <a:gd name="T10" fmla="*/ 0 w 1418"/>
                  <a:gd name="T11" fmla="*/ 709 h 709"/>
                  <a:gd name="T12" fmla="*/ 709 w 1418"/>
                  <a:gd name="T13" fmla="*/ 0 h 709"/>
                  <a:gd name="T14" fmla="*/ 709 w 1418"/>
                  <a:gd name="T15" fmla="*/ 0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8" h="709">
                    <a:moveTo>
                      <a:pt x="709" y="0"/>
                    </a:moveTo>
                    <a:lnTo>
                      <a:pt x="1418" y="709"/>
                    </a:lnTo>
                    <a:lnTo>
                      <a:pt x="1011" y="709"/>
                    </a:lnTo>
                    <a:lnTo>
                      <a:pt x="709" y="407"/>
                    </a:lnTo>
                    <a:lnTo>
                      <a:pt x="408" y="709"/>
                    </a:lnTo>
                    <a:lnTo>
                      <a:pt x="0" y="709"/>
                    </a:lnTo>
                    <a:lnTo>
                      <a:pt x="709" y="0"/>
                    </a:lnTo>
                    <a:lnTo>
                      <a:pt x="709" y="0"/>
                    </a:lnTo>
                    <a:close/>
                  </a:path>
                </a:pathLst>
              </a:custGeom>
              <a:solidFill>
                <a:srgbClr val="6CBCDD"/>
              </a:solidFill>
              <a:ln>
                <a:noFill/>
              </a:ln>
            </p:spPr>
            <p:txBody>
              <a:bodyPr vert="horz" wrap="square" lIns="91440" tIns="45720" rIns="91440" bIns="45720" numCol="1" anchor="t" anchorCtr="0" compatLnSpc="1"/>
              <a:lstStyle/>
              <a:p>
                <a:pPr defTabSz="457200"/>
                <a:endParaRPr lang="zh-CN" altLang="en-US" dirty="0">
                  <a:solidFill>
                    <a:prstClr val="black"/>
                  </a:solidFill>
                  <a:latin typeface="微软雅黑" panose="020B0503020204020204" charset="-122"/>
                  <a:ea typeface="微软雅黑" panose="020B0503020204020204" charset="-122"/>
                </a:endParaRPr>
              </a:p>
            </p:txBody>
          </p:sp>
          <p:sp>
            <p:nvSpPr>
              <p:cNvPr id="21" name="形状"/>
              <p:cNvSpPr/>
              <p:nvPr/>
            </p:nvSpPr>
            <p:spPr bwMode="auto">
              <a:xfrm>
                <a:off x="4950415" y="2141981"/>
                <a:ext cx="4275743" cy="2137872"/>
              </a:xfrm>
              <a:custGeom>
                <a:avLst/>
                <a:gdLst>
                  <a:gd name="T0" fmla="*/ 767 w 1534"/>
                  <a:gd name="T1" fmla="*/ 0 h 767"/>
                  <a:gd name="T2" fmla="*/ 1534 w 1534"/>
                  <a:gd name="T3" fmla="*/ 767 h 767"/>
                  <a:gd name="T4" fmla="*/ 1094 w 1534"/>
                  <a:gd name="T5" fmla="*/ 767 h 767"/>
                  <a:gd name="T6" fmla="*/ 767 w 1534"/>
                  <a:gd name="T7" fmla="*/ 441 h 767"/>
                  <a:gd name="T8" fmla="*/ 441 w 1534"/>
                  <a:gd name="T9" fmla="*/ 767 h 767"/>
                  <a:gd name="T10" fmla="*/ 0 w 1534"/>
                  <a:gd name="T11" fmla="*/ 767 h 767"/>
                  <a:gd name="T12" fmla="*/ 767 w 1534"/>
                  <a:gd name="T13" fmla="*/ 0 h 767"/>
                  <a:gd name="T14" fmla="*/ 767 w 1534"/>
                  <a:gd name="T15" fmla="*/ 0 h 7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4" h="767">
                    <a:moveTo>
                      <a:pt x="767" y="0"/>
                    </a:moveTo>
                    <a:lnTo>
                      <a:pt x="1534" y="767"/>
                    </a:lnTo>
                    <a:lnTo>
                      <a:pt x="1094" y="767"/>
                    </a:lnTo>
                    <a:lnTo>
                      <a:pt x="767" y="441"/>
                    </a:lnTo>
                    <a:lnTo>
                      <a:pt x="441" y="767"/>
                    </a:lnTo>
                    <a:lnTo>
                      <a:pt x="0" y="767"/>
                    </a:lnTo>
                    <a:lnTo>
                      <a:pt x="767" y="0"/>
                    </a:lnTo>
                    <a:lnTo>
                      <a:pt x="767" y="0"/>
                    </a:lnTo>
                    <a:close/>
                  </a:path>
                </a:pathLst>
              </a:custGeom>
              <a:solidFill>
                <a:srgbClr val="0070C0"/>
              </a:solidFill>
              <a:ln>
                <a:noFill/>
              </a:ln>
            </p:spPr>
            <p:txBody>
              <a:bodyPr vert="horz" wrap="square" lIns="91440" tIns="45720" rIns="91440" bIns="45720" numCol="1" anchor="t" anchorCtr="0" compatLnSpc="1"/>
              <a:lstStyle/>
              <a:p>
                <a:pPr defTabSz="457200"/>
                <a:endParaRPr lang="zh-CN" altLang="en-US" dirty="0">
                  <a:solidFill>
                    <a:prstClr val="black"/>
                  </a:solidFill>
                  <a:latin typeface="微软雅黑" panose="020B0503020204020204" charset="-122"/>
                  <a:ea typeface="微软雅黑" panose="020B0503020204020204" charset="-122"/>
                </a:endParaRPr>
              </a:p>
            </p:txBody>
          </p:sp>
          <p:sp>
            <p:nvSpPr>
              <p:cNvPr id="22" name="形状"/>
              <p:cNvSpPr/>
              <p:nvPr/>
            </p:nvSpPr>
            <p:spPr bwMode="auto">
              <a:xfrm>
                <a:off x="3305898" y="2303646"/>
                <a:ext cx="4431832" cy="1976208"/>
              </a:xfrm>
              <a:custGeom>
                <a:avLst/>
                <a:gdLst>
                  <a:gd name="T0" fmla="*/ 795 w 1590"/>
                  <a:gd name="T1" fmla="*/ 0 h 795"/>
                  <a:gd name="T2" fmla="*/ 1590 w 1590"/>
                  <a:gd name="T3" fmla="*/ 795 h 795"/>
                  <a:gd name="T4" fmla="*/ 1133 w 1590"/>
                  <a:gd name="T5" fmla="*/ 795 h 795"/>
                  <a:gd name="T6" fmla="*/ 795 w 1590"/>
                  <a:gd name="T7" fmla="*/ 457 h 795"/>
                  <a:gd name="T8" fmla="*/ 457 w 1590"/>
                  <a:gd name="T9" fmla="*/ 795 h 795"/>
                  <a:gd name="T10" fmla="*/ 0 w 1590"/>
                  <a:gd name="T11" fmla="*/ 795 h 795"/>
                  <a:gd name="T12" fmla="*/ 795 w 1590"/>
                  <a:gd name="T13" fmla="*/ 0 h 795"/>
                  <a:gd name="T14" fmla="*/ 795 w 1590"/>
                  <a:gd name="T15" fmla="*/ 0 h 7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0" h="795">
                    <a:moveTo>
                      <a:pt x="795" y="0"/>
                    </a:moveTo>
                    <a:lnTo>
                      <a:pt x="1590" y="795"/>
                    </a:lnTo>
                    <a:lnTo>
                      <a:pt x="1133" y="795"/>
                    </a:lnTo>
                    <a:lnTo>
                      <a:pt x="795" y="457"/>
                    </a:lnTo>
                    <a:lnTo>
                      <a:pt x="457" y="795"/>
                    </a:lnTo>
                    <a:lnTo>
                      <a:pt x="0" y="795"/>
                    </a:lnTo>
                    <a:lnTo>
                      <a:pt x="795" y="0"/>
                    </a:lnTo>
                    <a:lnTo>
                      <a:pt x="795" y="0"/>
                    </a:lnTo>
                    <a:close/>
                  </a:path>
                </a:pathLst>
              </a:custGeom>
              <a:solidFill>
                <a:srgbClr val="6CBCDD"/>
              </a:solidFill>
              <a:ln>
                <a:noFill/>
              </a:ln>
            </p:spPr>
            <p:txBody>
              <a:bodyPr vert="horz" wrap="square" lIns="91440" tIns="45720" rIns="91440" bIns="45720" numCol="1" anchor="t" anchorCtr="0" compatLnSpc="1"/>
              <a:lstStyle/>
              <a:p>
                <a:pPr defTabSz="457200"/>
                <a:endParaRPr lang="zh-CN" altLang="en-US" dirty="0">
                  <a:solidFill>
                    <a:prstClr val="black"/>
                  </a:solidFill>
                  <a:latin typeface="微软雅黑" panose="020B0503020204020204" charset="-122"/>
                  <a:ea typeface="微软雅黑" panose="020B0503020204020204" charset="-122"/>
                </a:endParaRPr>
              </a:p>
            </p:txBody>
          </p:sp>
          <p:sp>
            <p:nvSpPr>
              <p:cNvPr id="23" name="形状"/>
              <p:cNvSpPr/>
              <p:nvPr/>
            </p:nvSpPr>
            <p:spPr bwMode="auto">
              <a:xfrm>
                <a:off x="1636295" y="1899782"/>
                <a:ext cx="4546113" cy="2380070"/>
              </a:xfrm>
              <a:custGeom>
                <a:avLst/>
                <a:gdLst>
                  <a:gd name="T0" fmla="*/ 816 w 1631"/>
                  <a:gd name="T1" fmla="*/ 0 h 816"/>
                  <a:gd name="T2" fmla="*/ 1631 w 1631"/>
                  <a:gd name="T3" fmla="*/ 816 h 816"/>
                  <a:gd name="T4" fmla="*/ 1163 w 1631"/>
                  <a:gd name="T5" fmla="*/ 816 h 816"/>
                  <a:gd name="T6" fmla="*/ 816 w 1631"/>
                  <a:gd name="T7" fmla="*/ 469 h 816"/>
                  <a:gd name="T8" fmla="*/ 469 w 1631"/>
                  <a:gd name="T9" fmla="*/ 816 h 816"/>
                  <a:gd name="T10" fmla="*/ 0 w 1631"/>
                  <a:gd name="T11" fmla="*/ 816 h 816"/>
                  <a:gd name="T12" fmla="*/ 816 w 1631"/>
                  <a:gd name="T13" fmla="*/ 0 h 816"/>
                  <a:gd name="T14" fmla="*/ 816 w 1631"/>
                  <a:gd name="T15" fmla="*/ 0 h 8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1" h="816">
                    <a:moveTo>
                      <a:pt x="816" y="0"/>
                    </a:moveTo>
                    <a:lnTo>
                      <a:pt x="1631" y="816"/>
                    </a:lnTo>
                    <a:lnTo>
                      <a:pt x="1163" y="816"/>
                    </a:lnTo>
                    <a:lnTo>
                      <a:pt x="816" y="469"/>
                    </a:lnTo>
                    <a:lnTo>
                      <a:pt x="469" y="816"/>
                    </a:lnTo>
                    <a:lnTo>
                      <a:pt x="0" y="816"/>
                    </a:lnTo>
                    <a:lnTo>
                      <a:pt x="816" y="0"/>
                    </a:lnTo>
                    <a:lnTo>
                      <a:pt x="816" y="0"/>
                    </a:lnTo>
                    <a:close/>
                  </a:path>
                </a:pathLst>
              </a:custGeom>
              <a:solidFill>
                <a:srgbClr val="0070C0"/>
              </a:solidFill>
              <a:ln>
                <a:noFill/>
              </a:ln>
            </p:spPr>
            <p:txBody>
              <a:bodyPr vert="horz" wrap="square" lIns="91440" tIns="45720" rIns="91440" bIns="45720" numCol="1" anchor="t" anchorCtr="0" compatLnSpc="1"/>
              <a:lstStyle/>
              <a:p>
                <a:pPr defTabSz="457200"/>
                <a:endParaRPr lang="zh-CN" altLang="en-US" dirty="0">
                  <a:solidFill>
                    <a:prstClr val="black"/>
                  </a:solidFill>
                  <a:latin typeface="微软雅黑" panose="020B0503020204020204" charset="-122"/>
                  <a:ea typeface="微软雅黑" panose="020B0503020204020204" charset="-122"/>
                </a:endParaRPr>
              </a:p>
            </p:txBody>
          </p:sp>
        </p:grpSp>
        <p:sp>
          <p:nvSpPr>
            <p:cNvPr id="16" name="文本框 15"/>
            <p:cNvSpPr txBox="1"/>
            <p:nvPr/>
          </p:nvSpPr>
          <p:spPr>
            <a:xfrm>
              <a:off x="3461986" y="2695074"/>
              <a:ext cx="898358" cy="461665"/>
            </a:xfrm>
            <a:prstGeom prst="rect">
              <a:avLst/>
            </a:prstGeom>
            <a:noFill/>
          </p:spPr>
          <p:txBody>
            <a:bodyPr wrap="square" rtlCol="0">
              <a:spAutoFit/>
            </a:bodyPr>
            <a:lstStyle/>
            <a:p>
              <a:pPr algn="ctr" defTabSz="914400"/>
              <a:r>
                <a:rPr lang="en-US" altLang="zh-CN" sz="2400" b="1" dirty="0">
                  <a:solidFill>
                    <a:prstClr val="white"/>
                  </a:solidFill>
                  <a:latin typeface="微软雅黑" panose="020B0503020204020204" charset="-122"/>
                  <a:ea typeface="微软雅黑" panose="020B0503020204020204" charset="-122"/>
                </a:rPr>
                <a:t>89%</a:t>
              </a:r>
              <a:endParaRPr lang="en-US" altLang="zh-CN" sz="2400" b="1" dirty="0">
                <a:solidFill>
                  <a:prstClr val="white"/>
                </a:solidFill>
                <a:latin typeface="微软雅黑" panose="020B0503020204020204" charset="-122"/>
                <a:ea typeface="微软雅黑" panose="020B0503020204020204" charset="-122"/>
              </a:endParaRPr>
            </a:p>
          </p:txBody>
        </p:sp>
        <p:sp>
          <p:nvSpPr>
            <p:cNvPr id="17" name="文本框 16"/>
            <p:cNvSpPr txBox="1"/>
            <p:nvPr/>
          </p:nvSpPr>
          <p:spPr>
            <a:xfrm>
              <a:off x="5129905" y="2878012"/>
              <a:ext cx="898358" cy="461665"/>
            </a:xfrm>
            <a:prstGeom prst="rect">
              <a:avLst/>
            </a:prstGeom>
            <a:noFill/>
          </p:spPr>
          <p:txBody>
            <a:bodyPr wrap="square" rtlCol="0">
              <a:spAutoFit/>
            </a:bodyPr>
            <a:lstStyle/>
            <a:p>
              <a:pPr algn="ctr" defTabSz="914400"/>
              <a:r>
                <a:rPr lang="en-US" altLang="zh-CN" sz="2400" b="1" dirty="0">
                  <a:solidFill>
                    <a:prstClr val="white"/>
                  </a:solidFill>
                  <a:latin typeface="微软雅黑" panose="020B0503020204020204" charset="-122"/>
                  <a:ea typeface="微软雅黑" panose="020B0503020204020204" charset="-122"/>
                </a:rPr>
                <a:t>78%</a:t>
              </a:r>
              <a:endParaRPr lang="en-US" altLang="zh-CN" sz="2400" b="1" dirty="0">
                <a:solidFill>
                  <a:prstClr val="white"/>
                </a:solidFill>
                <a:latin typeface="微软雅黑" panose="020B0503020204020204" charset="-122"/>
                <a:ea typeface="微软雅黑" panose="020B0503020204020204" charset="-122"/>
              </a:endParaRPr>
            </a:p>
          </p:txBody>
        </p:sp>
        <p:sp>
          <p:nvSpPr>
            <p:cNvPr id="18" name="文本框 17"/>
            <p:cNvSpPr txBox="1"/>
            <p:nvPr/>
          </p:nvSpPr>
          <p:spPr>
            <a:xfrm>
              <a:off x="6618333" y="2695074"/>
              <a:ext cx="898358" cy="461665"/>
            </a:xfrm>
            <a:prstGeom prst="rect">
              <a:avLst/>
            </a:prstGeom>
            <a:noFill/>
          </p:spPr>
          <p:txBody>
            <a:bodyPr wrap="square" rtlCol="0">
              <a:spAutoFit/>
            </a:bodyPr>
            <a:lstStyle/>
            <a:p>
              <a:pPr algn="ctr" defTabSz="914400"/>
              <a:r>
                <a:rPr lang="en-US" altLang="zh-CN" sz="2400" b="1" dirty="0">
                  <a:solidFill>
                    <a:prstClr val="white"/>
                  </a:solidFill>
                  <a:latin typeface="微软雅黑" panose="020B0503020204020204" charset="-122"/>
                  <a:ea typeface="微软雅黑" panose="020B0503020204020204" charset="-122"/>
                </a:rPr>
                <a:t>85%</a:t>
              </a:r>
              <a:endParaRPr lang="en-US" altLang="zh-CN" sz="2400" b="1" dirty="0">
                <a:solidFill>
                  <a:prstClr val="white"/>
                </a:solidFill>
                <a:latin typeface="微软雅黑" panose="020B0503020204020204" charset="-122"/>
                <a:ea typeface="微软雅黑" panose="020B0503020204020204" charset="-122"/>
              </a:endParaRPr>
            </a:p>
          </p:txBody>
        </p:sp>
        <p:sp>
          <p:nvSpPr>
            <p:cNvPr id="19" name="文本框 18"/>
            <p:cNvSpPr txBox="1"/>
            <p:nvPr/>
          </p:nvSpPr>
          <p:spPr>
            <a:xfrm>
              <a:off x="8155827" y="2878011"/>
              <a:ext cx="898358" cy="461665"/>
            </a:xfrm>
            <a:prstGeom prst="rect">
              <a:avLst/>
            </a:prstGeom>
            <a:noFill/>
          </p:spPr>
          <p:txBody>
            <a:bodyPr wrap="square" rtlCol="0">
              <a:spAutoFit/>
            </a:bodyPr>
            <a:lstStyle/>
            <a:p>
              <a:pPr algn="ctr" defTabSz="914400"/>
              <a:r>
                <a:rPr lang="en-US" altLang="zh-CN" sz="2400" b="1" dirty="0">
                  <a:solidFill>
                    <a:prstClr val="white"/>
                  </a:solidFill>
                  <a:latin typeface="微软雅黑" panose="020B0503020204020204" charset="-122"/>
                  <a:ea typeface="微软雅黑" panose="020B0503020204020204" charset="-122"/>
                </a:rPr>
                <a:t>81%</a:t>
              </a:r>
              <a:endParaRPr lang="en-US" altLang="zh-CN" sz="2400" b="1" dirty="0">
                <a:solidFill>
                  <a:prstClr val="white"/>
                </a:solidFill>
                <a:latin typeface="微软雅黑" panose="020B0503020204020204" charset="-122"/>
                <a:ea typeface="微软雅黑" panose="020B0503020204020204" charset="-122"/>
              </a:endParaRPr>
            </a:p>
          </p:txBody>
        </p:sp>
      </p:grpSp>
      <p:grpSp>
        <p:nvGrpSpPr>
          <p:cNvPr id="24" name="组合 23"/>
          <p:cNvGrpSpPr/>
          <p:nvPr/>
        </p:nvGrpSpPr>
        <p:grpSpPr>
          <a:xfrm>
            <a:off x="1603770" y="5121910"/>
            <a:ext cx="3362686" cy="1190614"/>
            <a:chOff x="769536" y="2181109"/>
            <a:chExt cx="3362686" cy="1190614"/>
          </a:xfrm>
        </p:grpSpPr>
        <p:sp>
          <p:nvSpPr>
            <p:cNvPr id="25" name="文本框 3"/>
            <p:cNvSpPr/>
            <p:nvPr/>
          </p:nvSpPr>
          <p:spPr>
            <a:xfrm>
              <a:off x="769536" y="2584071"/>
              <a:ext cx="3362686" cy="787652"/>
            </a:xfrm>
            <a:prstGeom prst="rect">
              <a:avLst/>
            </a:prstGeom>
          </p:spPr>
          <p:txBody>
            <a:bodyPr wrap="square">
              <a:spAutoFit/>
            </a:bodyPr>
            <a:lstStyle/>
            <a:p>
              <a:pPr lvl="0" defTabSz="914400">
                <a:lnSpc>
                  <a:spcPct val="150000"/>
                </a:lnSpc>
                <a:defRPr/>
              </a:pPr>
              <a:r>
                <a:rPr lang="zh-CN" altLang="en-US" sz="1600" dirty="0">
                  <a:solidFill>
                    <a:schemeClr val="tx1">
                      <a:lumMod val="65000"/>
                      <a:lumOff val="35000"/>
                    </a:schemeClr>
                  </a:solidFill>
                  <a:latin typeface="微软雅黑" panose="020B0503020204020204" charset="-122"/>
                  <a:ea typeface="微软雅黑" panose="020B0503020204020204" charset="-122"/>
                </a:rPr>
                <a:t>单击此处添加合适的文字加以说明，可调整文字大小或者颜色等属性。</a:t>
              </a:r>
              <a:endParaRPr lang="zh-CN" altLang="en-US" sz="1600" dirty="0">
                <a:solidFill>
                  <a:schemeClr val="tx1">
                    <a:lumMod val="65000"/>
                    <a:lumOff val="35000"/>
                  </a:schemeClr>
                </a:solidFill>
                <a:latin typeface="微软雅黑" panose="020B0503020204020204" charset="-122"/>
                <a:ea typeface="微软雅黑" panose="020B0503020204020204" charset="-122"/>
              </a:endParaRPr>
            </a:p>
          </p:txBody>
        </p:sp>
        <p:sp>
          <p:nvSpPr>
            <p:cNvPr id="26" name="文本框 3"/>
            <p:cNvSpPr/>
            <p:nvPr/>
          </p:nvSpPr>
          <p:spPr>
            <a:xfrm>
              <a:off x="1652081" y="2181109"/>
              <a:ext cx="1287532" cy="400110"/>
            </a:xfrm>
            <a:prstGeom prst="rect">
              <a:avLst/>
            </a:prstGeom>
            <a:noFill/>
          </p:spPr>
          <p:txBody>
            <a:bodyPr wrap="none">
              <a:spAutoFit/>
            </a:bodyPr>
            <a:lstStyle/>
            <a:p>
              <a:pPr lvl="0" algn="ctr" defTabSz="457200">
                <a:buSzPct val="25000"/>
                <a:defRPr/>
              </a:pPr>
              <a:r>
                <a:rPr lang="zh-CN" altLang="en-US" sz="2000" b="1" kern="0" spc="150" dirty="0">
                  <a:solidFill>
                    <a:schemeClr val="tx1">
                      <a:lumMod val="65000"/>
                      <a:lumOff val="35000"/>
                    </a:schemeClr>
                  </a:solidFill>
                  <a:latin typeface="微软雅黑" panose="020B0503020204020204" charset="-122"/>
                  <a:ea typeface="微软雅黑" panose="020B0503020204020204" charset="-122"/>
                  <a:cs typeface="Montserrat"/>
                  <a:sym typeface="字魂36号-正文宋楷" panose="00000500000000000000" charset="-122"/>
                </a:rPr>
                <a:t>添加标题</a:t>
              </a:r>
              <a:endParaRPr lang="zh-CN" altLang="en-US" sz="2000" b="1" kern="0" spc="150" dirty="0">
                <a:solidFill>
                  <a:schemeClr val="tx1">
                    <a:lumMod val="65000"/>
                    <a:lumOff val="35000"/>
                  </a:schemeClr>
                </a:solidFill>
                <a:latin typeface="微软雅黑" panose="020B0503020204020204" charset="-122"/>
                <a:ea typeface="微软雅黑" panose="020B0503020204020204" charset="-122"/>
                <a:cs typeface="Montserrat"/>
                <a:sym typeface="字魂36号-正文宋楷" panose="00000500000000000000" charset="-122"/>
              </a:endParaRPr>
            </a:p>
          </p:txBody>
        </p:sp>
      </p:grpSp>
      <p:grpSp>
        <p:nvGrpSpPr>
          <p:cNvPr id="27" name="组合 26"/>
          <p:cNvGrpSpPr/>
          <p:nvPr/>
        </p:nvGrpSpPr>
        <p:grpSpPr>
          <a:xfrm>
            <a:off x="4011543" y="1427061"/>
            <a:ext cx="3271573" cy="1190614"/>
            <a:chOff x="769536" y="2181109"/>
            <a:chExt cx="3271573" cy="1190614"/>
          </a:xfrm>
        </p:grpSpPr>
        <p:sp>
          <p:nvSpPr>
            <p:cNvPr id="28" name="文本框 3"/>
            <p:cNvSpPr/>
            <p:nvPr/>
          </p:nvSpPr>
          <p:spPr>
            <a:xfrm>
              <a:off x="769536" y="2584071"/>
              <a:ext cx="3271573" cy="787652"/>
            </a:xfrm>
            <a:prstGeom prst="rect">
              <a:avLst/>
            </a:prstGeom>
          </p:spPr>
          <p:txBody>
            <a:bodyPr wrap="square">
              <a:spAutoFit/>
            </a:bodyPr>
            <a:lstStyle/>
            <a:p>
              <a:pPr lvl="0" defTabSz="914400">
                <a:lnSpc>
                  <a:spcPct val="150000"/>
                </a:lnSpc>
                <a:defRPr/>
              </a:pPr>
              <a:r>
                <a:rPr lang="zh-CN" altLang="en-US" sz="1600" dirty="0">
                  <a:solidFill>
                    <a:schemeClr val="tx1">
                      <a:lumMod val="65000"/>
                      <a:lumOff val="35000"/>
                    </a:schemeClr>
                  </a:solidFill>
                  <a:latin typeface="微软雅黑" panose="020B0503020204020204" charset="-122"/>
                  <a:ea typeface="微软雅黑" panose="020B0503020204020204" charset="-122"/>
                </a:rPr>
                <a:t>单击此处添加合适的文字加以说明，可调整文字大小或者颜色等属性。</a:t>
              </a:r>
              <a:endParaRPr lang="zh-CN" altLang="en-US" sz="1600" dirty="0">
                <a:solidFill>
                  <a:schemeClr val="tx1">
                    <a:lumMod val="65000"/>
                    <a:lumOff val="35000"/>
                  </a:schemeClr>
                </a:solidFill>
                <a:latin typeface="微软雅黑" panose="020B0503020204020204" charset="-122"/>
                <a:ea typeface="微软雅黑" panose="020B0503020204020204" charset="-122"/>
              </a:endParaRPr>
            </a:p>
          </p:txBody>
        </p:sp>
        <p:sp>
          <p:nvSpPr>
            <p:cNvPr id="29" name="文本框 3"/>
            <p:cNvSpPr/>
            <p:nvPr/>
          </p:nvSpPr>
          <p:spPr>
            <a:xfrm>
              <a:off x="1652080" y="2181109"/>
              <a:ext cx="1287532" cy="400110"/>
            </a:xfrm>
            <a:prstGeom prst="rect">
              <a:avLst/>
            </a:prstGeom>
            <a:noFill/>
          </p:spPr>
          <p:txBody>
            <a:bodyPr wrap="none">
              <a:spAutoFit/>
            </a:bodyPr>
            <a:lstStyle/>
            <a:p>
              <a:pPr algn="ctr" defTabSz="457200">
                <a:buSzPct val="25000"/>
                <a:defRPr/>
              </a:pPr>
              <a:r>
                <a:rPr lang="zh-CN" altLang="en-US" sz="2000" b="1" kern="0" spc="150" dirty="0">
                  <a:solidFill>
                    <a:schemeClr val="tx1">
                      <a:lumMod val="65000"/>
                      <a:lumOff val="35000"/>
                    </a:schemeClr>
                  </a:solidFill>
                  <a:latin typeface="微软雅黑" panose="020B0503020204020204" charset="-122"/>
                  <a:ea typeface="微软雅黑" panose="020B0503020204020204" charset="-122"/>
                  <a:cs typeface="Montserrat"/>
                  <a:sym typeface="字魂36号-正文宋楷" panose="00000500000000000000" charset="-122"/>
                </a:rPr>
                <a:t>添加标题</a:t>
              </a:r>
              <a:endParaRPr lang="zh-CN" altLang="en-US" sz="2000" b="1" kern="0" spc="150" dirty="0">
                <a:solidFill>
                  <a:schemeClr val="tx1">
                    <a:lumMod val="65000"/>
                    <a:lumOff val="35000"/>
                  </a:schemeClr>
                </a:solidFill>
                <a:latin typeface="微软雅黑" panose="020B0503020204020204" charset="-122"/>
                <a:ea typeface="微软雅黑" panose="020B0503020204020204" charset="-122"/>
                <a:cs typeface="Montserrat"/>
                <a:sym typeface="字魂36号-正文宋楷" panose="00000500000000000000" charset="-122"/>
              </a:endParaRPr>
            </a:p>
          </p:txBody>
        </p:sp>
      </p:grpSp>
      <p:grpSp>
        <p:nvGrpSpPr>
          <p:cNvPr id="30" name="组合 29"/>
          <p:cNvGrpSpPr/>
          <p:nvPr/>
        </p:nvGrpSpPr>
        <p:grpSpPr>
          <a:xfrm>
            <a:off x="5746265" y="5121910"/>
            <a:ext cx="3323962" cy="1190614"/>
            <a:chOff x="769536" y="2181109"/>
            <a:chExt cx="3323962" cy="1190614"/>
          </a:xfrm>
        </p:grpSpPr>
        <p:sp>
          <p:nvSpPr>
            <p:cNvPr id="31" name="文本框 3"/>
            <p:cNvSpPr/>
            <p:nvPr/>
          </p:nvSpPr>
          <p:spPr>
            <a:xfrm>
              <a:off x="769536" y="2584071"/>
              <a:ext cx="3323962" cy="787652"/>
            </a:xfrm>
            <a:prstGeom prst="rect">
              <a:avLst/>
            </a:prstGeom>
          </p:spPr>
          <p:txBody>
            <a:bodyPr wrap="square">
              <a:spAutoFit/>
            </a:bodyPr>
            <a:lstStyle/>
            <a:p>
              <a:pPr lvl="0" defTabSz="914400">
                <a:lnSpc>
                  <a:spcPct val="150000"/>
                </a:lnSpc>
                <a:defRPr/>
              </a:pPr>
              <a:r>
                <a:rPr lang="zh-CN" altLang="en-US" sz="1600" dirty="0">
                  <a:solidFill>
                    <a:schemeClr val="tx1">
                      <a:lumMod val="65000"/>
                      <a:lumOff val="35000"/>
                    </a:schemeClr>
                  </a:solidFill>
                  <a:latin typeface="微软雅黑" panose="020B0503020204020204" charset="-122"/>
                  <a:ea typeface="微软雅黑" panose="020B0503020204020204" charset="-122"/>
                </a:rPr>
                <a:t>单击此处添加合适的文字加以说明，可调整文字大小或者颜色等属性。</a:t>
              </a:r>
              <a:endParaRPr lang="zh-CN" altLang="en-US" sz="1600" dirty="0">
                <a:solidFill>
                  <a:schemeClr val="tx1">
                    <a:lumMod val="65000"/>
                    <a:lumOff val="35000"/>
                  </a:schemeClr>
                </a:solidFill>
                <a:latin typeface="微软雅黑" panose="020B0503020204020204" charset="-122"/>
                <a:ea typeface="微软雅黑" panose="020B0503020204020204" charset="-122"/>
              </a:endParaRPr>
            </a:p>
          </p:txBody>
        </p:sp>
        <p:sp>
          <p:nvSpPr>
            <p:cNvPr id="32" name="文本框 3"/>
            <p:cNvSpPr/>
            <p:nvPr/>
          </p:nvSpPr>
          <p:spPr>
            <a:xfrm>
              <a:off x="1652081" y="2181109"/>
              <a:ext cx="1287532" cy="400110"/>
            </a:xfrm>
            <a:prstGeom prst="rect">
              <a:avLst/>
            </a:prstGeom>
            <a:noFill/>
          </p:spPr>
          <p:txBody>
            <a:bodyPr wrap="none">
              <a:spAutoFit/>
            </a:bodyPr>
            <a:lstStyle/>
            <a:p>
              <a:pPr lvl="0" algn="ctr" defTabSz="457200">
                <a:buSzPct val="25000"/>
                <a:defRPr/>
              </a:pPr>
              <a:r>
                <a:rPr lang="zh-CN" altLang="en-US" sz="2000" b="1" kern="0" spc="150" dirty="0">
                  <a:solidFill>
                    <a:schemeClr val="tx1">
                      <a:lumMod val="65000"/>
                      <a:lumOff val="35000"/>
                    </a:schemeClr>
                  </a:solidFill>
                  <a:latin typeface="微软雅黑" panose="020B0503020204020204" charset="-122"/>
                  <a:ea typeface="微软雅黑" panose="020B0503020204020204" charset="-122"/>
                  <a:cs typeface="Montserrat"/>
                  <a:sym typeface="字魂36号-正文宋楷" panose="00000500000000000000" charset="-122"/>
                </a:rPr>
                <a:t>添加标题</a:t>
              </a:r>
              <a:endParaRPr lang="zh-CN" altLang="en-US" sz="2000" b="1" kern="0" spc="150" dirty="0">
                <a:solidFill>
                  <a:schemeClr val="tx1">
                    <a:lumMod val="65000"/>
                    <a:lumOff val="35000"/>
                  </a:schemeClr>
                </a:solidFill>
                <a:latin typeface="微软雅黑" panose="020B0503020204020204" charset="-122"/>
                <a:ea typeface="微软雅黑" panose="020B0503020204020204" charset="-122"/>
                <a:cs typeface="Montserrat"/>
                <a:sym typeface="字魂36号-正文宋楷" panose="00000500000000000000" charset="-122"/>
              </a:endParaRPr>
            </a:p>
          </p:txBody>
        </p:sp>
      </p:grpSp>
      <p:grpSp>
        <p:nvGrpSpPr>
          <p:cNvPr id="33" name="组合 32"/>
          <p:cNvGrpSpPr/>
          <p:nvPr/>
        </p:nvGrpSpPr>
        <p:grpSpPr>
          <a:xfrm>
            <a:off x="7791349" y="1427061"/>
            <a:ext cx="3295688" cy="1190614"/>
            <a:chOff x="769536" y="2181109"/>
            <a:chExt cx="3295688" cy="1190614"/>
          </a:xfrm>
        </p:grpSpPr>
        <p:sp>
          <p:nvSpPr>
            <p:cNvPr id="34" name="文本框 3"/>
            <p:cNvSpPr/>
            <p:nvPr/>
          </p:nvSpPr>
          <p:spPr>
            <a:xfrm>
              <a:off x="769536" y="2584071"/>
              <a:ext cx="3295688" cy="787652"/>
            </a:xfrm>
            <a:prstGeom prst="rect">
              <a:avLst/>
            </a:prstGeom>
          </p:spPr>
          <p:txBody>
            <a:bodyPr wrap="square">
              <a:spAutoFit/>
            </a:bodyPr>
            <a:lstStyle/>
            <a:p>
              <a:pPr lvl="0" defTabSz="914400">
                <a:lnSpc>
                  <a:spcPct val="150000"/>
                </a:lnSpc>
                <a:defRPr/>
              </a:pPr>
              <a:r>
                <a:rPr lang="zh-CN" altLang="en-US" sz="1600" dirty="0">
                  <a:solidFill>
                    <a:schemeClr val="tx1">
                      <a:lumMod val="65000"/>
                      <a:lumOff val="35000"/>
                    </a:schemeClr>
                  </a:solidFill>
                  <a:latin typeface="微软雅黑" panose="020B0503020204020204" charset="-122"/>
                  <a:ea typeface="微软雅黑" panose="020B0503020204020204" charset="-122"/>
                </a:rPr>
                <a:t>单击此处添加合适的文字加以说明，可调整文字大小或者颜色等属性。</a:t>
              </a:r>
              <a:endParaRPr lang="zh-CN" altLang="en-US" sz="1600" dirty="0">
                <a:solidFill>
                  <a:schemeClr val="tx1">
                    <a:lumMod val="65000"/>
                    <a:lumOff val="35000"/>
                  </a:schemeClr>
                </a:solidFill>
                <a:latin typeface="微软雅黑" panose="020B0503020204020204" charset="-122"/>
                <a:ea typeface="微软雅黑" panose="020B0503020204020204" charset="-122"/>
              </a:endParaRPr>
            </a:p>
          </p:txBody>
        </p:sp>
        <p:sp>
          <p:nvSpPr>
            <p:cNvPr id="35" name="文本框 3"/>
            <p:cNvSpPr/>
            <p:nvPr/>
          </p:nvSpPr>
          <p:spPr>
            <a:xfrm>
              <a:off x="1652081" y="2181109"/>
              <a:ext cx="1287532" cy="400110"/>
            </a:xfrm>
            <a:prstGeom prst="rect">
              <a:avLst/>
            </a:prstGeom>
            <a:noFill/>
          </p:spPr>
          <p:txBody>
            <a:bodyPr wrap="none">
              <a:spAutoFit/>
            </a:bodyPr>
            <a:lstStyle/>
            <a:p>
              <a:pPr lvl="0" algn="ctr" defTabSz="457200">
                <a:buSzPct val="25000"/>
                <a:defRPr/>
              </a:pPr>
              <a:r>
                <a:rPr lang="zh-CN" altLang="en-US" sz="2000" b="1" kern="0" spc="150" dirty="0">
                  <a:solidFill>
                    <a:schemeClr val="tx1">
                      <a:lumMod val="65000"/>
                      <a:lumOff val="35000"/>
                    </a:schemeClr>
                  </a:solidFill>
                  <a:latin typeface="微软雅黑" panose="020B0503020204020204" charset="-122"/>
                  <a:ea typeface="微软雅黑" panose="020B0503020204020204" charset="-122"/>
                  <a:cs typeface="Montserrat"/>
                  <a:sym typeface="字魂36号-正文宋楷" panose="00000500000000000000" charset="-122"/>
                </a:rPr>
                <a:t>添加标题</a:t>
              </a:r>
              <a:endParaRPr lang="zh-CN" altLang="en-US" sz="2000" b="1" kern="0" spc="150" dirty="0">
                <a:solidFill>
                  <a:schemeClr val="tx1">
                    <a:lumMod val="65000"/>
                    <a:lumOff val="35000"/>
                  </a:schemeClr>
                </a:solidFill>
                <a:latin typeface="微软雅黑" panose="020B0503020204020204" charset="-122"/>
                <a:ea typeface="微软雅黑" panose="020B0503020204020204" charset="-122"/>
                <a:cs typeface="Montserrat"/>
                <a:sym typeface="字魂36号-正文宋楷" panose="00000500000000000000" charset="-122"/>
              </a:endParaRPr>
            </a:p>
          </p:txBody>
        </p:sp>
      </p:grpSp>
      <p:grpSp>
        <p:nvGrpSpPr>
          <p:cNvPr id="10" name="组合 9"/>
          <p:cNvGrpSpPr/>
          <p:nvPr/>
        </p:nvGrpSpPr>
        <p:grpSpPr>
          <a:xfrm>
            <a:off x="234950" y="319405"/>
            <a:ext cx="3071495" cy="565150"/>
            <a:chOff x="370" y="503"/>
            <a:chExt cx="4837" cy="890"/>
          </a:xfrm>
        </p:grpSpPr>
        <p:grpSp>
          <p:nvGrpSpPr>
            <p:cNvPr id="3" name="组合 2"/>
            <p:cNvGrpSpPr/>
            <p:nvPr/>
          </p:nvGrpSpPr>
          <p:grpSpPr>
            <a:xfrm>
              <a:off x="370" y="503"/>
              <a:ext cx="890" cy="890"/>
              <a:chOff x="406329" y="495300"/>
              <a:chExt cx="812871" cy="812871"/>
            </a:xfrm>
          </p:grpSpPr>
          <p:sp>
            <p:nvSpPr>
              <p:cNvPr id="5" name="泪滴形 4"/>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字魂36号-正文宋楷" panose="00000500000000000000" charset="-122"/>
                  <a:ea typeface="字魂36号-正文宋楷" panose="00000500000000000000" charset="-122"/>
                </a:endParaRPr>
              </a:p>
            </p:txBody>
          </p:sp>
          <p:sp>
            <p:nvSpPr>
              <p:cNvPr id="6" name="椭圆 5"/>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字魂36号-正文宋楷" panose="00000500000000000000" charset="-122"/>
                  <a:ea typeface="字魂36号-正文宋楷" panose="00000500000000000000" charset="-122"/>
                </a:endParaRPr>
              </a:p>
            </p:txBody>
          </p:sp>
        </p:grpSp>
        <p:sp>
          <p:nvSpPr>
            <p:cNvPr id="7" name="文本框 6"/>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7911" y="1486936"/>
            <a:ext cx="4786351" cy="1908207"/>
            <a:chOff x="632770" y="1515964"/>
            <a:chExt cx="4786351" cy="1908207"/>
          </a:xfrm>
        </p:grpSpPr>
        <p:sp>
          <p:nvSpPr>
            <p:cNvPr id="8" name="isḷïdé"/>
            <p:cNvSpPr/>
            <p:nvPr/>
          </p:nvSpPr>
          <p:spPr>
            <a:xfrm>
              <a:off x="632770" y="1748016"/>
              <a:ext cx="4786351" cy="1676155"/>
            </a:xfrm>
            <a:prstGeom prst="roundRect">
              <a:avLst>
                <a:gd name="adj" fmla="val 50000"/>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1B477F"/>
                </a:solidFill>
                <a:latin typeface="微软雅黑" panose="020B0503020204020204" charset="-122"/>
                <a:ea typeface="微软雅黑" panose="020B0503020204020204" charset="-122"/>
              </a:endParaRPr>
            </a:p>
          </p:txBody>
        </p:sp>
        <p:sp>
          <p:nvSpPr>
            <p:cNvPr id="9" name="îSḷidè"/>
            <p:cNvSpPr/>
            <p:nvPr/>
          </p:nvSpPr>
          <p:spPr>
            <a:xfrm rot="12256011" flipH="1">
              <a:off x="3939039" y="2012977"/>
              <a:ext cx="1146233" cy="1146233"/>
            </a:xfrm>
            <a:prstGeom prst="arc">
              <a:avLst>
                <a:gd name="adj1" fmla="val 8011347"/>
                <a:gd name="adj2" fmla="val 7470536"/>
              </a:avLst>
            </a:prstGeom>
            <a:ln w="889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1B477F"/>
                </a:solidFill>
                <a:latin typeface="微软雅黑" panose="020B0503020204020204" charset="-122"/>
                <a:ea typeface="微软雅黑" panose="020B0503020204020204" charset="-122"/>
              </a:endParaRPr>
            </a:p>
          </p:txBody>
        </p:sp>
        <p:sp>
          <p:nvSpPr>
            <p:cNvPr id="16" name="ïśļïḍè"/>
            <p:cNvSpPr/>
            <p:nvPr/>
          </p:nvSpPr>
          <p:spPr>
            <a:xfrm flipH="1">
              <a:off x="3939039" y="2012977"/>
              <a:ext cx="1146233" cy="1146233"/>
            </a:xfrm>
            <a:prstGeom prst="arc">
              <a:avLst>
                <a:gd name="adj1" fmla="val 16113500"/>
                <a:gd name="adj2" fmla="val 5490586"/>
              </a:avLst>
            </a:prstGeom>
            <a:ln w="88900" cap="rnd">
              <a:solidFill>
                <a:srgbClr val="6CBCD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1B477F"/>
                </a:solidFill>
                <a:latin typeface="微软雅黑" panose="020B0503020204020204" charset="-122"/>
                <a:ea typeface="微软雅黑" panose="020B0503020204020204" charset="-122"/>
              </a:endParaRPr>
            </a:p>
          </p:txBody>
        </p:sp>
        <p:sp>
          <p:nvSpPr>
            <p:cNvPr id="17" name="işḷïḍê"/>
            <p:cNvSpPr txBox="1"/>
            <p:nvPr/>
          </p:nvSpPr>
          <p:spPr>
            <a:xfrm>
              <a:off x="4074697" y="2387254"/>
              <a:ext cx="874915" cy="461665"/>
            </a:xfrm>
            <a:prstGeom prst="rect">
              <a:avLst/>
            </a:prstGeom>
            <a:noFill/>
          </p:spPr>
          <p:txBody>
            <a:bodyPr wrap="square">
              <a:spAutoFit/>
            </a:bodyPr>
            <a:lstStyle/>
            <a:p>
              <a:pPr algn="ctr"/>
              <a:r>
                <a:rPr lang="en-US" altLang="zh-CN" sz="2400" b="1" dirty="0">
                  <a:solidFill>
                    <a:srgbClr val="6CBCDD"/>
                  </a:solidFill>
                  <a:latin typeface="微软雅黑" panose="020B0503020204020204" charset="-122"/>
                  <a:ea typeface="微软雅黑" panose="020B0503020204020204" charset="-122"/>
                </a:rPr>
                <a:t>5</a:t>
              </a:r>
              <a:r>
                <a:rPr lang="en-US" altLang="zh-CN" sz="100" b="1" dirty="0">
                  <a:solidFill>
                    <a:srgbClr val="6CBCDD"/>
                  </a:solidFill>
                  <a:latin typeface="微软雅黑" panose="020B0503020204020204" charset="-122"/>
                  <a:ea typeface="微软雅黑" panose="020B0503020204020204" charset="-122"/>
                </a:rPr>
                <a:t> </a:t>
              </a:r>
              <a:r>
                <a:rPr lang="en-US" altLang="zh-CN" sz="2400" b="1" dirty="0">
                  <a:solidFill>
                    <a:srgbClr val="6CBCDD"/>
                  </a:solidFill>
                  <a:latin typeface="微软雅黑" panose="020B0503020204020204" charset="-122"/>
                  <a:ea typeface="微软雅黑" panose="020B0503020204020204" charset="-122"/>
                </a:rPr>
                <a:t>0%</a:t>
              </a:r>
              <a:endParaRPr lang="en-US" altLang="zh-CN" sz="2400" b="1" dirty="0">
                <a:solidFill>
                  <a:srgbClr val="6CBCDD"/>
                </a:solidFill>
                <a:latin typeface="微软雅黑" panose="020B0503020204020204" charset="-122"/>
                <a:ea typeface="微软雅黑" panose="020B0503020204020204" charset="-122"/>
              </a:endParaRPr>
            </a:p>
          </p:txBody>
        </p:sp>
        <p:sp>
          <p:nvSpPr>
            <p:cNvPr id="18" name="íṩ1iḋè"/>
            <p:cNvSpPr/>
            <p:nvPr/>
          </p:nvSpPr>
          <p:spPr>
            <a:xfrm>
              <a:off x="1295803" y="1515964"/>
              <a:ext cx="444222" cy="444220"/>
            </a:xfrm>
            <a:prstGeom prst="ellipse">
              <a:avLst/>
            </a:prstGeom>
            <a:solidFill>
              <a:srgbClr val="6CBCDD"/>
            </a:solidFill>
            <a:ln w="12700" cap="rnd">
              <a:noFill/>
              <a:prstDash val="solid"/>
              <a:round/>
            </a:ln>
            <a:effectLst>
              <a:outerShdw blurRad="254000" dist="127000" algn="ctr" rotWithShape="0">
                <a:schemeClr val="tx1">
                  <a:lumMod val="75000"/>
                  <a:lumOff val="25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1B477F"/>
                </a:solidFill>
                <a:latin typeface="微软雅黑" panose="020B0503020204020204" charset="-122"/>
                <a:ea typeface="微软雅黑" panose="020B0503020204020204" charset="-122"/>
              </a:endParaRPr>
            </a:p>
          </p:txBody>
        </p:sp>
        <p:sp>
          <p:nvSpPr>
            <p:cNvPr id="19" name="íṥľide"/>
            <p:cNvSpPr/>
            <p:nvPr/>
          </p:nvSpPr>
          <p:spPr>
            <a:xfrm>
              <a:off x="1403797" y="1628051"/>
              <a:ext cx="216443" cy="212577"/>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1B477F"/>
                </a:solidFill>
                <a:latin typeface="微软雅黑" panose="020B0503020204020204" charset="-122"/>
                <a:ea typeface="微软雅黑" panose="020B0503020204020204" charset="-122"/>
              </a:endParaRPr>
            </a:p>
          </p:txBody>
        </p:sp>
        <p:sp>
          <p:nvSpPr>
            <p:cNvPr id="27" name="Synergistically utilize technically sound portals with frictionless chains. Dramatically customize…"/>
            <p:cNvSpPr txBox="1"/>
            <p:nvPr/>
          </p:nvSpPr>
          <p:spPr>
            <a:xfrm>
              <a:off x="1430446" y="1945492"/>
              <a:ext cx="2429432" cy="1156983"/>
            </a:xfrm>
            <a:prstGeom prst="rect">
              <a:avLst/>
            </a:prstGeom>
            <a:ln w="12700">
              <a:miter lim="400000"/>
            </a:ln>
          </p:spPr>
          <p:txBody>
            <a:bodyPr wrap="square" lIns="0" tIns="0" rIns="0" bIns="0">
              <a:spAutoFit/>
            </a:bodyPr>
            <a:lstStyle/>
            <a:p>
              <a:pPr lvl="0">
                <a:lnSpc>
                  <a:spcPct val="150000"/>
                </a:lnSpc>
                <a:defRPr/>
              </a:pPr>
              <a:r>
                <a:rPr lang="zh-CN" altLang="en-US" sz="2000" b="1" kern="0" dirty="0">
                  <a:solidFill>
                    <a:schemeClr val="tx1">
                      <a:lumMod val="65000"/>
                      <a:lumOff val="35000"/>
                    </a:schemeClr>
                  </a:solidFill>
                  <a:latin typeface="微软雅黑" panose="020B0503020204020204" charset="-122"/>
                  <a:ea typeface="微软雅黑" panose="020B0503020204020204" charset="-122"/>
                </a:rPr>
                <a:t>添加标题</a:t>
              </a:r>
              <a:endParaRPr lang="en-US" altLang="zh-CN" sz="2000" b="1" kern="0" dirty="0">
                <a:solidFill>
                  <a:schemeClr val="tx1">
                    <a:lumMod val="65000"/>
                    <a:lumOff val="35000"/>
                  </a:schemeClr>
                </a:solidFill>
                <a:latin typeface="微软雅黑" panose="020B0503020204020204" charset="-122"/>
                <a:ea typeface="微软雅黑" panose="020B0503020204020204" charset="-122"/>
              </a:endParaRPr>
            </a:p>
            <a:p>
              <a:pPr lvl="0">
                <a:lnSpc>
                  <a:spcPct val="150000"/>
                </a:lnSpc>
                <a:defRPr/>
              </a:pPr>
              <a:r>
                <a:rPr lang="zh-CN" altLang="en-US" sz="1600" kern="0" dirty="0">
                  <a:solidFill>
                    <a:prstClr val="black">
                      <a:lumMod val="75000"/>
                      <a:lumOff val="25000"/>
                    </a:prstClr>
                  </a:solidFill>
                  <a:latin typeface="微软雅黑" panose="020B0503020204020204" charset="-122"/>
                  <a:ea typeface="微软雅黑" panose="020B0503020204020204" charset="-122"/>
                </a:rPr>
                <a:t>请您单击此处输入文本内容加以解释说明。</a:t>
              </a:r>
              <a:endParaRPr lang="en-US" altLang="zh-CN" sz="1600" kern="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7" name="组合 6"/>
          <p:cNvGrpSpPr/>
          <p:nvPr/>
        </p:nvGrpSpPr>
        <p:grpSpPr>
          <a:xfrm>
            <a:off x="800329" y="3850518"/>
            <a:ext cx="4786351" cy="1893690"/>
            <a:chOff x="655188" y="3879546"/>
            <a:chExt cx="4786351" cy="1893690"/>
          </a:xfrm>
        </p:grpSpPr>
        <p:sp>
          <p:nvSpPr>
            <p:cNvPr id="20" name="íŝḻîḑé"/>
            <p:cNvSpPr/>
            <p:nvPr/>
          </p:nvSpPr>
          <p:spPr>
            <a:xfrm>
              <a:off x="655188" y="4097081"/>
              <a:ext cx="4786351" cy="1676155"/>
            </a:xfrm>
            <a:prstGeom prst="roundRect">
              <a:avLst>
                <a:gd name="adj" fmla="val 50000"/>
              </a:avLst>
            </a:prstGeom>
            <a:solidFill>
              <a:schemeClr val="bg1"/>
            </a:solidFill>
            <a:ln w="12700" cap="rnd">
              <a:noFill/>
              <a:prstDash val="solid"/>
              <a:rou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rgbClr val="1B477F"/>
                </a:solidFill>
                <a:latin typeface="微软雅黑" panose="020B0503020204020204" charset="-122"/>
                <a:ea typeface="微软雅黑" panose="020B0503020204020204" charset="-122"/>
              </a:endParaRPr>
            </a:p>
          </p:txBody>
        </p:sp>
        <p:sp>
          <p:nvSpPr>
            <p:cNvPr id="21" name="ïśļîďé"/>
            <p:cNvSpPr/>
            <p:nvPr/>
          </p:nvSpPr>
          <p:spPr>
            <a:xfrm rot="12256011" flipH="1">
              <a:off x="3961457" y="4362042"/>
              <a:ext cx="1146233" cy="1146233"/>
            </a:xfrm>
            <a:prstGeom prst="arc">
              <a:avLst>
                <a:gd name="adj1" fmla="val 8011347"/>
                <a:gd name="adj2" fmla="val 7470536"/>
              </a:avLst>
            </a:prstGeom>
            <a:ln w="889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1B477F"/>
                </a:solidFill>
                <a:latin typeface="微软雅黑" panose="020B0503020204020204" charset="-122"/>
                <a:ea typeface="微软雅黑" panose="020B0503020204020204" charset="-122"/>
              </a:endParaRPr>
            </a:p>
          </p:txBody>
        </p:sp>
        <p:sp>
          <p:nvSpPr>
            <p:cNvPr id="22" name="ïṡļíḓé"/>
            <p:cNvSpPr/>
            <p:nvPr/>
          </p:nvSpPr>
          <p:spPr>
            <a:xfrm flipH="1">
              <a:off x="3961457" y="4362042"/>
              <a:ext cx="1146233" cy="1146233"/>
            </a:xfrm>
            <a:prstGeom prst="arc">
              <a:avLst>
                <a:gd name="adj1" fmla="val 16113500"/>
                <a:gd name="adj2" fmla="val 5490586"/>
              </a:avLst>
            </a:prstGeom>
            <a:ln w="88900" cap="rnd">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1B477F"/>
                </a:solidFill>
                <a:latin typeface="微软雅黑" panose="020B0503020204020204" charset="-122"/>
                <a:ea typeface="微软雅黑" panose="020B0503020204020204" charset="-122"/>
              </a:endParaRPr>
            </a:p>
          </p:txBody>
        </p:sp>
        <p:sp>
          <p:nvSpPr>
            <p:cNvPr id="23" name="íŝ1íḑê"/>
            <p:cNvSpPr txBox="1"/>
            <p:nvPr/>
          </p:nvSpPr>
          <p:spPr>
            <a:xfrm>
              <a:off x="4097115" y="4736319"/>
              <a:ext cx="874915" cy="461665"/>
            </a:xfrm>
            <a:prstGeom prst="rect">
              <a:avLst/>
            </a:prstGeom>
            <a:noFill/>
          </p:spPr>
          <p:txBody>
            <a:bodyPr wrap="square">
              <a:spAutoFit/>
            </a:bodyPr>
            <a:lstStyle/>
            <a:p>
              <a:pPr algn="ctr"/>
              <a:r>
                <a:rPr lang="en-US" altLang="zh-CN" sz="2400" b="1" dirty="0">
                  <a:solidFill>
                    <a:srgbClr val="0070C0"/>
                  </a:solidFill>
                  <a:latin typeface="微软雅黑" panose="020B0503020204020204" charset="-122"/>
                  <a:ea typeface="微软雅黑" panose="020B0503020204020204" charset="-122"/>
                </a:rPr>
                <a:t>5</a:t>
              </a:r>
              <a:r>
                <a:rPr lang="en-US" altLang="zh-CN" sz="100" b="1" dirty="0">
                  <a:solidFill>
                    <a:srgbClr val="0070C0"/>
                  </a:solidFill>
                  <a:latin typeface="微软雅黑" panose="020B0503020204020204" charset="-122"/>
                  <a:ea typeface="微软雅黑" panose="020B0503020204020204" charset="-122"/>
                </a:rPr>
                <a:t> </a:t>
              </a:r>
              <a:r>
                <a:rPr lang="en-US" altLang="zh-CN" sz="2400" b="1" dirty="0">
                  <a:solidFill>
                    <a:srgbClr val="0070C0"/>
                  </a:solidFill>
                  <a:latin typeface="微软雅黑" panose="020B0503020204020204" charset="-122"/>
                  <a:ea typeface="微软雅黑" panose="020B0503020204020204" charset="-122"/>
                </a:rPr>
                <a:t>0%</a:t>
              </a:r>
              <a:endParaRPr lang="en-US" altLang="zh-CN" sz="2400" b="1" dirty="0">
                <a:solidFill>
                  <a:srgbClr val="0070C0"/>
                </a:solidFill>
                <a:latin typeface="微软雅黑" panose="020B0503020204020204" charset="-122"/>
                <a:ea typeface="微软雅黑" panose="020B0503020204020204" charset="-122"/>
              </a:endParaRPr>
            </a:p>
          </p:txBody>
        </p:sp>
        <p:sp>
          <p:nvSpPr>
            <p:cNvPr id="24" name="îşḻíḋê"/>
            <p:cNvSpPr/>
            <p:nvPr/>
          </p:nvSpPr>
          <p:spPr bwMode="auto">
            <a:xfrm>
              <a:off x="1461170" y="4034199"/>
              <a:ext cx="168853" cy="205561"/>
            </a:xfrm>
            <a:custGeom>
              <a:avLst/>
              <a:gdLst>
                <a:gd name="connsiteX0" fmla="*/ 283816 w 438150"/>
                <a:gd name="connsiteY0" fmla="*/ 621 h 533400"/>
                <a:gd name="connsiteX1" fmla="*/ 286102 w 438150"/>
                <a:gd name="connsiteY1" fmla="*/ 716 h 533400"/>
                <a:gd name="connsiteX2" fmla="*/ 286102 w 438150"/>
                <a:gd name="connsiteY2" fmla="*/ 124446 h 533400"/>
                <a:gd name="connsiteX3" fmla="*/ 286197 w 438150"/>
                <a:gd name="connsiteY3" fmla="*/ 126160 h 533400"/>
                <a:gd name="connsiteX4" fmla="*/ 314677 w 438150"/>
                <a:gd name="connsiteY4" fmla="*/ 153021 h 533400"/>
                <a:gd name="connsiteX5" fmla="*/ 314677 w 438150"/>
                <a:gd name="connsiteY5" fmla="*/ 153021 h 533400"/>
                <a:gd name="connsiteX6" fmla="*/ 438407 w 438150"/>
                <a:gd name="connsiteY6" fmla="*/ 153021 h 533400"/>
                <a:gd name="connsiteX7" fmla="*/ 438502 w 438150"/>
                <a:gd name="connsiteY7" fmla="*/ 155307 h 533400"/>
                <a:gd name="connsiteX8" fmla="*/ 438502 w 438150"/>
                <a:gd name="connsiteY8" fmla="*/ 505446 h 533400"/>
                <a:gd name="connsiteX9" fmla="*/ 409927 w 438150"/>
                <a:gd name="connsiteY9" fmla="*/ 534021 h 533400"/>
                <a:gd name="connsiteX10" fmla="*/ 28927 w 438150"/>
                <a:gd name="connsiteY10" fmla="*/ 534021 h 533400"/>
                <a:gd name="connsiteX11" fmla="*/ 352 w 438150"/>
                <a:gd name="connsiteY11" fmla="*/ 505446 h 533400"/>
                <a:gd name="connsiteX12" fmla="*/ 352 w 438150"/>
                <a:gd name="connsiteY12" fmla="*/ 29196 h 533400"/>
                <a:gd name="connsiteX13" fmla="*/ 28927 w 438150"/>
                <a:gd name="connsiteY13" fmla="*/ 621 h 533400"/>
                <a:gd name="connsiteX14" fmla="*/ 283816 w 438150"/>
                <a:gd name="connsiteY14" fmla="*/ 621 h 533400"/>
                <a:gd name="connsiteX15" fmla="*/ 248002 w 438150"/>
                <a:gd name="connsiteY15" fmla="*/ 200646 h 533400"/>
                <a:gd name="connsiteX16" fmla="*/ 152752 w 438150"/>
                <a:gd name="connsiteY16" fmla="*/ 200646 h 533400"/>
                <a:gd name="connsiteX17" fmla="*/ 152752 w 438150"/>
                <a:gd name="connsiteY17" fmla="*/ 410196 h 533400"/>
                <a:gd name="connsiteX18" fmla="*/ 171802 w 438150"/>
                <a:gd name="connsiteY18" fmla="*/ 410196 h 533400"/>
                <a:gd name="connsiteX19" fmla="*/ 171802 w 438150"/>
                <a:gd name="connsiteY19" fmla="*/ 314946 h 533400"/>
                <a:gd name="connsiteX20" fmla="*/ 248002 w 438150"/>
                <a:gd name="connsiteY20" fmla="*/ 314946 h 533400"/>
                <a:gd name="connsiteX21" fmla="*/ 250098 w 438150"/>
                <a:gd name="connsiteY21" fmla="*/ 314946 h 533400"/>
                <a:gd name="connsiteX22" fmla="*/ 305152 w 438150"/>
                <a:gd name="connsiteY22" fmla="*/ 257796 h 533400"/>
                <a:gd name="connsiteX23" fmla="*/ 248002 w 438150"/>
                <a:gd name="connsiteY23" fmla="*/ 200646 h 533400"/>
                <a:gd name="connsiteX24" fmla="*/ 248002 w 438150"/>
                <a:gd name="connsiteY24" fmla="*/ 200646 h 533400"/>
                <a:gd name="connsiteX25" fmla="*/ 248002 w 438150"/>
                <a:gd name="connsiteY25" fmla="*/ 219696 h 533400"/>
                <a:gd name="connsiteX26" fmla="*/ 286102 w 438150"/>
                <a:gd name="connsiteY26" fmla="*/ 257796 h 533400"/>
                <a:gd name="connsiteX27" fmla="*/ 248002 w 438150"/>
                <a:gd name="connsiteY27" fmla="*/ 295896 h 533400"/>
                <a:gd name="connsiteX28" fmla="*/ 248002 w 438150"/>
                <a:gd name="connsiteY28" fmla="*/ 295896 h 533400"/>
                <a:gd name="connsiteX29" fmla="*/ 171802 w 438150"/>
                <a:gd name="connsiteY29" fmla="*/ 295896 h 533400"/>
                <a:gd name="connsiteX30" fmla="*/ 171802 w 438150"/>
                <a:gd name="connsiteY30" fmla="*/ 219696 h 533400"/>
                <a:gd name="connsiteX31" fmla="*/ 248002 w 438150"/>
                <a:gd name="connsiteY31" fmla="*/ 219696 h 533400"/>
                <a:gd name="connsiteX32" fmla="*/ 428977 w 438150"/>
                <a:gd name="connsiteY32" fmla="*/ 133971 h 533400"/>
                <a:gd name="connsiteX33" fmla="*/ 314677 w 438150"/>
                <a:gd name="connsiteY33" fmla="*/ 133971 h 533400"/>
                <a:gd name="connsiteX34" fmla="*/ 313534 w 438150"/>
                <a:gd name="connsiteY34" fmla="*/ 133876 h 533400"/>
                <a:gd name="connsiteX35" fmla="*/ 305152 w 438150"/>
                <a:gd name="connsiteY35" fmla="*/ 124446 h 533400"/>
                <a:gd name="connsiteX36" fmla="*/ 305152 w 438150"/>
                <a:gd name="connsiteY36" fmla="*/ 124446 h 533400"/>
                <a:gd name="connsiteX37" fmla="*/ 305152 w 438150"/>
                <a:gd name="connsiteY37" fmla="*/ 10146 h 533400"/>
                <a:gd name="connsiteX38" fmla="*/ 428977 w 438150"/>
                <a:gd name="connsiteY38" fmla="*/ 1339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8150" h="533400">
                  <a:moveTo>
                    <a:pt x="283816" y="621"/>
                  </a:moveTo>
                  <a:cubicBezTo>
                    <a:pt x="284578" y="621"/>
                    <a:pt x="285340" y="621"/>
                    <a:pt x="286102" y="716"/>
                  </a:cubicBezTo>
                  <a:lnTo>
                    <a:pt x="286102" y="124446"/>
                  </a:lnTo>
                  <a:lnTo>
                    <a:pt x="286197" y="126160"/>
                  </a:lnTo>
                  <a:cubicBezTo>
                    <a:pt x="287055" y="141115"/>
                    <a:pt x="299532" y="153021"/>
                    <a:pt x="314677" y="153021"/>
                  </a:cubicBezTo>
                  <a:lnTo>
                    <a:pt x="314677" y="153021"/>
                  </a:lnTo>
                  <a:lnTo>
                    <a:pt x="438407" y="153021"/>
                  </a:lnTo>
                  <a:cubicBezTo>
                    <a:pt x="438502" y="153783"/>
                    <a:pt x="438502" y="154545"/>
                    <a:pt x="438502" y="155307"/>
                  </a:cubicBezTo>
                  <a:lnTo>
                    <a:pt x="438502" y="505446"/>
                  </a:lnTo>
                  <a:cubicBezTo>
                    <a:pt x="438502" y="521257"/>
                    <a:pt x="425739" y="534021"/>
                    <a:pt x="409927" y="534021"/>
                  </a:cubicBezTo>
                  <a:lnTo>
                    <a:pt x="28927" y="534021"/>
                  </a:lnTo>
                  <a:cubicBezTo>
                    <a:pt x="13115" y="534021"/>
                    <a:pt x="352" y="521257"/>
                    <a:pt x="352" y="505446"/>
                  </a:cubicBezTo>
                  <a:lnTo>
                    <a:pt x="352" y="29196"/>
                  </a:lnTo>
                  <a:cubicBezTo>
                    <a:pt x="352" y="13385"/>
                    <a:pt x="13115" y="621"/>
                    <a:pt x="28927" y="621"/>
                  </a:cubicBezTo>
                  <a:lnTo>
                    <a:pt x="283816" y="621"/>
                  </a:lnTo>
                  <a:close/>
                  <a:moveTo>
                    <a:pt x="248002" y="200646"/>
                  </a:moveTo>
                  <a:lnTo>
                    <a:pt x="152752" y="200646"/>
                  </a:lnTo>
                  <a:lnTo>
                    <a:pt x="152752" y="410196"/>
                  </a:lnTo>
                  <a:lnTo>
                    <a:pt x="171802" y="410196"/>
                  </a:lnTo>
                  <a:lnTo>
                    <a:pt x="171802" y="314946"/>
                  </a:lnTo>
                  <a:lnTo>
                    <a:pt x="248002" y="314946"/>
                  </a:lnTo>
                  <a:lnTo>
                    <a:pt x="250098" y="314946"/>
                  </a:lnTo>
                  <a:cubicBezTo>
                    <a:pt x="280673" y="313803"/>
                    <a:pt x="305152" y="288657"/>
                    <a:pt x="305152" y="257796"/>
                  </a:cubicBezTo>
                  <a:cubicBezTo>
                    <a:pt x="305152" y="226268"/>
                    <a:pt x="279530" y="200646"/>
                    <a:pt x="248002" y="200646"/>
                  </a:cubicBezTo>
                  <a:lnTo>
                    <a:pt x="248002" y="200646"/>
                  </a:lnTo>
                  <a:close/>
                  <a:moveTo>
                    <a:pt x="248002" y="219696"/>
                  </a:moveTo>
                  <a:cubicBezTo>
                    <a:pt x="269052" y="219696"/>
                    <a:pt x="286102" y="236746"/>
                    <a:pt x="286102" y="257796"/>
                  </a:cubicBezTo>
                  <a:cubicBezTo>
                    <a:pt x="286102" y="278846"/>
                    <a:pt x="269052" y="295896"/>
                    <a:pt x="248002" y="295896"/>
                  </a:cubicBezTo>
                  <a:lnTo>
                    <a:pt x="248002" y="295896"/>
                  </a:lnTo>
                  <a:lnTo>
                    <a:pt x="171802" y="295896"/>
                  </a:lnTo>
                  <a:lnTo>
                    <a:pt x="171802" y="219696"/>
                  </a:lnTo>
                  <a:lnTo>
                    <a:pt x="248002" y="219696"/>
                  </a:lnTo>
                  <a:close/>
                  <a:moveTo>
                    <a:pt x="428977" y="133971"/>
                  </a:moveTo>
                  <a:lnTo>
                    <a:pt x="314677" y="133971"/>
                  </a:lnTo>
                  <a:lnTo>
                    <a:pt x="313534" y="133876"/>
                  </a:lnTo>
                  <a:cubicBezTo>
                    <a:pt x="308772" y="133304"/>
                    <a:pt x="305152" y="129304"/>
                    <a:pt x="305152" y="124446"/>
                  </a:cubicBezTo>
                  <a:lnTo>
                    <a:pt x="305152" y="124446"/>
                  </a:lnTo>
                  <a:lnTo>
                    <a:pt x="305152" y="10146"/>
                  </a:lnTo>
                  <a:lnTo>
                    <a:pt x="428977" y="133971"/>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rgbClr val="1B477F"/>
                </a:solidFill>
                <a:latin typeface="微软雅黑" panose="020B0503020204020204" charset="-122"/>
                <a:ea typeface="微软雅黑" panose="020B0503020204020204" charset="-122"/>
              </a:endParaRPr>
            </a:p>
          </p:txBody>
        </p:sp>
        <p:sp>
          <p:nvSpPr>
            <p:cNvPr id="25" name="îṥļïḋé"/>
            <p:cNvSpPr/>
            <p:nvPr/>
          </p:nvSpPr>
          <p:spPr>
            <a:xfrm>
              <a:off x="1285633" y="3879546"/>
              <a:ext cx="444222" cy="444220"/>
            </a:xfrm>
            <a:prstGeom prst="ellipse">
              <a:avLst/>
            </a:prstGeom>
            <a:solidFill>
              <a:srgbClr val="0070C0"/>
            </a:solidFill>
            <a:ln w="12700" cap="rnd">
              <a:noFill/>
              <a:prstDash val="solid"/>
              <a:round/>
            </a:ln>
            <a:effectLst>
              <a:outerShdw blurRad="254000" dist="127000" algn="ctr" rotWithShape="0">
                <a:srgbClr val="1B477F">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rgbClr val="1B477F"/>
                </a:solidFill>
                <a:latin typeface="微软雅黑" panose="020B0503020204020204" charset="-122"/>
                <a:ea typeface="微软雅黑" panose="020B0503020204020204" charset="-122"/>
              </a:endParaRPr>
            </a:p>
          </p:txBody>
        </p:sp>
        <p:sp>
          <p:nvSpPr>
            <p:cNvPr id="26" name="íṣḷïḋê"/>
            <p:cNvSpPr/>
            <p:nvPr/>
          </p:nvSpPr>
          <p:spPr bwMode="auto">
            <a:xfrm>
              <a:off x="1404963" y="4008053"/>
              <a:ext cx="205561" cy="187207"/>
            </a:xfrm>
            <a:custGeom>
              <a:avLst/>
              <a:gdLst>
                <a:gd name="connsiteX0" fmla="*/ 125329 w 533400"/>
                <a:gd name="connsiteY0" fmla="*/ 229221 h 485775"/>
                <a:gd name="connsiteX1" fmla="*/ 125329 w 533400"/>
                <a:gd name="connsiteY1" fmla="*/ 276846 h 485775"/>
                <a:gd name="connsiteX2" fmla="*/ 144379 w 533400"/>
                <a:gd name="connsiteY2" fmla="*/ 276846 h 485775"/>
                <a:gd name="connsiteX3" fmla="*/ 144379 w 533400"/>
                <a:gd name="connsiteY3" fmla="*/ 229221 h 485775"/>
                <a:gd name="connsiteX4" fmla="*/ 392029 w 533400"/>
                <a:gd name="connsiteY4" fmla="*/ 229221 h 485775"/>
                <a:gd name="connsiteX5" fmla="*/ 392029 w 533400"/>
                <a:gd name="connsiteY5" fmla="*/ 276846 h 485775"/>
                <a:gd name="connsiteX6" fmla="*/ 411079 w 533400"/>
                <a:gd name="connsiteY6" fmla="*/ 276846 h 485775"/>
                <a:gd name="connsiteX7" fmla="*/ 411079 w 533400"/>
                <a:gd name="connsiteY7" fmla="*/ 229221 h 485775"/>
                <a:gd name="connsiteX8" fmla="*/ 534904 w 533400"/>
                <a:gd name="connsiteY8" fmla="*/ 229221 h 485775"/>
                <a:gd name="connsiteX9" fmla="*/ 534904 w 533400"/>
                <a:gd name="connsiteY9" fmla="*/ 457821 h 485775"/>
                <a:gd name="connsiteX10" fmla="*/ 506329 w 533400"/>
                <a:gd name="connsiteY10" fmla="*/ 486396 h 485775"/>
                <a:gd name="connsiteX11" fmla="*/ 30079 w 533400"/>
                <a:gd name="connsiteY11" fmla="*/ 486396 h 485775"/>
                <a:gd name="connsiteX12" fmla="*/ 1504 w 533400"/>
                <a:gd name="connsiteY12" fmla="*/ 457821 h 485775"/>
                <a:gd name="connsiteX13" fmla="*/ 1504 w 533400"/>
                <a:gd name="connsiteY13" fmla="*/ 229221 h 485775"/>
                <a:gd name="connsiteX14" fmla="*/ 125329 w 533400"/>
                <a:gd name="connsiteY14" fmla="*/ 229221 h 485775"/>
                <a:gd name="connsiteX15" fmla="*/ 372979 w 533400"/>
                <a:gd name="connsiteY15" fmla="*/ 621 h 485775"/>
                <a:gd name="connsiteX16" fmla="*/ 411079 w 533400"/>
                <a:gd name="connsiteY16" fmla="*/ 36816 h 485775"/>
                <a:gd name="connsiteX17" fmla="*/ 411079 w 533400"/>
                <a:gd name="connsiteY17" fmla="*/ 38721 h 485775"/>
                <a:gd name="connsiteX18" fmla="*/ 411079 w 533400"/>
                <a:gd name="connsiteY18" fmla="*/ 114921 h 485775"/>
                <a:gd name="connsiteX19" fmla="*/ 506329 w 533400"/>
                <a:gd name="connsiteY19" fmla="*/ 114921 h 485775"/>
                <a:gd name="connsiteX20" fmla="*/ 534904 w 533400"/>
                <a:gd name="connsiteY20" fmla="*/ 143496 h 485775"/>
                <a:gd name="connsiteX21" fmla="*/ 534904 w 533400"/>
                <a:gd name="connsiteY21" fmla="*/ 210171 h 485775"/>
                <a:gd name="connsiteX22" fmla="*/ 1504 w 533400"/>
                <a:gd name="connsiteY22" fmla="*/ 210171 h 485775"/>
                <a:gd name="connsiteX23" fmla="*/ 1504 w 533400"/>
                <a:gd name="connsiteY23" fmla="*/ 143496 h 485775"/>
                <a:gd name="connsiteX24" fmla="*/ 30079 w 533400"/>
                <a:gd name="connsiteY24" fmla="*/ 114921 h 485775"/>
                <a:gd name="connsiteX25" fmla="*/ 125329 w 533400"/>
                <a:gd name="connsiteY25" fmla="*/ 114921 h 485775"/>
                <a:gd name="connsiteX26" fmla="*/ 125329 w 533400"/>
                <a:gd name="connsiteY26" fmla="*/ 38721 h 485775"/>
                <a:gd name="connsiteX27" fmla="*/ 161524 w 533400"/>
                <a:gd name="connsiteY27" fmla="*/ 621 h 485775"/>
                <a:gd name="connsiteX28" fmla="*/ 163429 w 533400"/>
                <a:gd name="connsiteY28" fmla="*/ 621 h 485775"/>
                <a:gd name="connsiteX29" fmla="*/ 372979 w 533400"/>
                <a:gd name="connsiteY29" fmla="*/ 621 h 485775"/>
                <a:gd name="connsiteX30" fmla="*/ 372979 w 533400"/>
                <a:gd name="connsiteY30" fmla="*/ 19671 h 485775"/>
                <a:gd name="connsiteX31" fmla="*/ 163429 w 533400"/>
                <a:gd name="connsiteY31" fmla="*/ 19671 h 485775"/>
                <a:gd name="connsiteX32" fmla="*/ 144474 w 533400"/>
                <a:gd name="connsiteY32" fmla="*/ 37292 h 485775"/>
                <a:gd name="connsiteX33" fmla="*/ 144379 w 533400"/>
                <a:gd name="connsiteY33" fmla="*/ 38721 h 485775"/>
                <a:gd name="connsiteX34" fmla="*/ 144379 w 533400"/>
                <a:gd name="connsiteY34" fmla="*/ 114921 h 485775"/>
                <a:gd name="connsiteX35" fmla="*/ 392029 w 533400"/>
                <a:gd name="connsiteY35" fmla="*/ 114921 h 485775"/>
                <a:gd name="connsiteX36" fmla="*/ 392029 w 533400"/>
                <a:gd name="connsiteY36" fmla="*/ 38721 h 485775"/>
                <a:gd name="connsiteX37" fmla="*/ 375836 w 533400"/>
                <a:gd name="connsiteY37" fmla="*/ 19862 h 485775"/>
                <a:gd name="connsiteX38" fmla="*/ 374408 w 533400"/>
                <a:gd name="connsiteY38" fmla="*/ 19671 h 485775"/>
                <a:gd name="connsiteX39" fmla="*/ 372979 w 533400"/>
                <a:gd name="connsiteY39" fmla="*/ 1967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33400" h="485775">
                  <a:moveTo>
                    <a:pt x="125329" y="229221"/>
                  </a:moveTo>
                  <a:lnTo>
                    <a:pt x="125329" y="276846"/>
                  </a:lnTo>
                  <a:lnTo>
                    <a:pt x="144379" y="276846"/>
                  </a:lnTo>
                  <a:lnTo>
                    <a:pt x="144379" y="229221"/>
                  </a:lnTo>
                  <a:lnTo>
                    <a:pt x="392029" y="229221"/>
                  </a:lnTo>
                  <a:lnTo>
                    <a:pt x="392029" y="276846"/>
                  </a:lnTo>
                  <a:lnTo>
                    <a:pt x="411079" y="276846"/>
                  </a:lnTo>
                  <a:lnTo>
                    <a:pt x="411079" y="229221"/>
                  </a:lnTo>
                  <a:lnTo>
                    <a:pt x="534904" y="229221"/>
                  </a:lnTo>
                  <a:lnTo>
                    <a:pt x="534904" y="457821"/>
                  </a:lnTo>
                  <a:cubicBezTo>
                    <a:pt x="534904" y="473632"/>
                    <a:pt x="522141" y="486396"/>
                    <a:pt x="506329" y="486396"/>
                  </a:cubicBezTo>
                  <a:lnTo>
                    <a:pt x="30079" y="486396"/>
                  </a:lnTo>
                  <a:cubicBezTo>
                    <a:pt x="14267" y="486396"/>
                    <a:pt x="1504" y="473632"/>
                    <a:pt x="1504" y="457821"/>
                  </a:cubicBezTo>
                  <a:lnTo>
                    <a:pt x="1504" y="229221"/>
                  </a:lnTo>
                  <a:lnTo>
                    <a:pt x="125329" y="229221"/>
                  </a:lnTo>
                  <a:close/>
                  <a:moveTo>
                    <a:pt x="372979" y="621"/>
                  </a:moveTo>
                  <a:cubicBezTo>
                    <a:pt x="393363" y="621"/>
                    <a:pt x="410031" y="16623"/>
                    <a:pt x="411079" y="36816"/>
                  </a:cubicBezTo>
                  <a:lnTo>
                    <a:pt x="411079" y="38721"/>
                  </a:lnTo>
                  <a:lnTo>
                    <a:pt x="411079" y="114921"/>
                  </a:lnTo>
                  <a:lnTo>
                    <a:pt x="506329" y="114921"/>
                  </a:lnTo>
                  <a:cubicBezTo>
                    <a:pt x="522141" y="114921"/>
                    <a:pt x="534904" y="127685"/>
                    <a:pt x="534904" y="143496"/>
                  </a:cubicBezTo>
                  <a:lnTo>
                    <a:pt x="534904" y="210171"/>
                  </a:lnTo>
                  <a:lnTo>
                    <a:pt x="1504" y="210171"/>
                  </a:lnTo>
                  <a:lnTo>
                    <a:pt x="1504" y="143496"/>
                  </a:lnTo>
                  <a:cubicBezTo>
                    <a:pt x="1504" y="127685"/>
                    <a:pt x="14267" y="114921"/>
                    <a:pt x="30079" y="114921"/>
                  </a:cubicBezTo>
                  <a:lnTo>
                    <a:pt x="125329" y="114921"/>
                  </a:lnTo>
                  <a:lnTo>
                    <a:pt x="125329" y="38721"/>
                  </a:lnTo>
                  <a:cubicBezTo>
                    <a:pt x="125329" y="18337"/>
                    <a:pt x="141331" y="1669"/>
                    <a:pt x="161524" y="621"/>
                  </a:cubicBezTo>
                  <a:lnTo>
                    <a:pt x="163429" y="621"/>
                  </a:lnTo>
                  <a:lnTo>
                    <a:pt x="372979" y="621"/>
                  </a:lnTo>
                  <a:close/>
                  <a:moveTo>
                    <a:pt x="372979" y="19671"/>
                  </a:moveTo>
                  <a:lnTo>
                    <a:pt x="163429" y="19671"/>
                  </a:lnTo>
                  <a:cubicBezTo>
                    <a:pt x="153428" y="19671"/>
                    <a:pt x="145141" y="27482"/>
                    <a:pt x="144474" y="37292"/>
                  </a:cubicBezTo>
                  <a:lnTo>
                    <a:pt x="144379" y="38721"/>
                  </a:lnTo>
                  <a:lnTo>
                    <a:pt x="144379" y="114921"/>
                  </a:lnTo>
                  <a:lnTo>
                    <a:pt x="392029" y="114921"/>
                  </a:lnTo>
                  <a:lnTo>
                    <a:pt x="392029" y="38721"/>
                  </a:lnTo>
                  <a:cubicBezTo>
                    <a:pt x="392029" y="29196"/>
                    <a:pt x="384981" y="21290"/>
                    <a:pt x="375836" y="19862"/>
                  </a:cubicBezTo>
                  <a:lnTo>
                    <a:pt x="374408" y="19671"/>
                  </a:lnTo>
                  <a:lnTo>
                    <a:pt x="372979" y="19671"/>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solidFill>
                  <a:srgbClr val="1B477F"/>
                </a:solidFill>
                <a:latin typeface="微软雅黑" panose="020B0503020204020204" charset="-122"/>
                <a:ea typeface="微软雅黑" panose="020B0503020204020204" charset="-122"/>
              </a:endParaRPr>
            </a:p>
          </p:txBody>
        </p:sp>
        <p:sp>
          <p:nvSpPr>
            <p:cNvPr id="28" name="Synergistically utilize technically sound portals with frictionless chains. Dramatically customize…"/>
            <p:cNvSpPr txBox="1"/>
            <p:nvPr/>
          </p:nvSpPr>
          <p:spPr>
            <a:xfrm>
              <a:off x="1430446" y="4358171"/>
              <a:ext cx="2386810" cy="1156983"/>
            </a:xfrm>
            <a:prstGeom prst="rect">
              <a:avLst/>
            </a:prstGeom>
            <a:ln w="12700">
              <a:miter lim="400000"/>
            </a:ln>
          </p:spPr>
          <p:txBody>
            <a:bodyPr wrap="square" lIns="0" tIns="0" rIns="0" bIns="0">
              <a:spAutoFit/>
            </a:bodyPr>
            <a:lstStyle/>
            <a:p>
              <a:pPr lvl="0">
                <a:lnSpc>
                  <a:spcPct val="150000"/>
                </a:lnSpc>
                <a:defRPr/>
              </a:pPr>
              <a:r>
                <a:rPr lang="zh-CN" altLang="en-US" sz="2000" b="1" kern="0" dirty="0">
                  <a:solidFill>
                    <a:prstClr val="black">
                      <a:lumMod val="65000"/>
                      <a:lumOff val="35000"/>
                    </a:prstClr>
                  </a:solidFill>
                  <a:latin typeface="微软雅黑" panose="020B0503020204020204" charset="-122"/>
                  <a:ea typeface="微软雅黑" panose="020B0503020204020204" charset="-122"/>
                </a:rPr>
                <a:t>添加标题</a:t>
              </a:r>
              <a:endParaRPr lang="en-US" altLang="zh-CN" sz="2000" b="1" kern="0" dirty="0">
                <a:solidFill>
                  <a:prstClr val="black">
                    <a:lumMod val="65000"/>
                    <a:lumOff val="35000"/>
                  </a:prstClr>
                </a:solidFill>
                <a:latin typeface="微软雅黑" panose="020B0503020204020204" charset="-122"/>
                <a:ea typeface="微软雅黑" panose="020B0503020204020204" charset="-122"/>
              </a:endParaRPr>
            </a:p>
            <a:p>
              <a:pPr lvl="0">
                <a:lnSpc>
                  <a:spcPct val="150000"/>
                </a:lnSpc>
                <a:defRPr/>
              </a:pPr>
              <a:r>
                <a:rPr lang="zh-CN" altLang="en-US" sz="1600" kern="0" dirty="0">
                  <a:solidFill>
                    <a:prstClr val="black">
                      <a:lumMod val="75000"/>
                      <a:lumOff val="25000"/>
                    </a:prstClr>
                  </a:solidFill>
                  <a:latin typeface="微软雅黑" panose="020B0503020204020204" charset="-122"/>
                  <a:ea typeface="微软雅黑" panose="020B0503020204020204" charset="-122"/>
                </a:rPr>
                <a:t>请您单击此处输入文本内容加以解释说明。</a:t>
              </a:r>
              <a:endParaRPr lang="en-US" altLang="zh-CN" sz="1600" kern="0" dirty="0">
                <a:solidFill>
                  <a:prstClr val="black">
                    <a:lumMod val="75000"/>
                    <a:lumOff val="25000"/>
                  </a:prstClr>
                </a:solidFill>
                <a:latin typeface="微软雅黑" panose="020B0503020204020204" charset="-122"/>
                <a:ea typeface="微软雅黑" panose="020B0503020204020204" charset="-122"/>
              </a:endParaRPr>
            </a:p>
          </p:txBody>
        </p:sp>
      </p:grpSp>
      <p:grpSp>
        <p:nvGrpSpPr>
          <p:cNvPr id="48" name="组合 47"/>
          <p:cNvGrpSpPr/>
          <p:nvPr/>
        </p:nvGrpSpPr>
        <p:grpSpPr>
          <a:xfrm>
            <a:off x="6043546" y="1624992"/>
            <a:ext cx="4920933" cy="4035425"/>
            <a:chOff x="5782290" y="1668535"/>
            <a:chExt cx="4920933" cy="4035425"/>
          </a:xfrm>
        </p:grpSpPr>
        <p:pic>
          <p:nvPicPr>
            <p:cNvPr id="41" name="图片 40" descr="C:\Users\Administrator\Desktop\微信截图_20210729141937.png微信截图_20210729141937"/>
            <p:cNvPicPr>
              <a:picLocks noChangeAspect="1"/>
            </p:cNvPicPr>
            <p:nvPr/>
          </p:nvPicPr>
          <p:blipFill rotWithShape="1">
            <a:blip r:embed="rId1"/>
            <a:srcRect/>
            <a:stretch>
              <a:fillRect/>
            </a:stretch>
          </p:blipFill>
          <p:spPr>
            <a:xfrm>
              <a:off x="7756823" y="1668535"/>
              <a:ext cx="2946400" cy="4035425"/>
            </a:xfrm>
            <a:prstGeom prst="rect">
              <a:avLst/>
            </a:prstGeom>
            <a:solidFill>
              <a:sysClr val="window" lastClr="FFFFFF"/>
            </a:solidFill>
            <a:ln w="12700" cap="flat" cmpd="sng" algn="ctr">
              <a:noFill/>
              <a:prstDash val="solid"/>
              <a:miter lim="800000"/>
              <a:headEnd/>
              <a:tailEnd/>
            </a:ln>
            <a:effectLst>
              <a:outerShdw blurRad="711200" dist="254000" dir="2700000" sx="102000" sy="102000" algn="tl" rotWithShape="0">
                <a:prstClr val="black">
                  <a:alpha val="10000"/>
                </a:prstClr>
              </a:outerShdw>
            </a:effectLst>
          </p:spPr>
        </p:pic>
        <p:grpSp>
          <p:nvGrpSpPr>
            <p:cNvPr id="42" name="组合 41"/>
            <p:cNvGrpSpPr/>
            <p:nvPr/>
          </p:nvGrpSpPr>
          <p:grpSpPr>
            <a:xfrm>
              <a:off x="5782290" y="1668535"/>
              <a:ext cx="2329243" cy="4035298"/>
              <a:chOff x="6232233" y="1857219"/>
              <a:chExt cx="2329243" cy="4035298"/>
            </a:xfrm>
          </p:grpSpPr>
          <p:sp>
            <p:nvSpPr>
              <p:cNvPr id="43" name="iSľiḋè"/>
              <p:cNvSpPr/>
              <p:nvPr/>
            </p:nvSpPr>
            <p:spPr>
              <a:xfrm>
                <a:off x="6232233" y="1857219"/>
                <a:ext cx="2329243" cy="4035298"/>
              </a:xfrm>
              <a:prstGeom prst="roundRect">
                <a:avLst>
                  <a:gd name="adj" fmla="val 0"/>
                </a:avLst>
              </a:prstGeom>
              <a:solidFill>
                <a:sysClr val="window" lastClr="FFFFFF"/>
              </a:solidFill>
              <a:ln w="12700" cap="flat" cmpd="sng" algn="ctr">
                <a:noFill/>
                <a:prstDash val="solid"/>
                <a:miter lim="800000"/>
              </a:ln>
              <a:effectLst>
                <a:outerShdw blurRad="711200" dist="254000" dir="2700000" sx="102000" sy="102000" algn="tl" rotWithShape="0">
                  <a:prstClr val="black">
                    <a:alpha val="1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kern="0" dirty="0">
                  <a:solidFill>
                    <a:prstClr val="white"/>
                  </a:solidFill>
                  <a:latin typeface="微软雅黑" panose="020B0503020204020204" charset="-122"/>
                  <a:ea typeface="微软雅黑" panose="020B0503020204020204" charset="-122"/>
                </a:endParaRPr>
              </a:p>
            </p:txBody>
          </p:sp>
          <p:grpSp>
            <p:nvGrpSpPr>
              <p:cNvPr id="44" name="组合 43"/>
              <p:cNvGrpSpPr/>
              <p:nvPr/>
            </p:nvGrpSpPr>
            <p:grpSpPr>
              <a:xfrm>
                <a:off x="7044536" y="2194766"/>
                <a:ext cx="704637" cy="704637"/>
                <a:chOff x="7047857" y="2194766"/>
                <a:chExt cx="704637" cy="704637"/>
              </a:xfrm>
            </p:grpSpPr>
            <p:sp>
              <p:nvSpPr>
                <p:cNvPr id="46" name="išļiḓe"/>
                <p:cNvSpPr/>
                <p:nvPr/>
              </p:nvSpPr>
              <p:spPr>
                <a:xfrm>
                  <a:off x="7047857" y="2194766"/>
                  <a:ext cx="704637" cy="704637"/>
                </a:xfrm>
                <a:prstGeom prst="ellipse">
                  <a:avLst/>
                </a:prstGeom>
                <a:noFill/>
                <a:ln w="12700" cap="rnd">
                  <a:solidFill>
                    <a:schemeClr val="bg2">
                      <a:lumMod val="2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latin typeface="微软雅黑" panose="020B0503020204020204" charset="-122"/>
                    <a:ea typeface="微软雅黑" panose="020B0503020204020204" charset="-122"/>
                  </a:endParaRPr>
                </a:p>
              </p:txBody>
            </p:sp>
            <p:sp>
              <p:nvSpPr>
                <p:cNvPr id="47" name="íṡliḋê"/>
                <p:cNvSpPr/>
                <p:nvPr/>
              </p:nvSpPr>
              <p:spPr bwMode="auto">
                <a:xfrm>
                  <a:off x="7224824" y="2352572"/>
                  <a:ext cx="350703" cy="389025"/>
                </a:xfrm>
                <a:custGeom>
                  <a:avLst/>
                  <a:gdLst>
                    <a:gd name="connsiteX0" fmla="*/ 362430 w 495300"/>
                    <a:gd name="connsiteY0" fmla="*/ 621 h 533400"/>
                    <a:gd name="connsiteX1" fmla="*/ 400530 w 495300"/>
                    <a:gd name="connsiteY1" fmla="*/ 38721 h 533400"/>
                    <a:gd name="connsiteX2" fmla="*/ 400530 w 495300"/>
                    <a:gd name="connsiteY2" fmla="*/ 38721 h 533400"/>
                    <a:gd name="connsiteX3" fmla="*/ 400530 w 495300"/>
                    <a:gd name="connsiteY3" fmla="*/ 124446 h 533400"/>
                    <a:gd name="connsiteX4" fmla="*/ 362430 w 495300"/>
                    <a:gd name="connsiteY4" fmla="*/ 162546 h 533400"/>
                    <a:gd name="connsiteX5" fmla="*/ 362430 w 495300"/>
                    <a:gd name="connsiteY5" fmla="*/ 162546 h 533400"/>
                    <a:gd name="connsiteX6" fmla="*/ 257655 w 495300"/>
                    <a:gd name="connsiteY6" fmla="*/ 162546 h 533400"/>
                    <a:gd name="connsiteX7" fmla="*/ 257655 w 495300"/>
                    <a:gd name="connsiteY7" fmla="*/ 295896 h 533400"/>
                    <a:gd name="connsiteX8" fmla="*/ 419580 w 495300"/>
                    <a:gd name="connsiteY8" fmla="*/ 295896 h 533400"/>
                    <a:gd name="connsiteX9" fmla="*/ 457680 w 495300"/>
                    <a:gd name="connsiteY9" fmla="*/ 332091 h 533400"/>
                    <a:gd name="connsiteX10" fmla="*/ 457680 w 495300"/>
                    <a:gd name="connsiteY10" fmla="*/ 333996 h 533400"/>
                    <a:gd name="connsiteX11" fmla="*/ 457680 w 495300"/>
                    <a:gd name="connsiteY11" fmla="*/ 438771 h 533400"/>
                    <a:gd name="connsiteX12" fmla="*/ 467205 w 495300"/>
                    <a:gd name="connsiteY12" fmla="*/ 438771 h 533400"/>
                    <a:gd name="connsiteX13" fmla="*/ 495780 w 495300"/>
                    <a:gd name="connsiteY13" fmla="*/ 465441 h 533400"/>
                    <a:gd name="connsiteX14" fmla="*/ 495780 w 495300"/>
                    <a:gd name="connsiteY14" fmla="*/ 467346 h 533400"/>
                    <a:gd name="connsiteX15" fmla="*/ 495780 w 495300"/>
                    <a:gd name="connsiteY15" fmla="*/ 505446 h 533400"/>
                    <a:gd name="connsiteX16" fmla="*/ 467205 w 495300"/>
                    <a:gd name="connsiteY16" fmla="*/ 534021 h 533400"/>
                    <a:gd name="connsiteX17" fmla="*/ 467205 w 495300"/>
                    <a:gd name="connsiteY17" fmla="*/ 534021 h 533400"/>
                    <a:gd name="connsiteX18" fmla="*/ 429105 w 495300"/>
                    <a:gd name="connsiteY18" fmla="*/ 534021 h 533400"/>
                    <a:gd name="connsiteX19" fmla="*/ 400530 w 495300"/>
                    <a:gd name="connsiteY19" fmla="*/ 505446 h 533400"/>
                    <a:gd name="connsiteX20" fmla="*/ 400530 w 495300"/>
                    <a:gd name="connsiteY20" fmla="*/ 505446 h 533400"/>
                    <a:gd name="connsiteX21" fmla="*/ 400530 w 495300"/>
                    <a:gd name="connsiteY21" fmla="*/ 467346 h 533400"/>
                    <a:gd name="connsiteX22" fmla="*/ 429105 w 495300"/>
                    <a:gd name="connsiteY22" fmla="*/ 438771 h 533400"/>
                    <a:gd name="connsiteX23" fmla="*/ 429105 w 495300"/>
                    <a:gd name="connsiteY23" fmla="*/ 438771 h 533400"/>
                    <a:gd name="connsiteX24" fmla="*/ 438630 w 495300"/>
                    <a:gd name="connsiteY24" fmla="*/ 438771 h 533400"/>
                    <a:gd name="connsiteX25" fmla="*/ 438630 w 495300"/>
                    <a:gd name="connsiteY25" fmla="*/ 333996 h 533400"/>
                    <a:gd name="connsiteX26" fmla="*/ 420533 w 495300"/>
                    <a:gd name="connsiteY26" fmla="*/ 314946 h 533400"/>
                    <a:gd name="connsiteX27" fmla="*/ 419580 w 495300"/>
                    <a:gd name="connsiteY27" fmla="*/ 314946 h 533400"/>
                    <a:gd name="connsiteX28" fmla="*/ 257655 w 495300"/>
                    <a:gd name="connsiteY28" fmla="*/ 314946 h 533400"/>
                    <a:gd name="connsiteX29" fmla="*/ 257655 w 495300"/>
                    <a:gd name="connsiteY29" fmla="*/ 438771 h 533400"/>
                    <a:gd name="connsiteX30" fmla="*/ 267180 w 495300"/>
                    <a:gd name="connsiteY30" fmla="*/ 438771 h 533400"/>
                    <a:gd name="connsiteX31" fmla="*/ 295755 w 495300"/>
                    <a:gd name="connsiteY31" fmla="*/ 465441 h 533400"/>
                    <a:gd name="connsiteX32" fmla="*/ 295755 w 495300"/>
                    <a:gd name="connsiteY32" fmla="*/ 467346 h 533400"/>
                    <a:gd name="connsiteX33" fmla="*/ 295755 w 495300"/>
                    <a:gd name="connsiteY33" fmla="*/ 505446 h 533400"/>
                    <a:gd name="connsiteX34" fmla="*/ 267180 w 495300"/>
                    <a:gd name="connsiteY34" fmla="*/ 534021 h 533400"/>
                    <a:gd name="connsiteX35" fmla="*/ 267180 w 495300"/>
                    <a:gd name="connsiteY35" fmla="*/ 534021 h 533400"/>
                    <a:gd name="connsiteX36" fmla="*/ 229080 w 495300"/>
                    <a:gd name="connsiteY36" fmla="*/ 534021 h 533400"/>
                    <a:gd name="connsiteX37" fmla="*/ 200505 w 495300"/>
                    <a:gd name="connsiteY37" fmla="*/ 505446 h 533400"/>
                    <a:gd name="connsiteX38" fmla="*/ 200505 w 495300"/>
                    <a:gd name="connsiteY38" fmla="*/ 505446 h 533400"/>
                    <a:gd name="connsiteX39" fmla="*/ 200505 w 495300"/>
                    <a:gd name="connsiteY39" fmla="*/ 467346 h 533400"/>
                    <a:gd name="connsiteX40" fmla="*/ 229080 w 495300"/>
                    <a:gd name="connsiteY40" fmla="*/ 438771 h 533400"/>
                    <a:gd name="connsiteX41" fmla="*/ 229080 w 495300"/>
                    <a:gd name="connsiteY41" fmla="*/ 438771 h 533400"/>
                    <a:gd name="connsiteX42" fmla="*/ 238605 w 495300"/>
                    <a:gd name="connsiteY42" fmla="*/ 438771 h 533400"/>
                    <a:gd name="connsiteX43" fmla="*/ 238605 w 495300"/>
                    <a:gd name="connsiteY43" fmla="*/ 314946 h 533400"/>
                    <a:gd name="connsiteX44" fmla="*/ 76680 w 495300"/>
                    <a:gd name="connsiteY44" fmla="*/ 314946 h 533400"/>
                    <a:gd name="connsiteX45" fmla="*/ 57630 w 495300"/>
                    <a:gd name="connsiteY45" fmla="*/ 333044 h 533400"/>
                    <a:gd name="connsiteX46" fmla="*/ 57630 w 495300"/>
                    <a:gd name="connsiteY46" fmla="*/ 333996 h 533400"/>
                    <a:gd name="connsiteX47" fmla="*/ 57630 w 495300"/>
                    <a:gd name="connsiteY47" fmla="*/ 438771 h 533400"/>
                    <a:gd name="connsiteX48" fmla="*/ 67155 w 495300"/>
                    <a:gd name="connsiteY48" fmla="*/ 438771 h 533400"/>
                    <a:gd name="connsiteX49" fmla="*/ 95730 w 495300"/>
                    <a:gd name="connsiteY49" fmla="*/ 465441 h 533400"/>
                    <a:gd name="connsiteX50" fmla="*/ 95730 w 495300"/>
                    <a:gd name="connsiteY50" fmla="*/ 467346 h 533400"/>
                    <a:gd name="connsiteX51" fmla="*/ 95730 w 495300"/>
                    <a:gd name="connsiteY51" fmla="*/ 505446 h 533400"/>
                    <a:gd name="connsiteX52" fmla="*/ 67155 w 495300"/>
                    <a:gd name="connsiteY52" fmla="*/ 534021 h 533400"/>
                    <a:gd name="connsiteX53" fmla="*/ 67155 w 495300"/>
                    <a:gd name="connsiteY53" fmla="*/ 534021 h 533400"/>
                    <a:gd name="connsiteX54" fmla="*/ 29055 w 495300"/>
                    <a:gd name="connsiteY54" fmla="*/ 534021 h 533400"/>
                    <a:gd name="connsiteX55" fmla="*/ 480 w 495300"/>
                    <a:gd name="connsiteY55" fmla="*/ 505446 h 533400"/>
                    <a:gd name="connsiteX56" fmla="*/ 480 w 495300"/>
                    <a:gd name="connsiteY56" fmla="*/ 505446 h 533400"/>
                    <a:gd name="connsiteX57" fmla="*/ 480 w 495300"/>
                    <a:gd name="connsiteY57" fmla="*/ 467346 h 533400"/>
                    <a:gd name="connsiteX58" fmla="*/ 29055 w 495300"/>
                    <a:gd name="connsiteY58" fmla="*/ 438771 h 533400"/>
                    <a:gd name="connsiteX59" fmla="*/ 29055 w 495300"/>
                    <a:gd name="connsiteY59" fmla="*/ 438771 h 533400"/>
                    <a:gd name="connsiteX60" fmla="*/ 38580 w 495300"/>
                    <a:gd name="connsiteY60" fmla="*/ 438771 h 533400"/>
                    <a:gd name="connsiteX61" fmla="*/ 38580 w 495300"/>
                    <a:gd name="connsiteY61" fmla="*/ 333996 h 533400"/>
                    <a:gd name="connsiteX62" fmla="*/ 74775 w 495300"/>
                    <a:gd name="connsiteY62" fmla="*/ 295896 h 533400"/>
                    <a:gd name="connsiteX63" fmla="*/ 76680 w 495300"/>
                    <a:gd name="connsiteY63" fmla="*/ 295896 h 533400"/>
                    <a:gd name="connsiteX64" fmla="*/ 238605 w 495300"/>
                    <a:gd name="connsiteY64" fmla="*/ 295896 h 533400"/>
                    <a:gd name="connsiteX65" fmla="*/ 238605 w 495300"/>
                    <a:gd name="connsiteY65" fmla="*/ 162546 h 533400"/>
                    <a:gd name="connsiteX66" fmla="*/ 133830 w 495300"/>
                    <a:gd name="connsiteY66" fmla="*/ 162546 h 533400"/>
                    <a:gd name="connsiteX67" fmla="*/ 95730 w 495300"/>
                    <a:gd name="connsiteY67" fmla="*/ 126351 h 533400"/>
                    <a:gd name="connsiteX68" fmla="*/ 95730 w 495300"/>
                    <a:gd name="connsiteY68" fmla="*/ 124446 h 533400"/>
                    <a:gd name="connsiteX69" fmla="*/ 95730 w 495300"/>
                    <a:gd name="connsiteY69" fmla="*/ 38721 h 533400"/>
                    <a:gd name="connsiteX70" fmla="*/ 133830 w 495300"/>
                    <a:gd name="connsiteY70" fmla="*/ 621 h 533400"/>
                    <a:gd name="connsiteX71" fmla="*/ 133830 w 495300"/>
                    <a:gd name="connsiteY71" fmla="*/ 621 h 533400"/>
                    <a:gd name="connsiteX72" fmla="*/ 362430 w 495300"/>
                    <a:gd name="connsiteY72" fmla="*/ 621 h 533400"/>
                    <a:gd name="connsiteX73" fmla="*/ 67155 w 495300"/>
                    <a:gd name="connsiteY73" fmla="*/ 457821 h 533400"/>
                    <a:gd name="connsiteX74" fmla="*/ 29055 w 495300"/>
                    <a:gd name="connsiteY74" fmla="*/ 457821 h 533400"/>
                    <a:gd name="connsiteX75" fmla="*/ 19530 w 495300"/>
                    <a:gd name="connsiteY75" fmla="*/ 467346 h 533400"/>
                    <a:gd name="connsiteX76" fmla="*/ 19530 w 495300"/>
                    <a:gd name="connsiteY76" fmla="*/ 467346 h 533400"/>
                    <a:gd name="connsiteX77" fmla="*/ 19530 w 495300"/>
                    <a:gd name="connsiteY77" fmla="*/ 505446 h 533400"/>
                    <a:gd name="connsiteX78" fmla="*/ 29055 w 495300"/>
                    <a:gd name="connsiteY78" fmla="*/ 514971 h 533400"/>
                    <a:gd name="connsiteX79" fmla="*/ 29055 w 495300"/>
                    <a:gd name="connsiteY79" fmla="*/ 514971 h 533400"/>
                    <a:gd name="connsiteX80" fmla="*/ 67155 w 495300"/>
                    <a:gd name="connsiteY80" fmla="*/ 514971 h 533400"/>
                    <a:gd name="connsiteX81" fmla="*/ 76680 w 495300"/>
                    <a:gd name="connsiteY81" fmla="*/ 505446 h 533400"/>
                    <a:gd name="connsiteX82" fmla="*/ 76680 w 495300"/>
                    <a:gd name="connsiteY82" fmla="*/ 505446 h 533400"/>
                    <a:gd name="connsiteX83" fmla="*/ 76680 w 495300"/>
                    <a:gd name="connsiteY83" fmla="*/ 467346 h 533400"/>
                    <a:gd name="connsiteX84" fmla="*/ 67155 w 495300"/>
                    <a:gd name="connsiteY84" fmla="*/ 457821 h 533400"/>
                    <a:gd name="connsiteX85" fmla="*/ 67155 w 495300"/>
                    <a:gd name="connsiteY85" fmla="*/ 457821 h 533400"/>
                    <a:gd name="connsiteX86" fmla="*/ 267180 w 495300"/>
                    <a:gd name="connsiteY86" fmla="*/ 457821 h 533400"/>
                    <a:gd name="connsiteX87" fmla="*/ 229080 w 495300"/>
                    <a:gd name="connsiteY87" fmla="*/ 457821 h 533400"/>
                    <a:gd name="connsiteX88" fmla="*/ 219555 w 495300"/>
                    <a:gd name="connsiteY88" fmla="*/ 467346 h 533400"/>
                    <a:gd name="connsiteX89" fmla="*/ 219555 w 495300"/>
                    <a:gd name="connsiteY89" fmla="*/ 467346 h 533400"/>
                    <a:gd name="connsiteX90" fmla="*/ 219555 w 495300"/>
                    <a:gd name="connsiteY90" fmla="*/ 505446 h 533400"/>
                    <a:gd name="connsiteX91" fmla="*/ 229080 w 495300"/>
                    <a:gd name="connsiteY91" fmla="*/ 514971 h 533400"/>
                    <a:gd name="connsiteX92" fmla="*/ 229080 w 495300"/>
                    <a:gd name="connsiteY92" fmla="*/ 514971 h 533400"/>
                    <a:gd name="connsiteX93" fmla="*/ 267180 w 495300"/>
                    <a:gd name="connsiteY93" fmla="*/ 514971 h 533400"/>
                    <a:gd name="connsiteX94" fmla="*/ 276705 w 495300"/>
                    <a:gd name="connsiteY94" fmla="*/ 505446 h 533400"/>
                    <a:gd name="connsiteX95" fmla="*/ 276705 w 495300"/>
                    <a:gd name="connsiteY95" fmla="*/ 505446 h 533400"/>
                    <a:gd name="connsiteX96" fmla="*/ 276705 w 495300"/>
                    <a:gd name="connsiteY96" fmla="*/ 467346 h 533400"/>
                    <a:gd name="connsiteX97" fmla="*/ 267180 w 495300"/>
                    <a:gd name="connsiteY97" fmla="*/ 457821 h 533400"/>
                    <a:gd name="connsiteX98" fmla="*/ 267180 w 495300"/>
                    <a:gd name="connsiteY98" fmla="*/ 457821 h 533400"/>
                    <a:gd name="connsiteX99" fmla="*/ 467205 w 495300"/>
                    <a:gd name="connsiteY99" fmla="*/ 457821 h 533400"/>
                    <a:gd name="connsiteX100" fmla="*/ 429105 w 495300"/>
                    <a:gd name="connsiteY100" fmla="*/ 457821 h 533400"/>
                    <a:gd name="connsiteX101" fmla="*/ 419580 w 495300"/>
                    <a:gd name="connsiteY101" fmla="*/ 467346 h 533400"/>
                    <a:gd name="connsiteX102" fmla="*/ 419580 w 495300"/>
                    <a:gd name="connsiteY102" fmla="*/ 467346 h 533400"/>
                    <a:gd name="connsiteX103" fmla="*/ 419580 w 495300"/>
                    <a:gd name="connsiteY103" fmla="*/ 505446 h 533400"/>
                    <a:gd name="connsiteX104" fmla="*/ 429105 w 495300"/>
                    <a:gd name="connsiteY104" fmla="*/ 514971 h 533400"/>
                    <a:gd name="connsiteX105" fmla="*/ 429105 w 495300"/>
                    <a:gd name="connsiteY105" fmla="*/ 514971 h 533400"/>
                    <a:gd name="connsiteX106" fmla="*/ 467205 w 495300"/>
                    <a:gd name="connsiteY106" fmla="*/ 514971 h 533400"/>
                    <a:gd name="connsiteX107" fmla="*/ 476730 w 495300"/>
                    <a:gd name="connsiteY107" fmla="*/ 505446 h 533400"/>
                    <a:gd name="connsiteX108" fmla="*/ 476730 w 495300"/>
                    <a:gd name="connsiteY108" fmla="*/ 505446 h 533400"/>
                    <a:gd name="connsiteX109" fmla="*/ 476730 w 495300"/>
                    <a:gd name="connsiteY109" fmla="*/ 467346 h 533400"/>
                    <a:gd name="connsiteX110" fmla="*/ 467205 w 495300"/>
                    <a:gd name="connsiteY110" fmla="*/ 457821 h 533400"/>
                    <a:gd name="connsiteX111" fmla="*/ 467205 w 495300"/>
                    <a:gd name="connsiteY111" fmla="*/ 457821 h 533400"/>
                    <a:gd name="connsiteX112" fmla="*/ 362430 w 495300"/>
                    <a:gd name="connsiteY112" fmla="*/ 19671 h 533400"/>
                    <a:gd name="connsiteX113" fmla="*/ 133830 w 495300"/>
                    <a:gd name="connsiteY113" fmla="*/ 19671 h 533400"/>
                    <a:gd name="connsiteX114" fmla="*/ 114780 w 495300"/>
                    <a:gd name="connsiteY114" fmla="*/ 38721 h 533400"/>
                    <a:gd name="connsiteX115" fmla="*/ 114780 w 495300"/>
                    <a:gd name="connsiteY115" fmla="*/ 38721 h 533400"/>
                    <a:gd name="connsiteX116" fmla="*/ 114780 w 495300"/>
                    <a:gd name="connsiteY116" fmla="*/ 124446 h 533400"/>
                    <a:gd name="connsiteX117" fmla="*/ 133830 w 495300"/>
                    <a:gd name="connsiteY117" fmla="*/ 143496 h 533400"/>
                    <a:gd name="connsiteX118" fmla="*/ 133830 w 495300"/>
                    <a:gd name="connsiteY118" fmla="*/ 143496 h 533400"/>
                    <a:gd name="connsiteX119" fmla="*/ 362430 w 495300"/>
                    <a:gd name="connsiteY119" fmla="*/ 143496 h 533400"/>
                    <a:gd name="connsiteX120" fmla="*/ 381480 w 495300"/>
                    <a:gd name="connsiteY120" fmla="*/ 124446 h 533400"/>
                    <a:gd name="connsiteX121" fmla="*/ 381480 w 495300"/>
                    <a:gd name="connsiteY121" fmla="*/ 124446 h 533400"/>
                    <a:gd name="connsiteX122" fmla="*/ 381480 w 495300"/>
                    <a:gd name="connsiteY122" fmla="*/ 38721 h 533400"/>
                    <a:gd name="connsiteX123" fmla="*/ 362430 w 495300"/>
                    <a:gd name="connsiteY123" fmla="*/ 19671 h 533400"/>
                    <a:gd name="connsiteX124" fmla="*/ 362430 w 495300"/>
                    <a:gd name="connsiteY124" fmla="*/ 19671 h 533400"/>
                    <a:gd name="connsiteX125" fmla="*/ 157643 w 495300"/>
                    <a:gd name="connsiteY125" fmla="*/ 86346 h 533400"/>
                    <a:gd name="connsiteX126" fmla="*/ 171930 w 495300"/>
                    <a:gd name="connsiteY126" fmla="*/ 100634 h 533400"/>
                    <a:gd name="connsiteX127" fmla="*/ 157643 w 495300"/>
                    <a:gd name="connsiteY127" fmla="*/ 114921 h 533400"/>
                    <a:gd name="connsiteX128" fmla="*/ 143355 w 495300"/>
                    <a:gd name="connsiteY128" fmla="*/ 100634 h 533400"/>
                    <a:gd name="connsiteX129" fmla="*/ 157643 w 495300"/>
                    <a:gd name="connsiteY129" fmla="*/ 8634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95300" h="533400">
                      <a:moveTo>
                        <a:pt x="362430" y="621"/>
                      </a:moveTo>
                      <a:cubicBezTo>
                        <a:pt x="383385" y="621"/>
                        <a:pt x="400530" y="17766"/>
                        <a:pt x="400530" y="38721"/>
                      </a:cubicBezTo>
                      <a:lnTo>
                        <a:pt x="400530" y="38721"/>
                      </a:lnTo>
                      <a:lnTo>
                        <a:pt x="400530" y="124446"/>
                      </a:lnTo>
                      <a:cubicBezTo>
                        <a:pt x="400530" y="145401"/>
                        <a:pt x="383385" y="162546"/>
                        <a:pt x="362430" y="162546"/>
                      </a:cubicBezTo>
                      <a:lnTo>
                        <a:pt x="362430" y="162546"/>
                      </a:lnTo>
                      <a:lnTo>
                        <a:pt x="257655" y="162546"/>
                      </a:lnTo>
                      <a:lnTo>
                        <a:pt x="257655" y="295896"/>
                      </a:lnTo>
                      <a:lnTo>
                        <a:pt x="419580" y="295896"/>
                      </a:lnTo>
                      <a:cubicBezTo>
                        <a:pt x="439583" y="295896"/>
                        <a:pt x="456727" y="312089"/>
                        <a:pt x="457680" y="332091"/>
                      </a:cubicBezTo>
                      <a:lnTo>
                        <a:pt x="457680" y="333996"/>
                      </a:lnTo>
                      <a:lnTo>
                        <a:pt x="457680" y="438771"/>
                      </a:lnTo>
                      <a:lnTo>
                        <a:pt x="467205" y="438771"/>
                      </a:lnTo>
                      <a:cubicBezTo>
                        <a:pt x="482445" y="438771"/>
                        <a:pt x="494827" y="450201"/>
                        <a:pt x="495780" y="465441"/>
                      </a:cubicBezTo>
                      <a:lnTo>
                        <a:pt x="495780" y="467346"/>
                      </a:lnTo>
                      <a:lnTo>
                        <a:pt x="495780" y="505446"/>
                      </a:lnTo>
                      <a:cubicBezTo>
                        <a:pt x="495780" y="521639"/>
                        <a:pt x="483398" y="534021"/>
                        <a:pt x="467205" y="534021"/>
                      </a:cubicBezTo>
                      <a:lnTo>
                        <a:pt x="467205" y="534021"/>
                      </a:lnTo>
                      <a:lnTo>
                        <a:pt x="429105" y="534021"/>
                      </a:lnTo>
                      <a:cubicBezTo>
                        <a:pt x="412912" y="534021"/>
                        <a:pt x="400530" y="521639"/>
                        <a:pt x="400530" y="505446"/>
                      </a:cubicBezTo>
                      <a:lnTo>
                        <a:pt x="400530" y="505446"/>
                      </a:lnTo>
                      <a:lnTo>
                        <a:pt x="400530" y="467346"/>
                      </a:lnTo>
                      <a:cubicBezTo>
                        <a:pt x="400530" y="451153"/>
                        <a:pt x="412912" y="438771"/>
                        <a:pt x="429105" y="438771"/>
                      </a:cubicBezTo>
                      <a:lnTo>
                        <a:pt x="429105" y="438771"/>
                      </a:lnTo>
                      <a:lnTo>
                        <a:pt x="438630" y="438771"/>
                      </a:lnTo>
                      <a:lnTo>
                        <a:pt x="438630" y="333996"/>
                      </a:lnTo>
                      <a:cubicBezTo>
                        <a:pt x="438630" y="323519"/>
                        <a:pt x="431010" y="315898"/>
                        <a:pt x="420533" y="314946"/>
                      </a:cubicBezTo>
                      <a:lnTo>
                        <a:pt x="419580" y="314946"/>
                      </a:lnTo>
                      <a:lnTo>
                        <a:pt x="257655" y="314946"/>
                      </a:lnTo>
                      <a:lnTo>
                        <a:pt x="257655" y="438771"/>
                      </a:lnTo>
                      <a:lnTo>
                        <a:pt x="267180" y="438771"/>
                      </a:lnTo>
                      <a:cubicBezTo>
                        <a:pt x="282420" y="438771"/>
                        <a:pt x="294802" y="450201"/>
                        <a:pt x="295755" y="465441"/>
                      </a:cubicBezTo>
                      <a:lnTo>
                        <a:pt x="295755" y="467346"/>
                      </a:lnTo>
                      <a:lnTo>
                        <a:pt x="295755" y="505446"/>
                      </a:lnTo>
                      <a:cubicBezTo>
                        <a:pt x="295755" y="521639"/>
                        <a:pt x="283373" y="534021"/>
                        <a:pt x="267180" y="534021"/>
                      </a:cubicBezTo>
                      <a:lnTo>
                        <a:pt x="267180" y="534021"/>
                      </a:lnTo>
                      <a:lnTo>
                        <a:pt x="229080" y="534021"/>
                      </a:lnTo>
                      <a:cubicBezTo>
                        <a:pt x="212887" y="534021"/>
                        <a:pt x="200505" y="521639"/>
                        <a:pt x="200505" y="505446"/>
                      </a:cubicBezTo>
                      <a:lnTo>
                        <a:pt x="200505" y="505446"/>
                      </a:lnTo>
                      <a:lnTo>
                        <a:pt x="200505" y="467346"/>
                      </a:lnTo>
                      <a:cubicBezTo>
                        <a:pt x="200505" y="451153"/>
                        <a:pt x="212887" y="438771"/>
                        <a:pt x="229080" y="438771"/>
                      </a:cubicBezTo>
                      <a:lnTo>
                        <a:pt x="229080" y="438771"/>
                      </a:lnTo>
                      <a:lnTo>
                        <a:pt x="238605" y="438771"/>
                      </a:lnTo>
                      <a:lnTo>
                        <a:pt x="238605" y="314946"/>
                      </a:lnTo>
                      <a:lnTo>
                        <a:pt x="76680" y="314946"/>
                      </a:lnTo>
                      <a:cubicBezTo>
                        <a:pt x="66202" y="314946"/>
                        <a:pt x="58583" y="322566"/>
                        <a:pt x="57630" y="333044"/>
                      </a:cubicBezTo>
                      <a:lnTo>
                        <a:pt x="57630" y="333996"/>
                      </a:lnTo>
                      <a:lnTo>
                        <a:pt x="57630" y="438771"/>
                      </a:lnTo>
                      <a:lnTo>
                        <a:pt x="67155" y="438771"/>
                      </a:lnTo>
                      <a:cubicBezTo>
                        <a:pt x="82395" y="438771"/>
                        <a:pt x="94777" y="450201"/>
                        <a:pt x="95730" y="465441"/>
                      </a:cubicBezTo>
                      <a:lnTo>
                        <a:pt x="95730" y="467346"/>
                      </a:lnTo>
                      <a:lnTo>
                        <a:pt x="95730" y="505446"/>
                      </a:lnTo>
                      <a:cubicBezTo>
                        <a:pt x="95730" y="521639"/>
                        <a:pt x="83348" y="534021"/>
                        <a:pt x="67155" y="534021"/>
                      </a:cubicBezTo>
                      <a:lnTo>
                        <a:pt x="67155" y="534021"/>
                      </a:lnTo>
                      <a:lnTo>
                        <a:pt x="29055" y="534021"/>
                      </a:lnTo>
                      <a:cubicBezTo>
                        <a:pt x="12862" y="534021"/>
                        <a:pt x="480" y="521639"/>
                        <a:pt x="480" y="505446"/>
                      </a:cubicBezTo>
                      <a:lnTo>
                        <a:pt x="480" y="505446"/>
                      </a:lnTo>
                      <a:lnTo>
                        <a:pt x="480" y="467346"/>
                      </a:lnTo>
                      <a:cubicBezTo>
                        <a:pt x="480" y="451153"/>
                        <a:pt x="12862" y="438771"/>
                        <a:pt x="29055" y="438771"/>
                      </a:cubicBezTo>
                      <a:lnTo>
                        <a:pt x="29055" y="438771"/>
                      </a:lnTo>
                      <a:lnTo>
                        <a:pt x="38580" y="438771"/>
                      </a:lnTo>
                      <a:lnTo>
                        <a:pt x="38580" y="333996"/>
                      </a:lnTo>
                      <a:cubicBezTo>
                        <a:pt x="38580" y="313994"/>
                        <a:pt x="54773" y="296848"/>
                        <a:pt x="74775" y="295896"/>
                      </a:cubicBezTo>
                      <a:lnTo>
                        <a:pt x="76680" y="295896"/>
                      </a:lnTo>
                      <a:lnTo>
                        <a:pt x="238605" y="295896"/>
                      </a:lnTo>
                      <a:lnTo>
                        <a:pt x="238605" y="162546"/>
                      </a:lnTo>
                      <a:lnTo>
                        <a:pt x="133830" y="162546"/>
                      </a:lnTo>
                      <a:cubicBezTo>
                        <a:pt x="113827" y="162546"/>
                        <a:pt x="96683" y="146353"/>
                        <a:pt x="95730" y="126351"/>
                      </a:cubicBezTo>
                      <a:lnTo>
                        <a:pt x="95730" y="124446"/>
                      </a:lnTo>
                      <a:lnTo>
                        <a:pt x="95730" y="38721"/>
                      </a:lnTo>
                      <a:cubicBezTo>
                        <a:pt x="95730" y="17766"/>
                        <a:pt x="112875" y="621"/>
                        <a:pt x="133830" y="621"/>
                      </a:cubicBezTo>
                      <a:lnTo>
                        <a:pt x="133830" y="621"/>
                      </a:lnTo>
                      <a:lnTo>
                        <a:pt x="362430" y="621"/>
                      </a:lnTo>
                      <a:close/>
                      <a:moveTo>
                        <a:pt x="67155" y="457821"/>
                      </a:moveTo>
                      <a:lnTo>
                        <a:pt x="29055" y="457821"/>
                      </a:lnTo>
                      <a:cubicBezTo>
                        <a:pt x="23340" y="457821"/>
                        <a:pt x="19530" y="461631"/>
                        <a:pt x="19530" y="467346"/>
                      </a:cubicBezTo>
                      <a:lnTo>
                        <a:pt x="19530" y="467346"/>
                      </a:lnTo>
                      <a:lnTo>
                        <a:pt x="19530" y="505446"/>
                      </a:lnTo>
                      <a:cubicBezTo>
                        <a:pt x="19530" y="511161"/>
                        <a:pt x="23340" y="514971"/>
                        <a:pt x="29055" y="514971"/>
                      </a:cubicBezTo>
                      <a:lnTo>
                        <a:pt x="29055" y="514971"/>
                      </a:lnTo>
                      <a:lnTo>
                        <a:pt x="67155" y="514971"/>
                      </a:lnTo>
                      <a:cubicBezTo>
                        <a:pt x="72870" y="514971"/>
                        <a:pt x="76680" y="511161"/>
                        <a:pt x="76680" y="505446"/>
                      </a:cubicBezTo>
                      <a:lnTo>
                        <a:pt x="76680" y="505446"/>
                      </a:lnTo>
                      <a:lnTo>
                        <a:pt x="76680" y="467346"/>
                      </a:lnTo>
                      <a:cubicBezTo>
                        <a:pt x="76680" y="461631"/>
                        <a:pt x="72870" y="457821"/>
                        <a:pt x="67155" y="457821"/>
                      </a:cubicBezTo>
                      <a:lnTo>
                        <a:pt x="67155" y="457821"/>
                      </a:lnTo>
                      <a:close/>
                      <a:moveTo>
                        <a:pt x="267180" y="457821"/>
                      </a:moveTo>
                      <a:lnTo>
                        <a:pt x="229080" y="457821"/>
                      </a:lnTo>
                      <a:cubicBezTo>
                        <a:pt x="223365" y="457821"/>
                        <a:pt x="219555" y="461631"/>
                        <a:pt x="219555" y="467346"/>
                      </a:cubicBezTo>
                      <a:lnTo>
                        <a:pt x="219555" y="467346"/>
                      </a:lnTo>
                      <a:lnTo>
                        <a:pt x="219555" y="505446"/>
                      </a:lnTo>
                      <a:cubicBezTo>
                        <a:pt x="219555" y="511161"/>
                        <a:pt x="223365" y="514971"/>
                        <a:pt x="229080" y="514971"/>
                      </a:cubicBezTo>
                      <a:lnTo>
                        <a:pt x="229080" y="514971"/>
                      </a:lnTo>
                      <a:lnTo>
                        <a:pt x="267180" y="514971"/>
                      </a:lnTo>
                      <a:cubicBezTo>
                        <a:pt x="272895" y="514971"/>
                        <a:pt x="276705" y="511161"/>
                        <a:pt x="276705" y="505446"/>
                      </a:cubicBezTo>
                      <a:lnTo>
                        <a:pt x="276705" y="505446"/>
                      </a:lnTo>
                      <a:lnTo>
                        <a:pt x="276705" y="467346"/>
                      </a:lnTo>
                      <a:cubicBezTo>
                        <a:pt x="276705" y="461631"/>
                        <a:pt x="272895" y="457821"/>
                        <a:pt x="267180" y="457821"/>
                      </a:cubicBezTo>
                      <a:lnTo>
                        <a:pt x="267180" y="457821"/>
                      </a:lnTo>
                      <a:close/>
                      <a:moveTo>
                        <a:pt x="467205" y="457821"/>
                      </a:moveTo>
                      <a:lnTo>
                        <a:pt x="429105" y="457821"/>
                      </a:lnTo>
                      <a:cubicBezTo>
                        <a:pt x="423390" y="457821"/>
                        <a:pt x="419580" y="461631"/>
                        <a:pt x="419580" y="467346"/>
                      </a:cubicBezTo>
                      <a:lnTo>
                        <a:pt x="419580" y="467346"/>
                      </a:lnTo>
                      <a:lnTo>
                        <a:pt x="419580" y="505446"/>
                      </a:lnTo>
                      <a:cubicBezTo>
                        <a:pt x="419580" y="511161"/>
                        <a:pt x="423390" y="514971"/>
                        <a:pt x="429105" y="514971"/>
                      </a:cubicBezTo>
                      <a:lnTo>
                        <a:pt x="429105" y="514971"/>
                      </a:lnTo>
                      <a:lnTo>
                        <a:pt x="467205" y="514971"/>
                      </a:lnTo>
                      <a:cubicBezTo>
                        <a:pt x="472920" y="514971"/>
                        <a:pt x="476730" y="511161"/>
                        <a:pt x="476730" y="505446"/>
                      </a:cubicBezTo>
                      <a:lnTo>
                        <a:pt x="476730" y="505446"/>
                      </a:lnTo>
                      <a:lnTo>
                        <a:pt x="476730" y="467346"/>
                      </a:lnTo>
                      <a:cubicBezTo>
                        <a:pt x="476730" y="461631"/>
                        <a:pt x="472920" y="457821"/>
                        <a:pt x="467205" y="457821"/>
                      </a:cubicBezTo>
                      <a:lnTo>
                        <a:pt x="467205" y="457821"/>
                      </a:lnTo>
                      <a:close/>
                      <a:moveTo>
                        <a:pt x="362430" y="19671"/>
                      </a:moveTo>
                      <a:lnTo>
                        <a:pt x="133830" y="19671"/>
                      </a:lnTo>
                      <a:cubicBezTo>
                        <a:pt x="123352" y="19671"/>
                        <a:pt x="114780" y="28244"/>
                        <a:pt x="114780" y="38721"/>
                      </a:cubicBezTo>
                      <a:lnTo>
                        <a:pt x="114780" y="38721"/>
                      </a:lnTo>
                      <a:lnTo>
                        <a:pt x="114780" y="124446"/>
                      </a:lnTo>
                      <a:cubicBezTo>
                        <a:pt x="114780" y="134923"/>
                        <a:pt x="123352" y="143496"/>
                        <a:pt x="133830" y="143496"/>
                      </a:cubicBezTo>
                      <a:lnTo>
                        <a:pt x="133830" y="143496"/>
                      </a:lnTo>
                      <a:lnTo>
                        <a:pt x="362430" y="143496"/>
                      </a:lnTo>
                      <a:cubicBezTo>
                        <a:pt x="372908" y="143496"/>
                        <a:pt x="381480" y="134923"/>
                        <a:pt x="381480" y="124446"/>
                      </a:cubicBezTo>
                      <a:lnTo>
                        <a:pt x="381480" y="124446"/>
                      </a:lnTo>
                      <a:lnTo>
                        <a:pt x="381480" y="38721"/>
                      </a:lnTo>
                      <a:cubicBezTo>
                        <a:pt x="381480" y="28244"/>
                        <a:pt x="372908" y="19671"/>
                        <a:pt x="362430" y="19671"/>
                      </a:cubicBezTo>
                      <a:lnTo>
                        <a:pt x="362430" y="19671"/>
                      </a:lnTo>
                      <a:close/>
                      <a:moveTo>
                        <a:pt x="157643" y="86346"/>
                      </a:moveTo>
                      <a:cubicBezTo>
                        <a:pt x="165262" y="86346"/>
                        <a:pt x="171930" y="93014"/>
                        <a:pt x="171930" y="100634"/>
                      </a:cubicBezTo>
                      <a:cubicBezTo>
                        <a:pt x="171930" y="108253"/>
                        <a:pt x="165262" y="114921"/>
                        <a:pt x="157643" y="114921"/>
                      </a:cubicBezTo>
                      <a:cubicBezTo>
                        <a:pt x="150023" y="114921"/>
                        <a:pt x="143355" y="108253"/>
                        <a:pt x="143355" y="100634"/>
                      </a:cubicBezTo>
                      <a:cubicBezTo>
                        <a:pt x="143355" y="93014"/>
                        <a:pt x="150023" y="86346"/>
                        <a:pt x="157643" y="86346"/>
                      </a:cubicBezTo>
                      <a:close/>
                    </a:path>
                  </a:pathLst>
                </a:custGeom>
                <a:solidFill>
                  <a:schemeClr val="tx1"/>
                </a:solidFill>
                <a:ln>
                  <a:noFill/>
                </a:ln>
              </p:spPr>
            </p:sp>
          </p:grpSp>
          <p:sp>
            <p:nvSpPr>
              <p:cNvPr id="45" name="Synergistically utilize technically sound portals with frictionless chains. Dramatically customize…"/>
              <p:cNvSpPr txBox="1"/>
              <p:nvPr/>
            </p:nvSpPr>
            <p:spPr>
              <a:xfrm>
                <a:off x="6518306" y="3206856"/>
                <a:ext cx="1757097" cy="2264979"/>
              </a:xfrm>
              <a:prstGeom prst="rect">
                <a:avLst/>
              </a:prstGeom>
              <a:ln w="12700">
                <a:miter lim="400000"/>
              </a:ln>
            </p:spPr>
            <p:txBody>
              <a:bodyPr wrap="square" lIns="0" tIns="0" rIns="0" bIns="0">
                <a:spAutoFit/>
              </a:bodyPr>
              <a:lstStyle/>
              <a:p>
                <a:pPr lvl="0" algn="ctr">
                  <a:lnSpc>
                    <a:spcPct val="150000"/>
                  </a:lnSpc>
                  <a:defRPr/>
                </a:pPr>
                <a:r>
                  <a:rPr lang="zh-CN" altLang="en-US" sz="2000" b="1" kern="0" dirty="0">
                    <a:solidFill>
                      <a:prstClr val="black">
                        <a:lumMod val="75000"/>
                        <a:lumOff val="25000"/>
                      </a:prstClr>
                    </a:solidFill>
                    <a:latin typeface="微软雅黑" panose="020B0503020204020204" charset="-122"/>
                    <a:ea typeface="微软雅黑" panose="020B0503020204020204" charset="-122"/>
                  </a:rPr>
                  <a:t>添加标题</a:t>
                </a:r>
                <a:endParaRPr lang="en-US" altLang="zh-CN" sz="2000" b="1" kern="0" dirty="0">
                  <a:solidFill>
                    <a:prstClr val="black">
                      <a:lumMod val="75000"/>
                      <a:lumOff val="25000"/>
                    </a:prstClr>
                  </a:solidFill>
                  <a:latin typeface="微软雅黑" panose="020B0503020204020204" charset="-122"/>
                  <a:ea typeface="微软雅黑" panose="020B0503020204020204" charset="-122"/>
                </a:endParaRPr>
              </a:p>
              <a:p>
                <a:pPr lvl="0" algn="ctr">
                  <a:lnSpc>
                    <a:spcPct val="150000"/>
                  </a:lnSpc>
                  <a:defRPr/>
                </a:pPr>
                <a:r>
                  <a:rPr lang="zh-CN" altLang="en-US" sz="1600" kern="0" dirty="0">
                    <a:solidFill>
                      <a:prstClr val="black">
                        <a:lumMod val="75000"/>
                        <a:lumOff val="25000"/>
                      </a:prstClr>
                    </a:solidFill>
                    <a:latin typeface="微软雅黑" panose="020B0503020204020204" charset="-122"/>
                    <a:ea typeface="微软雅黑" panose="020B0503020204020204" charset="-122"/>
                  </a:rPr>
                  <a:t>请您单击此处输入文本内容，可根据需要适当地调整文字的颜色或者大小等属性。</a:t>
                </a:r>
                <a:endParaRPr lang="en-US" altLang="zh-CN" sz="1600" kern="0" dirty="0">
                  <a:solidFill>
                    <a:prstClr val="black">
                      <a:lumMod val="75000"/>
                      <a:lumOff val="25000"/>
                    </a:prstClr>
                  </a:solidFill>
                  <a:latin typeface="微软雅黑" panose="020B0503020204020204" charset="-122"/>
                  <a:ea typeface="微软雅黑" panose="020B0503020204020204" charset="-122"/>
                </a:endParaRPr>
              </a:p>
            </p:txBody>
          </p:sp>
        </p:grpSp>
      </p:grpSp>
      <p:grpSp>
        <p:nvGrpSpPr>
          <p:cNvPr id="10" name="组合 9"/>
          <p:cNvGrpSpPr/>
          <p:nvPr/>
        </p:nvGrpSpPr>
        <p:grpSpPr>
          <a:xfrm>
            <a:off x="234950" y="319405"/>
            <a:ext cx="3071495" cy="565150"/>
            <a:chOff x="370" y="503"/>
            <a:chExt cx="4837" cy="890"/>
          </a:xfrm>
        </p:grpSpPr>
        <p:grpSp>
          <p:nvGrpSpPr>
            <p:cNvPr id="11" name="组合 10"/>
            <p:cNvGrpSpPr/>
            <p:nvPr/>
          </p:nvGrpSpPr>
          <p:grpSpPr>
            <a:xfrm>
              <a:off x="370" y="503"/>
              <a:ext cx="890" cy="890"/>
              <a:chOff x="406329" y="495300"/>
              <a:chExt cx="812871" cy="812871"/>
            </a:xfrm>
          </p:grpSpPr>
          <p:sp>
            <p:nvSpPr>
              <p:cNvPr id="12" name="泪滴形 11"/>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字魂36号-正文宋楷" panose="00000500000000000000" charset="-122"/>
                  <a:ea typeface="字魂36号-正文宋楷" panose="00000500000000000000" charset="-122"/>
                </a:endParaRPr>
              </a:p>
            </p:txBody>
          </p:sp>
          <p:sp>
            <p:nvSpPr>
              <p:cNvPr id="13" name="椭圆 12"/>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字魂36号-正文宋楷" panose="00000500000000000000" charset="-122"/>
                  <a:ea typeface="字魂36号-正文宋楷" panose="00000500000000000000" charset="-122"/>
                </a:endParaRPr>
              </a:p>
            </p:txBody>
          </p:sp>
        </p:grpSp>
        <p:sp>
          <p:nvSpPr>
            <p:cNvPr id="14" name="文本框 13"/>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a:grpSpLocks noChangeAspect="1"/>
          </p:cNvGrpSpPr>
          <p:nvPr/>
        </p:nvGrpSpPr>
        <p:grpSpPr>
          <a:xfrm>
            <a:off x="4462039" y="2042257"/>
            <a:ext cx="3209040" cy="3212754"/>
            <a:chOff x="4314856" y="2042257"/>
            <a:chExt cx="3679553" cy="3683812"/>
          </a:xfrm>
        </p:grpSpPr>
        <p:sp>
          <p:nvSpPr>
            <p:cNvPr id="21" name="PA_淘宝店chenying0907 106"/>
            <p:cNvSpPr/>
            <p:nvPr>
              <p:custDataLst>
                <p:tags r:id="rId1"/>
              </p:custDataLst>
            </p:nvPr>
          </p:nvSpPr>
          <p:spPr bwMode="auto">
            <a:xfrm>
              <a:off x="4314856" y="2042257"/>
              <a:ext cx="2251572" cy="225583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6CBCD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22" name="PA_淘宝店chenying0907 107"/>
            <p:cNvSpPr/>
            <p:nvPr>
              <p:custDataLst>
                <p:tags r:id="rId2"/>
              </p:custDataLst>
            </p:nvPr>
          </p:nvSpPr>
          <p:spPr bwMode="auto">
            <a:xfrm>
              <a:off x="4314856" y="3474496"/>
              <a:ext cx="2251572" cy="2251573"/>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0070C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23" name="PA_淘宝店chenying0907 108"/>
            <p:cNvSpPr/>
            <p:nvPr>
              <p:custDataLst>
                <p:tags r:id="rId3"/>
              </p:custDataLst>
            </p:nvPr>
          </p:nvSpPr>
          <p:spPr bwMode="auto">
            <a:xfrm>
              <a:off x="5742836" y="2042257"/>
              <a:ext cx="2251572" cy="225583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0070C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594D7B"/>
                </a:solidFill>
                <a:effectLst/>
                <a:uLnTx/>
                <a:uFillTx/>
                <a:latin typeface="微软雅黑" panose="020B0503020204020204" charset="-122"/>
                <a:ea typeface="微软雅黑" panose="020B0503020204020204" charset="-122"/>
                <a:cs typeface="+mn-cs"/>
              </a:endParaRPr>
            </a:p>
          </p:txBody>
        </p:sp>
        <p:sp>
          <p:nvSpPr>
            <p:cNvPr id="24" name="PA_淘宝店chenying0907 109"/>
            <p:cNvSpPr/>
            <p:nvPr>
              <p:custDataLst>
                <p:tags r:id="rId4"/>
              </p:custDataLst>
            </p:nvPr>
          </p:nvSpPr>
          <p:spPr bwMode="auto">
            <a:xfrm>
              <a:off x="5742837" y="3474496"/>
              <a:ext cx="2251572" cy="2251573"/>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6CBCD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pic>
          <p:nvPicPr>
            <p:cNvPr id="41" name="图片 40"/>
            <p:cNvPicPr>
              <a:picLocks noChangeAspect="1"/>
            </p:cNvPicPr>
            <p:nvPr/>
          </p:nvPicPr>
          <p:blipFill>
            <a:blip r:embed="rId5"/>
            <a:stretch>
              <a:fillRect/>
            </a:stretch>
          </p:blipFill>
          <p:spPr>
            <a:xfrm>
              <a:off x="7468632" y="3811145"/>
              <a:ext cx="358567" cy="337484"/>
            </a:xfrm>
            <a:prstGeom prst="rect">
              <a:avLst/>
            </a:prstGeom>
          </p:spPr>
        </p:pic>
        <p:sp>
          <p:nvSpPr>
            <p:cNvPr id="42" name="Freeform 15"/>
            <p:cNvSpPr>
              <a:spLocks noEditPoints="1"/>
            </p:cNvSpPr>
            <p:nvPr/>
          </p:nvSpPr>
          <p:spPr bwMode="auto">
            <a:xfrm>
              <a:off x="4532313" y="3712847"/>
              <a:ext cx="401830" cy="404331"/>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8F8F8"/>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inpin heiti" panose="00000500000000000000" pitchFamily="2" charset="-122"/>
              </a:endParaRPr>
            </a:p>
          </p:txBody>
        </p:sp>
        <p:pic>
          <p:nvPicPr>
            <p:cNvPr id="43" name="图片 42"/>
            <p:cNvPicPr>
              <a:picLocks noChangeAspect="1"/>
            </p:cNvPicPr>
            <p:nvPr/>
          </p:nvPicPr>
          <p:blipFill>
            <a:blip r:embed="rId6"/>
            <a:stretch>
              <a:fillRect/>
            </a:stretch>
          </p:blipFill>
          <p:spPr>
            <a:xfrm>
              <a:off x="6068761" y="5206802"/>
              <a:ext cx="278804" cy="358471"/>
            </a:xfrm>
            <a:prstGeom prst="rect">
              <a:avLst/>
            </a:prstGeom>
          </p:spPr>
        </p:pic>
        <p:pic>
          <p:nvPicPr>
            <p:cNvPr id="44" name="图片 43"/>
            <p:cNvPicPr>
              <a:picLocks noChangeAspect="1"/>
            </p:cNvPicPr>
            <p:nvPr/>
          </p:nvPicPr>
          <p:blipFill>
            <a:blip r:embed="rId7"/>
            <a:stretch>
              <a:fillRect/>
            </a:stretch>
          </p:blipFill>
          <p:spPr>
            <a:xfrm>
              <a:off x="5984860" y="2275780"/>
              <a:ext cx="362705" cy="362714"/>
            </a:xfrm>
            <a:prstGeom prst="rect">
              <a:avLst/>
            </a:prstGeom>
          </p:spPr>
        </p:pic>
      </p:grpSp>
      <p:sp>
        <p:nvSpPr>
          <p:cNvPr id="50" name="PA-矩形 4"/>
          <p:cNvSpPr>
            <a:spLocks noChangeArrowheads="1"/>
          </p:cNvSpPr>
          <p:nvPr>
            <p:custDataLst>
              <p:tags r:id="rId8"/>
            </p:custDataLst>
          </p:nvPr>
        </p:nvSpPr>
        <p:spPr bwMode="auto">
          <a:xfrm>
            <a:off x="8023225" y="1863725"/>
            <a:ext cx="3252470" cy="156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rPr>
              <a:t>添加标题</a:t>
            </a:r>
            <a:endParaRPr lang="en-US" altLang="zh-CN" sz="2000" b="1"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endParaRPr>
          </a:p>
          <a:p>
            <a:pPr lvl="0" eaLnBrk="1" hangingPunct="1">
              <a:lnSpc>
                <a:spcPct val="150000"/>
              </a:lnSpc>
              <a:defRPr/>
            </a:pPr>
            <a:r>
              <a:rPr lang="zh-CN" altLang="en-US" sz="1600"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rPr>
              <a:t>请您单击此处添加合适文字加以解释说明，可根据自己的需要适当地调整文字的大小或者颜色等属性。</a:t>
            </a:r>
            <a:endParaRPr lang="zh-CN" altLang="en-US" sz="1600"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endParaRPr>
          </a:p>
        </p:txBody>
      </p:sp>
      <p:sp>
        <p:nvSpPr>
          <p:cNvPr id="54" name="PA-矩形 4"/>
          <p:cNvSpPr>
            <a:spLocks noChangeArrowheads="1"/>
          </p:cNvSpPr>
          <p:nvPr>
            <p:custDataLst>
              <p:tags r:id="rId9"/>
            </p:custDataLst>
          </p:nvPr>
        </p:nvSpPr>
        <p:spPr bwMode="auto">
          <a:xfrm>
            <a:off x="8023225" y="3773170"/>
            <a:ext cx="3252470" cy="156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rPr>
              <a:t>添加标题</a:t>
            </a:r>
            <a:endParaRPr lang="en-US" altLang="zh-CN" sz="2000" b="1"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endParaRPr>
          </a:p>
          <a:p>
            <a:pPr lvl="0" eaLnBrk="1" hangingPunct="1">
              <a:lnSpc>
                <a:spcPct val="150000"/>
              </a:lnSpc>
              <a:defRPr/>
            </a:pPr>
            <a:r>
              <a:rPr lang="zh-CN" altLang="en-US" sz="1600"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rPr>
              <a:t>请您单击此处添加合适文字加以解释说明，可根据自己的需要适当地调整文字的大小或者颜色等属性。</a:t>
            </a:r>
            <a:endParaRPr lang="zh-CN" altLang="en-US" sz="1600"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endParaRPr>
          </a:p>
        </p:txBody>
      </p:sp>
      <p:sp>
        <p:nvSpPr>
          <p:cNvPr id="55" name="PA-矩形 4"/>
          <p:cNvSpPr>
            <a:spLocks noChangeArrowheads="1"/>
          </p:cNvSpPr>
          <p:nvPr>
            <p:custDataLst>
              <p:tags r:id="rId10"/>
            </p:custDataLst>
          </p:nvPr>
        </p:nvSpPr>
        <p:spPr bwMode="auto">
          <a:xfrm>
            <a:off x="937895" y="1863725"/>
            <a:ext cx="3271520" cy="156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rPr>
              <a:t>添加标题</a:t>
            </a:r>
            <a:endParaRPr lang="en-US" altLang="zh-CN" sz="2000" b="1"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endParaRPr>
          </a:p>
          <a:p>
            <a:pPr lvl="0" algn="r" eaLnBrk="1" hangingPunct="1">
              <a:lnSpc>
                <a:spcPct val="150000"/>
              </a:lnSpc>
              <a:defRPr/>
            </a:pPr>
            <a:r>
              <a:rPr lang="zh-CN" altLang="en-US" sz="1600"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rPr>
              <a:t>请您单击此处添加合适文字加以解释说明，可根据自己的需要适当地调整文字的大小或者颜色等属性。</a:t>
            </a:r>
            <a:endParaRPr lang="zh-CN" altLang="en-US" sz="1600"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endParaRPr>
          </a:p>
        </p:txBody>
      </p:sp>
      <p:sp>
        <p:nvSpPr>
          <p:cNvPr id="56" name="PA-矩形 4"/>
          <p:cNvSpPr>
            <a:spLocks noChangeArrowheads="1"/>
          </p:cNvSpPr>
          <p:nvPr>
            <p:custDataLst>
              <p:tags r:id="rId11"/>
            </p:custDataLst>
          </p:nvPr>
        </p:nvSpPr>
        <p:spPr bwMode="auto">
          <a:xfrm>
            <a:off x="937895" y="3773170"/>
            <a:ext cx="3271520" cy="156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rPr>
              <a:t>添加标题</a:t>
            </a:r>
            <a:endParaRPr lang="en-US" altLang="zh-CN" sz="2000" b="1"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endParaRPr>
          </a:p>
          <a:p>
            <a:pPr lvl="0" algn="r" eaLnBrk="1" hangingPunct="1">
              <a:lnSpc>
                <a:spcPct val="150000"/>
              </a:lnSpc>
              <a:defRPr/>
            </a:pPr>
            <a:r>
              <a:rPr lang="zh-CN" altLang="en-US" sz="1600"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rPr>
              <a:t>请您单击此处添加合适文字加以解释说明，可根据自己的需要适当地调整文字的大小或者颜色等属性。</a:t>
            </a:r>
            <a:endParaRPr lang="zh-CN" altLang="en-US" sz="1600" kern="0" dirty="0">
              <a:solidFill>
                <a:prstClr val="black">
                  <a:lumMod val="65000"/>
                  <a:lumOff val="35000"/>
                </a:prstClr>
              </a:solidFill>
              <a:latin typeface="微软雅黑" panose="020B0503020204020204" charset="-122"/>
              <a:ea typeface="微软雅黑" panose="020B0503020204020204" charset="-122"/>
              <a:cs typeface="+mn-ea"/>
              <a:sym typeface="思源黑体 CN Bold" panose="020B0800000000000000" pitchFamily="34" charset="-122"/>
            </a:endParaRPr>
          </a:p>
        </p:txBody>
      </p:sp>
      <p:grpSp>
        <p:nvGrpSpPr>
          <p:cNvPr id="2" name="组合 1"/>
          <p:cNvGrpSpPr/>
          <p:nvPr/>
        </p:nvGrpSpPr>
        <p:grpSpPr>
          <a:xfrm>
            <a:off x="234950" y="319405"/>
            <a:ext cx="3071495" cy="565150"/>
            <a:chOff x="370" y="503"/>
            <a:chExt cx="4837" cy="890"/>
          </a:xfrm>
        </p:grpSpPr>
        <p:grpSp>
          <p:nvGrpSpPr>
            <p:cNvPr id="3" name="组合 2"/>
            <p:cNvGrpSpPr/>
            <p:nvPr/>
          </p:nvGrpSpPr>
          <p:grpSpPr>
            <a:xfrm>
              <a:off x="370" y="503"/>
              <a:ext cx="890" cy="890"/>
              <a:chOff x="406329" y="495300"/>
              <a:chExt cx="812871" cy="812871"/>
            </a:xfrm>
          </p:grpSpPr>
          <p:sp>
            <p:nvSpPr>
              <p:cNvPr id="5" name="泪滴形 4"/>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字魂36号-正文宋楷" panose="00000500000000000000" charset="-122"/>
                  <a:ea typeface="字魂36号-正文宋楷" panose="00000500000000000000" charset="-122"/>
                </a:endParaRPr>
              </a:p>
            </p:txBody>
          </p:sp>
          <p:sp>
            <p:nvSpPr>
              <p:cNvPr id="6" name="椭圆 5"/>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字魂36号-正文宋楷" panose="00000500000000000000" charset="-122"/>
                  <a:ea typeface="字魂36号-正文宋楷" panose="00000500000000000000" charset="-122"/>
                </a:endParaRPr>
              </a:p>
            </p:txBody>
          </p:sp>
        </p:grpSp>
        <p:sp>
          <p:nvSpPr>
            <p:cNvPr id="4" name="文本框 3"/>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bldLst>
      <p:bldP spid="50"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3" name="任意多边形 22"/>
          <p:cNvSpPr/>
          <p:nvPr/>
        </p:nvSpPr>
        <p:spPr>
          <a:xfrm>
            <a:off x="0" y="2042160"/>
            <a:ext cx="12192000" cy="4815841"/>
          </a:xfrm>
          <a:custGeom>
            <a:avLst/>
            <a:gdLst>
              <a:gd name="connsiteX0" fmla="*/ 0 w 12192000"/>
              <a:gd name="connsiteY0" fmla="*/ 0 h 3747537"/>
              <a:gd name="connsiteX1" fmla="*/ 383614 w 12192000"/>
              <a:gd name="connsiteY1" fmla="*/ 3009 h 3747537"/>
              <a:gd name="connsiteX2" fmla="*/ 12174634 w 12192000"/>
              <a:gd name="connsiteY2" fmla="*/ 1844727 h 3747537"/>
              <a:gd name="connsiteX3" fmla="*/ 12192000 w 12192000"/>
              <a:gd name="connsiteY3" fmla="*/ 1851583 h 3747537"/>
              <a:gd name="connsiteX4" fmla="*/ 12192000 w 12192000"/>
              <a:gd name="connsiteY4" fmla="*/ 3747537 h 3747537"/>
              <a:gd name="connsiteX5" fmla="*/ 0 w 12192000"/>
              <a:gd name="connsiteY5" fmla="*/ 3747537 h 3747537"/>
              <a:gd name="connsiteX6" fmla="*/ 0 w 12192000"/>
              <a:gd name="connsiteY6" fmla="*/ 0 h 374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747537">
                <a:moveTo>
                  <a:pt x="0" y="0"/>
                </a:moveTo>
                <a:lnTo>
                  <a:pt x="383614" y="3009"/>
                </a:lnTo>
                <a:cubicBezTo>
                  <a:pt x="5127457" y="77609"/>
                  <a:pt x="9338572" y="778620"/>
                  <a:pt x="12174634" y="1844727"/>
                </a:cubicBezTo>
                <a:lnTo>
                  <a:pt x="12192000" y="1851583"/>
                </a:lnTo>
                <a:lnTo>
                  <a:pt x="12192000" y="3747537"/>
                </a:lnTo>
                <a:lnTo>
                  <a:pt x="0" y="3747537"/>
                </a:lnTo>
                <a:lnTo>
                  <a:pt x="0" y="0"/>
                </a:lnTo>
                <a:close/>
              </a:path>
            </a:pathLst>
          </a:custGeom>
          <a:solidFill>
            <a:schemeClr val="bg1"/>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cs typeface="+mn-cs"/>
            </a:endParaRPr>
          </a:p>
        </p:txBody>
      </p:sp>
      <p:sp>
        <p:nvSpPr>
          <p:cNvPr id="19" name="任意多边形 18"/>
          <p:cNvSpPr/>
          <p:nvPr/>
        </p:nvSpPr>
        <p:spPr>
          <a:xfrm>
            <a:off x="1" y="1"/>
            <a:ext cx="12191999" cy="6339954"/>
          </a:xfrm>
          <a:custGeom>
            <a:avLst/>
            <a:gdLst>
              <a:gd name="connsiteX0" fmla="*/ 0 w 9413333"/>
              <a:gd name="connsiteY0" fmla="*/ 0 h 4895022"/>
              <a:gd name="connsiteX1" fmla="*/ 9413333 w 9413333"/>
              <a:gd name="connsiteY1" fmla="*/ 0 h 4895022"/>
              <a:gd name="connsiteX2" fmla="*/ 9411379 w 9413333"/>
              <a:gd name="connsiteY2" fmla="*/ 77275 h 4895022"/>
              <a:gd name="connsiteX3" fmla="*/ 4338870 w 9413333"/>
              <a:gd name="connsiteY3" fmla="*/ 4895022 h 4895022"/>
              <a:gd name="connsiteX4" fmla="*/ 127186 w 9413333"/>
              <a:gd name="connsiteY4" fmla="*/ 2655687 h 4895022"/>
              <a:gd name="connsiteX5" fmla="*/ 0 w 9413333"/>
              <a:gd name="connsiteY5" fmla="*/ 2457296 h 4895022"/>
              <a:gd name="connsiteX6" fmla="*/ 0 w 9413333"/>
              <a:gd name="connsiteY6" fmla="*/ 0 h 489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13333" h="4895022">
                <a:moveTo>
                  <a:pt x="0" y="0"/>
                </a:moveTo>
                <a:lnTo>
                  <a:pt x="9413333" y="0"/>
                </a:lnTo>
                <a:lnTo>
                  <a:pt x="9411379" y="77275"/>
                </a:lnTo>
                <a:cubicBezTo>
                  <a:pt x="9275344" y="2760927"/>
                  <a:pt x="7056329" y="4895022"/>
                  <a:pt x="4338870" y="4895022"/>
                </a:cubicBezTo>
                <a:cubicBezTo>
                  <a:pt x="2585671" y="4895022"/>
                  <a:pt x="1039940" y="4006741"/>
                  <a:pt x="127186" y="2655687"/>
                </a:cubicBezTo>
                <a:lnTo>
                  <a:pt x="0" y="2457296"/>
                </a:lnTo>
                <a:lnTo>
                  <a:pt x="0" y="0"/>
                </a:lnTo>
                <a:close/>
              </a:path>
            </a:pathLst>
          </a:custGeom>
          <a:solidFill>
            <a:srgbClr val="6CBCDD"/>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cs typeface="+mn-cs"/>
            </a:endParaRPr>
          </a:p>
        </p:txBody>
      </p:sp>
      <p:sp>
        <p:nvSpPr>
          <p:cNvPr id="45" name="任意多边形: 形状 44"/>
          <p:cNvSpPr/>
          <p:nvPr/>
        </p:nvSpPr>
        <p:spPr>
          <a:xfrm>
            <a:off x="0" y="0"/>
            <a:ext cx="5010151" cy="4038599"/>
          </a:xfrm>
          <a:custGeom>
            <a:avLst/>
            <a:gdLst>
              <a:gd name="connsiteX0" fmla="*/ 0 w 5010151"/>
              <a:gd name="connsiteY0" fmla="*/ 0 h 4038599"/>
              <a:gd name="connsiteX1" fmla="*/ 4796606 w 5010151"/>
              <a:gd name="connsiteY1" fmla="*/ 0 h 4038599"/>
              <a:gd name="connsiteX2" fmla="*/ 4877198 w 5010151"/>
              <a:gd name="connsiteY2" fmla="*/ 219203 h 4038599"/>
              <a:gd name="connsiteX3" fmla="*/ 5010151 w 5010151"/>
              <a:gd name="connsiteY3" fmla="*/ 1094645 h 4038599"/>
              <a:gd name="connsiteX4" fmla="*/ 2052888 w 5010151"/>
              <a:gd name="connsiteY4" fmla="*/ 4038599 h 4038599"/>
              <a:gd name="connsiteX5" fmla="*/ 171794 w 5010151"/>
              <a:gd name="connsiteY5" fmla="*/ 3366343 h 4038599"/>
              <a:gd name="connsiteX6" fmla="*/ 0 w 5010151"/>
              <a:gd name="connsiteY6" fmla="*/ 3210909 h 40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0151" h="4038599">
                <a:moveTo>
                  <a:pt x="0" y="0"/>
                </a:moveTo>
                <a:lnTo>
                  <a:pt x="4796606" y="0"/>
                </a:lnTo>
                <a:lnTo>
                  <a:pt x="4877198" y="219203"/>
                </a:lnTo>
                <a:cubicBezTo>
                  <a:pt x="4963604" y="495755"/>
                  <a:pt x="5010151" y="789789"/>
                  <a:pt x="5010151" y="1094645"/>
                </a:cubicBezTo>
                <a:cubicBezTo>
                  <a:pt x="5010151" y="2720546"/>
                  <a:pt x="3686139" y="4038599"/>
                  <a:pt x="2052888" y="4038599"/>
                </a:cubicBezTo>
                <a:cubicBezTo>
                  <a:pt x="1338341" y="4038599"/>
                  <a:pt x="682984" y="3786316"/>
                  <a:pt x="171794" y="3366343"/>
                </a:cubicBezTo>
                <a:lnTo>
                  <a:pt x="0" y="3210909"/>
                </a:lnTo>
                <a:close/>
              </a:path>
            </a:pathLst>
          </a:custGeom>
          <a:solidFill>
            <a:srgbClr val="0070C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mn-lt"/>
              <a:cs typeface="+mn-cs"/>
            </a:endParaRPr>
          </a:p>
        </p:txBody>
      </p:sp>
      <p:sp>
        <p:nvSpPr>
          <p:cNvPr id="46" name="文本框 45"/>
          <p:cNvSpPr txBox="1"/>
          <p:nvPr/>
        </p:nvSpPr>
        <p:spPr>
          <a:xfrm>
            <a:off x="628650" y="1890981"/>
            <a:ext cx="3810000" cy="922020"/>
          </a:xfrm>
          <a:prstGeom prst="rect">
            <a:avLst/>
          </a:prstGeom>
          <a:noFill/>
        </p:spPr>
        <p:txBody>
          <a:bodyPr wrap="square">
            <a:spAutoFit/>
          </a:bodyPr>
          <a:lstStyle/>
          <a:p>
            <a:pPr algn="r">
              <a:defRPr/>
            </a:pPr>
            <a:r>
              <a:rPr lang="en-US" altLang="zh-CN" sz="5400" dirty="0">
                <a:solidFill>
                  <a:prstClr val="white"/>
                </a:solidFill>
                <a:latin typeface="Arial Black" panose="020B0A04020102020204" pitchFamily="34" charset="0"/>
                <a:ea typeface="字魂36号-正文宋楷" panose="00000500000000000000" charset="-122"/>
              </a:rPr>
              <a:t>PART 02</a:t>
            </a:r>
            <a:endParaRPr lang="zh-CN" altLang="en-US" sz="11500" dirty="0">
              <a:solidFill>
                <a:prstClr val="white"/>
              </a:solidFill>
              <a:latin typeface="Arial Black" panose="020B0A04020102020204" pitchFamily="34" charset="0"/>
              <a:ea typeface="字魂36号-正文宋楷" panose="00000500000000000000" charset="-122"/>
            </a:endParaRPr>
          </a:p>
        </p:txBody>
      </p:sp>
      <p:pic>
        <p:nvPicPr>
          <p:cNvPr id="5" name="图片 4" descr="21"/>
          <p:cNvPicPr>
            <a:picLocks noChangeAspect="1"/>
          </p:cNvPicPr>
          <p:nvPr/>
        </p:nvPicPr>
        <p:blipFill>
          <a:blip r:embed="rId1"/>
          <a:stretch>
            <a:fillRect/>
          </a:stretch>
        </p:blipFill>
        <p:spPr>
          <a:xfrm>
            <a:off x="10296525" y="5765165"/>
            <a:ext cx="1895475" cy="1095375"/>
          </a:xfrm>
          <a:prstGeom prst="rect">
            <a:avLst/>
          </a:prstGeom>
        </p:spPr>
      </p:pic>
      <p:sp>
        <p:nvSpPr>
          <p:cNvPr id="2" name="矩形 1"/>
          <p:cNvSpPr/>
          <p:nvPr/>
        </p:nvSpPr>
        <p:spPr>
          <a:xfrm>
            <a:off x="3922121" y="3261461"/>
            <a:ext cx="6290856" cy="787652"/>
          </a:xfrm>
          <a:prstGeom prst="rect">
            <a:avLst/>
          </a:prstGeom>
        </p:spPr>
        <p:txBody>
          <a:bodyPr wrap="square">
            <a:spAutoFit/>
          </a:bodyPr>
          <a:lstStyle/>
          <a:p>
            <a:pPr algn="ctr" eaLnBrk="0" hangingPunct="0">
              <a:lnSpc>
                <a:spcPct val="150000"/>
              </a:lnSpc>
              <a:defRPr/>
            </a:pPr>
            <a:r>
              <a:rPr lang="en-US" altLang="zh-CN" sz="1600" dirty="0">
                <a:solidFill>
                  <a:schemeClr val="bg1"/>
                </a:solidFill>
                <a:latin typeface="微软雅黑" panose="020B0503020204020204" charset="-122"/>
                <a:ea typeface="微软雅黑" panose="020B0503020204020204" charset="-122"/>
                <a:sym typeface="思源黑体 CN Bold" panose="020B0800000000000000" pitchFamily="34" charset="-122"/>
              </a:rPr>
              <a:t>A designer can use default text to simulate what text would look like. It looks even better with you using this text. </a:t>
            </a:r>
            <a:endParaRPr lang="en-US" altLang="zh-CN" sz="1600" dirty="0">
              <a:solidFill>
                <a:schemeClr val="bg1"/>
              </a:solidFill>
              <a:latin typeface="微软雅黑" panose="020B0503020204020204" charset="-122"/>
              <a:ea typeface="微软雅黑" panose="020B0503020204020204" charset="-122"/>
              <a:sym typeface="思源黑体 CN Bold" panose="020B0800000000000000" pitchFamily="34" charset="-122"/>
            </a:endParaRPr>
          </a:p>
        </p:txBody>
      </p:sp>
      <p:sp>
        <p:nvSpPr>
          <p:cNvPr id="3" name="文本框 2"/>
          <p:cNvSpPr txBox="1"/>
          <p:nvPr/>
        </p:nvSpPr>
        <p:spPr>
          <a:xfrm>
            <a:off x="4842509" y="2454910"/>
            <a:ext cx="4450080" cy="829945"/>
          </a:xfrm>
          <a:prstGeom prst="rect">
            <a:avLst/>
          </a:prstGeom>
          <a:noFill/>
        </p:spPr>
        <p:txBody>
          <a:bodyPr wrap="none" rtlCol="0">
            <a:spAutoFit/>
          </a:bodyPr>
          <a:lstStyle/>
          <a:p>
            <a:r>
              <a:rPr lang="zh-CN" altLang="en-US" sz="4800" b="1">
                <a:solidFill>
                  <a:schemeClr val="bg1"/>
                </a:solidFill>
                <a:latin typeface="微软雅黑" panose="020B0503020204020204" charset="-122"/>
                <a:ea typeface="微软雅黑" panose="020B0503020204020204" charset="-122"/>
              </a:rPr>
              <a:t>请输入标题文字</a:t>
            </a:r>
            <a:endParaRPr lang="zh-CN" altLang="en-US" sz="48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bldLst>
      <p:bldP spid="4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descr="C:\Users\Administrator\Desktop\ppt-占位图（蓝）.jpgppt-占位图（蓝）"/>
          <p:cNvPicPr>
            <a:picLocks noChangeAspect="1"/>
          </p:cNvPicPr>
          <p:nvPr/>
        </p:nvPicPr>
        <p:blipFill rotWithShape="1">
          <a:blip r:embed="rId1"/>
          <a:srcRect/>
          <a:stretch>
            <a:fillRect/>
          </a:stretch>
        </p:blipFill>
        <p:spPr>
          <a:xfrm>
            <a:off x="922655" y="1433195"/>
            <a:ext cx="3613150" cy="3420110"/>
          </a:xfrm>
          <a:prstGeom prst="rect">
            <a:avLst/>
          </a:prstGeom>
          <a:solidFill>
            <a:sysClr val="window" lastClr="FFFFFF"/>
          </a:solidFill>
          <a:ln>
            <a:noFill/>
          </a:ln>
          <a:effectLst/>
        </p:spPr>
      </p:pic>
      <p:sp>
        <p:nvSpPr>
          <p:cNvPr id="47" name="矩形 46"/>
          <p:cNvSpPr/>
          <p:nvPr/>
        </p:nvSpPr>
        <p:spPr>
          <a:xfrm>
            <a:off x="4876799" y="1433095"/>
            <a:ext cx="6817895" cy="3420000"/>
          </a:xfrm>
          <a:prstGeom prst="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6" name="矩形 35"/>
          <p:cNvSpPr/>
          <p:nvPr/>
        </p:nvSpPr>
        <p:spPr>
          <a:xfrm>
            <a:off x="978340" y="1423852"/>
            <a:ext cx="7576457" cy="3500845"/>
          </a:xfrm>
          <a:prstGeom prst="rect">
            <a:avLst/>
          </a:prstGeom>
          <a:noFill/>
          <a:ln w="25400" cap="flat" cmpd="sng" algn="ctr">
            <a:noFill/>
            <a:prstDash val="solid"/>
          </a:ln>
          <a:effectLst>
            <a:outerShdw blurRad="381000" dist="444500" dir="5400000" sx="90000" sy="90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思源黑体 CN Bold" panose="020B0800000000000000" pitchFamily="34" charset="-122"/>
            </a:endParaRPr>
          </a:p>
        </p:txBody>
      </p:sp>
      <p:sp>
        <p:nvSpPr>
          <p:cNvPr id="54" name="矩形: 圆角 53"/>
          <p:cNvSpPr/>
          <p:nvPr/>
        </p:nvSpPr>
        <p:spPr>
          <a:xfrm>
            <a:off x="5521096" y="1824365"/>
            <a:ext cx="1440000" cy="432000"/>
          </a:xfrm>
          <a:prstGeom prst="roundRect">
            <a:avLst>
              <a:gd name="adj" fmla="val 50000"/>
            </a:avLst>
          </a:prstGeom>
          <a:solidFill>
            <a:srgbClr val="6CBCDD"/>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思源黑体 CN Bold" panose="020B0800000000000000" pitchFamily="34" charset="-122"/>
              </a:rPr>
              <a:t>添加标题</a:t>
            </a:r>
            <a:endParaRPr kumimoji="0" lang="zh-CN" altLang="en-US" sz="2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思源黑体 CN Bold" panose="020B0800000000000000" pitchFamily="34" charset="-122"/>
            </a:endParaRPr>
          </a:p>
        </p:txBody>
      </p:sp>
      <p:sp>
        <p:nvSpPr>
          <p:cNvPr id="55" name="矩形: 圆角 54"/>
          <p:cNvSpPr/>
          <p:nvPr/>
        </p:nvSpPr>
        <p:spPr>
          <a:xfrm>
            <a:off x="5521096" y="2888988"/>
            <a:ext cx="1440000" cy="432000"/>
          </a:xfrm>
          <a:prstGeom prst="roundRect">
            <a:avLst>
              <a:gd name="adj" fmla="val 50000"/>
            </a:avLst>
          </a:prstGeom>
          <a:solidFill>
            <a:srgbClr val="6CBCDD"/>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思源黑体 CN Bold" panose="020B0800000000000000" pitchFamily="34" charset="-122"/>
              </a:rPr>
              <a:t>添加标题</a:t>
            </a:r>
            <a:endParaRPr kumimoji="0" lang="zh-CN" altLang="en-US" sz="2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思源黑体 CN Bold" panose="020B0800000000000000" pitchFamily="34" charset="-122"/>
            </a:endParaRPr>
          </a:p>
        </p:txBody>
      </p:sp>
      <p:sp>
        <p:nvSpPr>
          <p:cNvPr id="56" name="矩形: 圆角 55"/>
          <p:cNvSpPr/>
          <p:nvPr/>
        </p:nvSpPr>
        <p:spPr>
          <a:xfrm>
            <a:off x="5521096" y="3953611"/>
            <a:ext cx="1440000" cy="432000"/>
          </a:xfrm>
          <a:prstGeom prst="roundRect">
            <a:avLst>
              <a:gd name="adj" fmla="val 50000"/>
            </a:avLst>
          </a:prstGeom>
          <a:solidFill>
            <a:srgbClr val="6CBCDD"/>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思源黑体 CN Bold" panose="020B0800000000000000" pitchFamily="34" charset="-122"/>
              </a:rPr>
              <a:t>添加标题</a:t>
            </a:r>
            <a:endParaRPr kumimoji="0" lang="zh-CN" altLang="en-US" sz="2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思源黑体 CN Bold" panose="020B0800000000000000" pitchFamily="34" charset="-122"/>
            </a:endParaRPr>
          </a:p>
        </p:txBody>
      </p:sp>
      <p:sp>
        <p:nvSpPr>
          <p:cNvPr id="57" name="文本框 56"/>
          <p:cNvSpPr txBox="1"/>
          <p:nvPr/>
        </p:nvSpPr>
        <p:spPr>
          <a:xfrm>
            <a:off x="7060132" y="1669750"/>
            <a:ext cx="3993667" cy="787652"/>
          </a:xfrm>
          <a:prstGeom prst="rect">
            <a:avLst/>
          </a:prstGeom>
          <a:noFill/>
        </p:spPr>
        <p:txBody>
          <a:bodyPr wrap="square" rtlCol="0">
            <a:spAutoFit/>
          </a:bodyPr>
          <a:lstStyle/>
          <a:p>
            <a:pPr algn="just" hangingPunct="0">
              <a:lnSpc>
                <a:spcPct val="150000"/>
              </a:lnSpc>
              <a:defRPr/>
            </a:pPr>
            <a:r>
              <a:rPr lang="zh-CN" altLang="en-US" sz="1600" dirty="0">
                <a:solidFill>
                  <a:schemeClr val="bg1"/>
                </a:solidFill>
                <a:latin typeface="微软雅黑" panose="020B0503020204020204" charset="-122"/>
                <a:ea typeface="微软雅黑" panose="020B0503020204020204" charset="-122"/>
                <a:cs typeface="+mn-ea"/>
                <a:sym typeface="思源黑体 CN Bold" panose="020B0800000000000000" pitchFamily="34" charset="-122"/>
              </a:rPr>
              <a:t>请您单击此处添加合适文字加以说明，可调整文字大小或者颜色等属性。</a:t>
            </a:r>
            <a:endParaRPr lang="zh-CN" altLang="en-US" sz="1600" dirty="0">
              <a:solidFill>
                <a:schemeClr val="bg1"/>
              </a:solidFill>
              <a:latin typeface="微软雅黑" panose="020B0503020204020204" charset="-122"/>
              <a:ea typeface="微软雅黑" panose="020B0503020204020204" charset="-122"/>
              <a:cs typeface="+mn-ea"/>
              <a:sym typeface="思源黑体 CN Bold" panose="020B0800000000000000" pitchFamily="34" charset="-122"/>
            </a:endParaRPr>
          </a:p>
        </p:txBody>
      </p:sp>
      <p:sp>
        <p:nvSpPr>
          <p:cNvPr id="58" name="文本框 57"/>
          <p:cNvSpPr txBox="1"/>
          <p:nvPr/>
        </p:nvSpPr>
        <p:spPr>
          <a:xfrm>
            <a:off x="7060132" y="2734373"/>
            <a:ext cx="3993667" cy="792140"/>
          </a:xfrm>
          <a:prstGeom prst="rect">
            <a:avLst/>
          </a:prstGeom>
          <a:noFill/>
        </p:spPr>
        <p:txBody>
          <a:bodyPr wrap="square" rtlCol="0">
            <a:spAutoFit/>
          </a:bodyPr>
          <a:lstStyle/>
          <a:p>
            <a:pPr algn="just" hangingPunct="0">
              <a:lnSpc>
                <a:spcPct val="150000"/>
              </a:lnSpc>
              <a:defRPr/>
            </a:pPr>
            <a:r>
              <a:rPr lang="zh-CN" altLang="en-US" sz="1600" dirty="0">
                <a:solidFill>
                  <a:schemeClr val="bg1"/>
                </a:solidFill>
                <a:latin typeface="微软雅黑" panose="020B0503020204020204" charset="-122"/>
                <a:ea typeface="微软雅黑" panose="020B0503020204020204" charset="-122"/>
                <a:cs typeface="+mn-ea"/>
                <a:sym typeface="思源黑体 CN Bold" panose="020B0800000000000000" pitchFamily="34" charset="-122"/>
              </a:rPr>
              <a:t>请您单击此处添加合适文字加以说明，可调整文字大小或者颜色等属性。</a:t>
            </a:r>
            <a:endParaRPr lang="zh-CN" altLang="en-US" sz="1600" dirty="0">
              <a:solidFill>
                <a:schemeClr val="bg1"/>
              </a:solidFill>
              <a:latin typeface="微软雅黑" panose="020B0503020204020204" charset="-122"/>
              <a:ea typeface="微软雅黑" panose="020B0503020204020204" charset="-122"/>
              <a:cs typeface="+mn-ea"/>
              <a:sym typeface="思源黑体 CN Bold" panose="020B0800000000000000" pitchFamily="34" charset="-122"/>
            </a:endParaRPr>
          </a:p>
        </p:txBody>
      </p:sp>
      <p:sp>
        <p:nvSpPr>
          <p:cNvPr id="59" name="文本框 58"/>
          <p:cNvSpPr txBox="1"/>
          <p:nvPr/>
        </p:nvSpPr>
        <p:spPr>
          <a:xfrm>
            <a:off x="7060132" y="3798996"/>
            <a:ext cx="3993667" cy="787652"/>
          </a:xfrm>
          <a:prstGeom prst="rect">
            <a:avLst/>
          </a:prstGeom>
          <a:noFill/>
        </p:spPr>
        <p:txBody>
          <a:bodyPr wrap="square" rtlCol="0">
            <a:spAutoFit/>
          </a:bodyPr>
          <a:lstStyle/>
          <a:p>
            <a:pPr algn="just" hangingPunct="0">
              <a:lnSpc>
                <a:spcPct val="150000"/>
              </a:lnSpc>
              <a:defRPr/>
            </a:pPr>
            <a:r>
              <a:rPr lang="zh-CN" altLang="en-US" sz="1600" dirty="0">
                <a:solidFill>
                  <a:schemeClr val="bg1"/>
                </a:solidFill>
                <a:latin typeface="微软雅黑" panose="020B0503020204020204" charset="-122"/>
                <a:ea typeface="微软雅黑" panose="020B0503020204020204" charset="-122"/>
                <a:cs typeface="+mn-ea"/>
                <a:sym typeface="思源黑体 CN Bold" panose="020B0800000000000000" pitchFamily="34" charset="-122"/>
              </a:rPr>
              <a:t>请您单击此处添加合适文字加以说明，可调整文字大小或者颜色等属性。</a:t>
            </a:r>
            <a:endParaRPr lang="zh-CN" altLang="en-US" sz="1600" dirty="0">
              <a:solidFill>
                <a:schemeClr val="bg1"/>
              </a:solidFill>
              <a:latin typeface="微软雅黑" panose="020B0503020204020204" charset="-122"/>
              <a:ea typeface="微软雅黑" panose="020B0503020204020204" charset="-122"/>
              <a:cs typeface="+mn-ea"/>
              <a:sym typeface="思源黑体 CN Bold" panose="020B0800000000000000" pitchFamily="34" charset="-122"/>
            </a:endParaRPr>
          </a:p>
        </p:txBody>
      </p:sp>
      <p:sp>
        <p:nvSpPr>
          <p:cNvPr id="60" name="文本框 59"/>
          <p:cNvSpPr txBox="1"/>
          <p:nvPr/>
        </p:nvSpPr>
        <p:spPr>
          <a:xfrm>
            <a:off x="1596572" y="4969272"/>
            <a:ext cx="8998857" cy="879984"/>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0"/>
              </a:spcAft>
              <a:buClrTx/>
              <a:buSzTx/>
              <a:defRPr/>
            </a:pPr>
            <a:r>
              <a:rPr lang="zh-CN" altLang="en-US" sz="2000" b="1" kern="0" dirty="0">
                <a:solidFill>
                  <a:prstClr val="black">
                    <a:lumMod val="75000"/>
                    <a:lumOff val="25000"/>
                  </a:prstClr>
                </a:solidFill>
                <a:latin typeface="微软雅黑" panose="020B0503020204020204" charset="-122"/>
                <a:ea typeface="微软雅黑" panose="020B0503020204020204" charset="-122"/>
              </a:rPr>
              <a:t>单击添加标题</a:t>
            </a:r>
            <a:endParaRPr kumimoji="0" lang="en-US" altLang="zh-CN" sz="2000" b="1"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R="0" lvl="0" algn="ctr" defTabSz="914400" rtl="0" eaLnBrk="1" fontAlgn="auto" latinLnBrk="0" hangingPunct="1">
              <a:lnSpc>
                <a:spcPct val="150000"/>
              </a:lnSpc>
              <a:spcBef>
                <a:spcPts val="0"/>
              </a:spcBef>
              <a:spcAft>
                <a:spcPts val="0"/>
              </a:spcAft>
              <a:buClrTx/>
              <a:buSzTx/>
              <a:defRPr/>
            </a:pPr>
            <a:r>
              <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请您单击此处输入文本内容，可适当地调整文字的颜色或者大小等属性，可复制粘贴您的文本。</a:t>
            </a:r>
            <a:endPar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nvGrpSpPr>
          <p:cNvPr id="10" name="组合 9"/>
          <p:cNvGrpSpPr/>
          <p:nvPr/>
        </p:nvGrpSpPr>
        <p:grpSpPr>
          <a:xfrm>
            <a:off x="234950" y="319405"/>
            <a:ext cx="3071495" cy="565150"/>
            <a:chOff x="370" y="503"/>
            <a:chExt cx="4837" cy="890"/>
          </a:xfrm>
        </p:grpSpPr>
        <p:grpSp>
          <p:nvGrpSpPr>
            <p:cNvPr id="5" name="组合 4"/>
            <p:cNvGrpSpPr/>
            <p:nvPr/>
          </p:nvGrpSpPr>
          <p:grpSpPr>
            <a:xfrm>
              <a:off x="370" y="503"/>
              <a:ext cx="890" cy="890"/>
              <a:chOff x="406329" y="495300"/>
              <a:chExt cx="812871" cy="812871"/>
            </a:xfrm>
          </p:grpSpPr>
          <p:sp>
            <p:nvSpPr>
              <p:cNvPr id="6" name="泪滴形 5"/>
              <p:cNvSpPr/>
              <p:nvPr/>
            </p:nvSpPr>
            <p:spPr>
              <a:xfrm>
                <a:off x="406329" y="495300"/>
                <a:ext cx="812871" cy="812871"/>
              </a:xfrm>
              <a:prstGeom prst="teardrop">
                <a:avLst/>
              </a:prstGeom>
              <a:solidFill>
                <a:srgbClr val="6CB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sp>
            <p:nvSpPr>
              <p:cNvPr id="7" name="椭圆 6"/>
              <p:cNvSpPr/>
              <p:nvPr/>
            </p:nvSpPr>
            <p:spPr>
              <a:xfrm>
                <a:off x="574639" y="66361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微软雅黑" panose="020B0503020204020204" charset="-122"/>
                  <a:ea typeface="微软雅黑" panose="020B0503020204020204" charset="-122"/>
                </a:endParaRPr>
              </a:p>
            </p:txBody>
          </p:sp>
        </p:grpSp>
        <p:sp>
          <p:nvSpPr>
            <p:cNvPr id="11" name="文本框 10"/>
            <p:cNvSpPr txBox="1"/>
            <p:nvPr/>
          </p:nvSpPr>
          <p:spPr>
            <a:xfrm>
              <a:off x="1449" y="555"/>
              <a:ext cx="3758" cy="725"/>
            </a:xfrm>
            <a:prstGeom prst="rect">
              <a:avLst/>
            </a:prstGeom>
            <a:noFill/>
          </p:spPr>
          <p:txBody>
            <a:bodyPr wrap="square" rtlCol="0">
              <a:spAutoFit/>
            </a:bodyPr>
            <a:lstStyle/>
            <a:p>
              <a:r>
                <a:rPr lang="zh-CN" altLang="en-US" sz="2400" b="1">
                  <a:solidFill>
                    <a:srgbClr val="0070C0"/>
                  </a:solidFill>
                  <a:latin typeface="微软雅黑" panose="020B0503020204020204" charset="-122"/>
                  <a:ea typeface="微软雅黑" panose="020B0503020204020204" charset="-122"/>
                </a:rPr>
                <a:t>请输入标题文字</a:t>
              </a:r>
              <a:endParaRPr lang="zh-CN" altLang="en-US" sz="2400" b="1">
                <a:solidFill>
                  <a:srgbClr val="0070C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Bar dir="vert"/>
      </p:transition>
    </mc:Choice>
    <mc:Fallback>
      <p:transition spd="slow" advTm="3000">
        <p:randomBar dir="vert"/>
      </p:transition>
    </mc:Fallback>
  </mc:AlternateContent>
  <p:timing>
    <p:tnLst>
      <p:par>
        <p:cTn id="1" dur="indefinite" restart="never" nodeType="tmRoot"/>
      </p:par>
    </p:tnLst>
    <p:bldLst>
      <p:bldP spid="47" grpId="0" bldLvl="0" animBg="1"/>
      <p:bldP spid="36" grpId="0"/>
      <p:bldP spid="54" grpId="0" bldLvl="0" animBg="1"/>
      <p:bldP spid="55" grpId="0" bldLvl="0" animBg="1"/>
      <p:bldP spid="56" grpId="0" bldLvl="0" animBg="1"/>
      <p:bldP spid="57" grpId="0"/>
      <p:bldP spid="58" grpId="0"/>
      <p:bldP spid="59" grpId="0"/>
      <p:bldP spid="60" grpId="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TIMING" val="|0.2|0.2|0.3|0.3|0.3|0.2|0.5|0.2|0.2|0.2|0.2|0.2|0.2"/>
</p:tagLst>
</file>

<file path=ppt/tags/tag11.xml><?xml version="1.0" encoding="utf-8"?>
<p:tagLst xmlns:p="http://schemas.openxmlformats.org/presentationml/2006/main">
  <p:tag name="TIMING" val="|0.4|0.2|0.3|0.6|0.3|0.3"/>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5.2.11"/>
</p:tagLst>
</file>

<file path=ppt/tags/tag6.xml><?xml version="1.0" encoding="utf-8"?>
<p:tagLst xmlns:p="http://schemas.openxmlformats.org/presentationml/2006/main">
  <p:tag name="PA" val="v5.2.11"/>
</p:tagLst>
</file>

<file path=ppt/tags/tag7.xml><?xml version="1.0" encoding="utf-8"?>
<p:tagLst xmlns:p="http://schemas.openxmlformats.org/presentationml/2006/main">
  <p:tag name="PA" val="v5.2.11"/>
</p:tagLst>
</file>

<file path=ppt/tags/tag8.xml><?xml version="1.0" encoding="utf-8"?>
<p:tagLst xmlns:p="http://schemas.openxmlformats.org/presentationml/2006/main">
  <p:tag name="PA" val="v5.2.11"/>
</p:tagLst>
</file>

<file path=ppt/tags/tag9.xml><?xml version="1.0" encoding="utf-8"?>
<p:tagLst xmlns:p="http://schemas.openxmlformats.org/presentationml/2006/main">
  <p:tag name="KSO_WM_UNIT_PLACING_PICTURE_USER_VIEWPORT" val="{&quot;height&quot;:1725,&quot;width&quot;:298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y2mkcks">
      <a:majorFont>
        <a:latin typeface=""/>
        <a:ea typeface="阿里巴巴普惠体 R"/>
        <a:cs typeface=""/>
      </a:majorFont>
      <a:minorFont>
        <a:latin typeface=""/>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3442</Words>
  <Application>WPS 演示</Application>
  <PresentationFormat>自定义</PresentationFormat>
  <Paragraphs>364</Paragraphs>
  <Slides>23</Slides>
  <Notes>3</Notes>
  <HiddenSlides>0</HiddenSlides>
  <MMClips>0</MMClips>
  <ScaleCrop>false</ScaleCrop>
  <HeadingPairs>
    <vt:vector size="6" baseType="variant">
      <vt:variant>
        <vt:lpstr>已用的字体</vt:lpstr>
      </vt:variant>
      <vt:variant>
        <vt:i4>26</vt:i4>
      </vt:variant>
      <vt:variant>
        <vt:lpstr>主题</vt:lpstr>
      </vt:variant>
      <vt:variant>
        <vt:i4>2</vt:i4>
      </vt:variant>
      <vt:variant>
        <vt:lpstr>幻灯片标题</vt:lpstr>
      </vt:variant>
      <vt:variant>
        <vt:i4>23</vt:i4>
      </vt:variant>
    </vt:vector>
  </HeadingPairs>
  <TitlesOfParts>
    <vt:vector size="51" baseType="lpstr">
      <vt:lpstr>Arial</vt:lpstr>
      <vt:lpstr>宋体</vt:lpstr>
      <vt:lpstr>Wingdings</vt:lpstr>
      <vt:lpstr>方正黑体简体</vt:lpstr>
      <vt:lpstr>Arial Unicode MS</vt:lpstr>
      <vt:lpstr>思源黑体 CN Bold</vt:lpstr>
      <vt:lpstr>黑体</vt:lpstr>
      <vt:lpstr>字魂59号-创粗黑</vt:lpstr>
      <vt:lpstr>微软雅黑</vt:lpstr>
      <vt:lpstr>思源黑体 CN Heavy</vt:lpstr>
      <vt:lpstr>Segoe UI</vt:lpstr>
      <vt:lpstr>Wingdings</vt:lpstr>
      <vt:lpstr>字魂36号-正文宋楷</vt:lpstr>
      <vt:lpstr>Arial Black</vt:lpstr>
      <vt:lpstr>思源黑体</vt:lpstr>
      <vt:lpstr>Montserrat</vt:lpstr>
      <vt:lpstr>Segoe Print</vt:lpstr>
      <vt:lpstr>inpin heiti</vt:lpstr>
      <vt:lpstr>Calibri</vt:lpstr>
      <vt:lpstr>阿里巴巴普惠体 R</vt:lpstr>
      <vt:lpstr>FontAwesome</vt:lpstr>
      <vt:lpstr>思源宋体</vt:lpstr>
      <vt:lpstr>Lato Regular</vt:lpstr>
      <vt:lpstr>字魂35号-经典雅黑</vt:lpstr>
      <vt:lpstr>EngraversGothic BT</vt:lpstr>
      <vt:lpstr>NumberOnly</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pts</dc:creator>
  <cp:lastModifiedBy>需求描述</cp:lastModifiedBy>
  <cp:revision>130</cp:revision>
  <dcterms:created xsi:type="dcterms:W3CDTF">2021-06-05T16:54:00Z</dcterms:created>
  <dcterms:modified xsi:type="dcterms:W3CDTF">2021-08-19T10:55:30Z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ICV">
    <vt:lpwstr>DEFB0353AD68418E8D40A359141145DA</vt:lpwstr>
  </property>
</Properties>
</file>