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8" r:id="rId4"/>
    <p:sldId id="259" r:id="rId5"/>
    <p:sldId id="404" r:id="rId6"/>
    <p:sldId id="263" r:id="rId7"/>
    <p:sldId id="405" r:id="rId8"/>
    <p:sldId id="418" r:id="rId9"/>
    <p:sldId id="406" r:id="rId10"/>
    <p:sldId id="407" r:id="rId11"/>
    <p:sldId id="408" r:id="rId12"/>
    <p:sldId id="409" r:id="rId13"/>
    <p:sldId id="419" r:id="rId14"/>
    <p:sldId id="411" r:id="rId15"/>
    <p:sldId id="413" r:id="rId16"/>
    <p:sldId id="269" r:id="rId17"/>
    <p:sldId id="420" r:id="rId18"/>
    <p:sldId id="266" r:id="rId19"/>
    <p:sldId id="416" r:id="rId20"/>
    <p:sldId id="414" r:id="rId21"/>
    <p:sldId id="41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5" autoAdjust="0"/>
    <p:restoredTop sz="96197" autoAdjust="0"/>
  </p:normalViewPr>
  <p:slideViewPr>
    <p:cSldViewPr snapToGrid="0">
      <p:cViewPr varScale="1">
        <p:scale>
          <a:sx n="117" d="100"/>
          <a:sy n="117" d="100"/>
        </p:scale>
        <p:origin x="-480" y="-8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10B84-BD85-5A47-BA76-0E2019DE8A64}"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5CBBA-2915-C142-8630-CEF8D00CE5EA}"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50723" y="221226"/>
            <a:ext cx="11710220" cy="644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3" cstate="screen"/>
          <a:stretch>
            <a:fillRect/>
          </a:stretch>
        </p:blipFill>
        <p:spPr>
          <a:xfrm flipH="1">
            <a:off x="0" y="0"/>
            <a:ext cx="1430594" cy="143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B45580-A653-4324-B2C2-3413D4EF021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B7E5CEC-494A-4F3B-B452-FB1FE9C4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903849" y="2412904"/>
            <a:ext cx="8906718" cy="1106805"/>
          </a:xfrm>
          <a:prstGeom prst="rect">
            <a:avLst/>
          </a:prstGeom>
          <a:noFill/>
        </p:spPr>
        <p:txBody>
          <a:bodyPr wrap="square" rtlCol="0">
            <a:spAutoFit/>
          </a:bodyPr>
          <a:lstStyle/>
          <a:p>
            <a:pPr algn="dist"/>
            <a:r>
              <a:rPr kumimoji="1" lang="zh-CN" altLang="en-US" sz="6600" b="1" dirty="0">
                <a:solidFill>
                  <a:schemeClr val="bg1"/>
                </a:solidFill>
                <a:latin typeface="思源黑体 CN Bold" panose="020B0800000000000000" pitchFamily="34" charset="-128"/>
                <a:ea typeface="思源黑体 CN Bold" panose="020B0800000000000000" pitchFamily="34" charset="-128"/>
              </a:rPr>
              <a:t>社会组织工作汇报模板</a:t>
            </a:r>
            <a:endParaRPr kumimoji="1" lang="zh-CN" altLang="en-US" sz="6600" b="1" dirty="0">
              <a:solidFill>
                <a:schemeClr val="bg1"/>
              </a:solidFill>
              <a:latin typeface="思源黑体 CN Bold" panose="020B0800000000000000" pitchFamily="34" charset="-128"/>
              <a:ea typeface="思源黑体 CN Bold" panose="020B0800000000000000" pitchFamily="34" charset="-128"/>
            </a:endParaRPr>
          </a:p>
        </p:txBody>
      </p:sp>
      <p:grpSp>
        <p:nvGrpSpPr>
          <p:cNvPr id="28" name="组合 27"/>
          <p:cNvGrpSpPr/>
          <p:nvPr/>
        </p:nvGrpSpPr>
        <p:grpSpPr>
          <a:xfrm>
            <a:off x="3231994" y="4004187"/>
            <a:ext cx="6250428" cy="460375"/>
            <a:chOff x="3780060" y="3886199"/>
            <a:chExt cx="6250428" cy="460375"/>
          </a:xfrm>
        </p:grpSpPr>
        <p:sp>
          <p:nvSpPr>
            <p:cNvPr id="25" name="文本框 24"/>
            <p:cNvSpPr txBox="1"/>
            <p:nvPr/>
          </p:nvSpPr>
          <p:spPr>
            <a:xfrm>
              <a:off x="4279170" y="3886199"/>
              <a:ext cx="5267325" cy="460375"/>
            </a:xfrm>
            <a:prstGeom prst="rect">
              <a:avLst/>
            </a:prstGeom>
            <a:noFill/>
          </p:spPr>
          <p:txBody>
            <a:bodyPr wrap="square" rtlCol="0">
              <a:spAutoFit/>
            </a:bodyPr>
            <a:lstStyle/>
            <a:p>
              <a:pPr algn="dist"/>
              <a:r>
                <a:rPr kumimoji="1" lang="zh-CN" altLang="en-US" sz="2400" dirty="0">
                  <a:solidFill>
                    <a:schemeClr val="bg1"/>
                  </a:solidFill>
                  <a:latin typeface="思源黑体 CN Regular" panose="020B0500000000000000" pitchFamily="34" charset="-128"/>
                  <a:ea typeface="思源黑体 CN Regular" panose="020B0500000000000000" pitchFamily="34" charset="-128"/>
                </a:rPr>
                <a:t>这里请添加您的副标题文字</a:t>
              </a:r>
              <a:endParaRPr kumimoji="1" lang="zh-CN" altLang="en-US" sz="2400" dirty="0">
                <a:solidFill>
                  <a:schemeClr val="bg1"/>
                </a:solidFill>
                <a:latin typeface="思源黑体 CN Regular" panose="020B0500000000000000" pitchFamily="34" charset="-128"/>
                <a:ea typeface="思源黑体 CN Regular" panose="020B0500000000000000" pitchFamily="34" charset="-128"/>
              </a:endParaRPr>
            </a:p>
          </p:txBody>
        </p:sp>
        <p:sp>
          <p:nvSpPr>
            <p:cNvPr id="26" name="五角星 25"/>
            <p:cNvSpPr/>
            <p:nvPr/>
          </p:nvSpPr>
          <p:spPr>
            <a:xfrm>
              <a:off x="9661156" y="3886199"/>
              <a:ext cx="369332" cy="3693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五角星 26"/>
            <p:cNvSpPr/>
            <p:nvPr/>
          </p:nvSpPr>
          <p:spPr>
            <a:xfrm>
              <a:off x="3780060" y="3886199"/>
              <a:ext cx="369332" cy="3693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32" name="直线连接符 31"/>
          <p:cNvCxnSpPr/>
          <p:nvPr/>
        </p:nvCxnSpPr>
        <p:spPr>
          <a:xfrm>
            <a:off x="3294831" y="4527756"/>
            <a:ext cx="612475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线连接符 32"/>
          <p:cNvCxnSpPr/>
          <p:nvPr/>
        </p:nvCxnSpPr>
        <p:spPr>
          <a:xfrm>
            <a:off x="3294831" y="3898491"/>
            <a:ext cx="612475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31854" y="1806687"/>
            <a:ext cx="4905272" cy="306705"/>
          </a:xfrm>
          <a:prstGeom prst="rect">
            <a:avLst/>
          </a:prstGeom>
          <a:noFill/>
        </p:spPr>
        <p:txBody>
          <a:bodyPr wrap="square" rtlCol="0">
            <a:spAutoFit/>
          </a:bodyPr>
          <a:lstStyle/>
          <a:p>
            <a:pPr algn="dist"/>
            <a:r>
              <a:rPr kumimoji="1" lang="en-US" altLang="zh-CN" sz="1400" dirty="0">
                <a:solidFill>
                  <a:schemeClr val="bg1"/>
                </a:solidFill>
                <a:latin typeface="思源黑体 CN Regular" panose="020B0500000000000000" pitchFamily="34" charset="-128"/>
                <a:ea typeface="思源黑体 CN Regular" panose="020B0500000000000000" pitchFamily="34" charset="-128"/>
              </a:rPr>
              <a:t>2021</a:t>
            </a:r>
            <a:r>
              <a:rPr kumimoji="1" lang="zh-CN" altLang="en-US" sz="1400" dirty="0">
                <a:solidFill>
                  <a:schemeClr val="bg1"/>
                </a:solidFill>
                <a:latin typeface="思源黑体 CN Regular" panose="020B0500000000000000" pitchFamily="34" charset="-128"/>
                <a:ea typeface="思源黑体 CN Regular" panose="020B0500000000000000" pitchFamily="34" charset="-128"/>
              </a:rPr>
              <a:t>党建社会组织工作汇报模板</a:t>
            </a:r>
            <a:endParaRPr kumimoji="1" lang="zh-CN" altLang="en-US" sz="1400" dirty="0">
              <a:solidFill>
                <a:schemeClr val="bg1"/>
              </a:solidFill>
              <a:latin typeface="思源黑体 CN Regular" panose="020B0500000000000000" pitchFamily="34" charset="-128"/>
              <a:ea typeface="思源黑体 CN Regular" panose="020B0500000000000000" pitchFamily="34" charset="-128"/>
            </a:endParaRPr>
          </a:p>
        </p:txBody>
      </p:sp>
      <p:sp>
        <p:nvSpPr>
          <p:cNvPr id="35" name="文本框 34"/>
          <p:cNvSpPr txBox="1"/>
          <p:nvPr/>
        </p:nvSpPr>
        <p:spPr>
          <a:xfrm>
            <a:off x="4172173" y="4763736"/>
            <a:ext cx="3905250" cy="337185"/>
          </a:xfrm>
          <a:prstGeom prst="rect">
            <a:avLst/>
          </a:prstGeom>
          <a:noFill/>
        </p:spPr>
        <p:txBody>
          <a:bodyPr wrap="none" rtlCol="0">
            <a:spAutoFit/>
          </a:bodyPr>
          <a:lstStyle/>
          <a:p>
            <a:r>
              <a:rPr kumimoji="1" lang="zh-CN" altLang="en-US" sz="1600" dirty="0">
                <a:solidFill>
                  <a:schemeClr val="bg1"/>
                </a:solidFill>
                <a:latin typeface="思源黑体 CN Regular" panose="020B0500000000000000" pitchFamily="34" charset="-128"/>
                <a:ea typeface="思源黑体 CN Regular" panose="020B0500000000000000" pitchFamily="34" charset="-128"/>
              </a:rPr>
              <a:t>汇报人：</a:t>
            </a:r>
            <a:r>
              <a:rPr kumimoji="1" lang="en-US" altLang="zh-CN" sz="1600" dirty="0">
                <a:solidFill>
                  <a:schemeClr val="bg1"/>
                </a:solidFill>
                <a:latin typeface="思源黑体 CN Regular" panose="020B0500000000000000" pitchFamily="34" charset="-128"/>
                <a:ea typeface="思源黑体 CN Regular" panose="020B0500000000000000" pitchFamily="34" charset="-128"/>
              </a:rPr>
              <a:t>XXXX        </a:t>
            </a:r>
            <a:r>
              <a:rPr kumimoji="1" lang="zh-CN" altLang="en-US" sz="1600" dirty="0">
                <a:solidFill>
                  <a:schemeClr val="bg1"/>
                </a:solidFill>
                <a:latin typeface="思源黑体 CN Regular" panose="020B0500000000000000" pitchFamily="34" charset="-128"/>
                <a:ea typeface="思源黑体 CN Regular" panose="020B0500000000000000" pitchFamily="34" charset="-128"/>
              </a:rPr>
              <a:t>汇报时间：</a:t>
            </a:r>
            <a:r>
              <a:rPr kumimoji="1" lang="en-US" altLang="zh-CN" sz="1600" dirty="0">
                <a:solidFill>
                  <a:schemeClr val="bg1"/>
                </a:solidFill>
                <a:latin typeface="思源黑体 CN Regular" panose="020B0500000000000000" pitchFamily="34" charset="-128"/>
                <a:ea typeface="思源黑体 CN Regular" panose="020B0500000000000000" pitchFamily="34" charset="-128"/>
              </a:rPr>
              <a:t>2021/00/00</a:t>
            </a:r>
            <a:endParaRPr kumimoji="1" lang="en-US" altLang="zh-CN" sz="1600" dirty="0">
              <a:solidFill>
                <a:schemeClr val="bg1"/>
              </a:solidFill>
              <a:latin typeface="思源黑体 CN Regular" panose="020B0500000000000000" pitchFamily="34" charset="-128"/>
              <a:ea typeface="思源黑体 CN Regular" panose="020B0500000000000000" pitchFamily="34" charset="-128"/>
            </a:endParaRPr>
          </a:p>
        </p:txBody>
      </p:sp>
      <p:pic>
        <p:nvPicPr>
          <p:cNvPr id="36" name="图片 35"/>
          <p:cNvPicPr>
            <a:picLocks noChangeAspect="1"/>
          </p:cNvPicPr>
          <p:nvPr/>
        </p:nvPicPr>
        <p:blipFill>
          <a:blip r:embed="rId2" cstate="screen"/>
          <a:stretch>
            <a:fillRect/>
          </a:stretch>
        </p:blipFill>
        <p:spPr>
          <a:xfrm flipH="1">
            <a:off x="7986937" y="0"/>
            <a:ext cx="4205063" cy="150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7794" y="1992489"/>
            <a:ext cx="3678042" cy="521970"/>
          </a:xfrm>
          <a:prstGeom prst="rect">
            <a:avLst/>
          </a:prstGeom>
          <a:noFill/>
        </p:spPr>
        <p:txBody>
          <a:bodyPr wrap="square">
            <a:spAutoFit/>
          </a:bodyPr>
          <a:lstStyle/>
          <a:p>
            <a:pPr marL="457200" indent="-457200" algn="dist">
              <a:buFont typeface="Wingdings" panose="05000000000000000000" pitchFamily="2" charset="2"/>
              <a:buChar char="u"/>
              <a:defRPr/>
            </a:pPr>
            <a:r>
              <a:rPr lang="zh-CN" altLang="en-US" sz="2800" b="1" dirty="0">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en-US" altLang="zh-CN" sz="2800" b="1"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文本框 5"/>
          <p:cNvSpPr txBox="1"/>
          <p:nvPr/>
        </p:nvSpPr>
        <p:spPr>
          <a:xfrm>
            <a:off x="1107793" y="3148543"/>
            <a:ext cx="10153044" cy="829945"/>
          </a:xfrm>
          <a:prstGeom prst="rect">
            <a:avLst/>
          </a:prstGeom>
          <a:noFill/>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7" name="组合 6"/>
          <p:cNvGrpSpPr/>
          <p:nvPr/>
        </p:nvGrpSpPr>
        <p:grpSpPr>
          <a:xfrm>
            <a:off x="1208485" y="2767557"/>
            <a:ext cx="10153044" cy="424155"/>
            <a:chOff x="838630" y="4669524"/>
            <a:chExt cx="6408166" cy="424155"/>
          </a:xfrm>
        </p:grpSpPr>
        <p:sp>
          <p:nvSpPr>
            <p:cNvPr id="8" name="矩形: 圆角 7"/>
            <p:cNvSpPr/>
            <p:nvPr/>
          </p:nvSpPr>
          <p:spPr>
            <a:xfrm>
              <a:off x="838630" y="4669524"/>
              <a:ext cx="6408166" cy="215147"/>
            </a:xfrm>
            <a:prstGeom prst="roundRect">
              <a:avLst>
                <a:gd name="adj" fmla="val 235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1302343" y="4669524"/>
              <a:ext cx="5028607" cy="424155"/>
            </a:xfrm>
            <a:prstGeom prst="rect">
              <a:avLst/>
            </a:prstGeom>
            <a:noFill/>
          </p:spPr>
          <p:txBody>
            <a:bodyPr wrap="square">
              <a:spAutoFit/>
            </a:bodyPr>
            <a:lstStyle/>
            <a:p>
              <a:pPr>
                <a:lnSpc>
                  <a:spcPct val="150000"/>
                </a:lnSpc>
              </a:pP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0" name="文本框 9"/>
          <p:cNvSpPr txBox="1"/>
          <p:nvPr/>
        </p:nvSpPr>
        <p:spPr>
          <a:xfrm>
            <a:off x="1107793" y="4304665"/>
            <a:ext cx="10153044" cy="1198880"/>
          </a:xfrm>
          <a:prstGeom prst="rect">
            <a:avLst/>
          </a:prstGeom>
          <a:noFill/>
          <a:ln w="28575">
            <a:solidFill>
              <a:srgbClr val="DB1802"/>
            </a:solidFill>
          </a:ln>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内容在此编辑文本在此编辑文本内容在此编辑文本在此编辑文本内在此编辑文本内容在此编辑文本在此编</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文本框 10"/>
          <p:cNvSpPr txBox="1"/>
          <p:nvPr/>
        </p:nvSpPr>
        <p:spPr>
          <a:xfrm>
            <a:off x="5093924" y="1862037"/>
            <a:ext cx="1048397" cy="769441"/>
          </a:xfrm>
          <a:prstGeom prst="rect">
            <a:avLst/>
          </a:prstGeom>
          <a:solidFill>
            <a:srgbClr val="C00000"/>
          </a:solidFill>
        </p:spPr>
        <p:txBody>
          <a:bodyPr wrap="square">
            <a:spAutoFit/>
          </a:bodyPr>
          <a:lstStyle/>
          <a:p>
            <a:pPr algn="ctr">
              <a:defRPr/>
            </a:pPr>
            <a:r>
              <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03</a:t>
            </a:r>
            <a:endPar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文本框 11"/>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7" name="图片 16"/>
          <p:cNvPicPr>
            <a:picLocks noChangeAspect="1"/>
          </p:cNvPicPr>
          <p:nvPr/>
        </p:nvPicPr>
        <p:blipFill>
          <a:blip r:embed="rId1" cstate="screen"/>
          <a:stretch>
            <a:fillRect/>
          </a:stretch>
        </p:blipFill>
        <p:spPr>
          <a:xfrm>
            <a:off x="7690064" y="346029"/>
            <a:ext cx="3436896" cy="34368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 grpId="0"/>
      <p:bldP spid="6" grpId="0"/>
      <p:bldP spid="10" grpId="0" bldLvl="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19479" y="2064477"/>
            <a:ext cx="3678042" cy="521970"/>
          </a:xfrm>
          <a:prstGeom prst="rect">
            <a:avLst/>
          </a:prstGeom>
          <a:noFill/>
        </p:spPr>
        <p:txBody>
          <a:bodyPr wrap="square">
            <a:spAutoFit/>
          </a:bodyPr>
          <a:lstStyle/>
          <a:p>
            <a:pPr marL="457200" indent="-457200" algn="dist">
              <a:buFont typeface="Wingdings" panose="05000000000000000000" pitchFamily="2" charset="2"/>
              <a:buChar char="u"/>
              <a:defRPr/>
            </a:pPr>
            <a:r>
              <a:rPr lang="zh-CN" altLang="zh-CN" sz="2800" b="1" dirty="0">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zh-CN" sz="2800" b="1"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文本框 5"/>
          <p:cNvSpPr txBox="1"/>
          <p:nvPr/>
        </p:nvSpPr>
        <p:spPr>
          <a:xfrm>
            <a:off x="1019478" y="3220531"/>
            <a:ext cx="10153044" cy="829945"/>
          </a:xfrm>
          <a:prstGeom prst="rect">
            <a:avLst/>
          </a:prstGeom>
          <a:noFill/>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7" name="组合 6"/>
          <p:cNvGrpSpPr/>
          <p:nvPr/>
        </p:nvGrpSpPr>
        <p:grpSpPr>
          <a:xfrm>
            <a:off x="1120170" y="2839545"/>
            <a:ext cx="10153044" cy="424155"/>
            <a:chOff x="838630" y="4669524"/>
            <a:chExt cx="6408166" cy="424155"/>
          </a:xfrm>
        </p:grpSpPr>
        <p:sp>
          <p:nvSpPr>
            <p:cNvPr id="8" name="矩形: 圆角 7"/>
            <p:cNvSpPr/>
            <p:nvPr/>
          </p:nvSpPr>
          <p:spPr>
            <a:xfrm>
              <a:off x="838630" y="4669524"/>
              <a:ext cx="6408166" cy="215147"/>
            </a:xfrm>
            <a:prstGeom prst="roundRect">
              <a:avLst>
                <a:gd name="adj" fmla="val 235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1302343" y="4669524"/>
              <a:ext cx="5028607" cy="424155"/>
            </a:xfrm>
            <a:prstGeom prst="rect">
              <a:avLst/>
            </a:prstGeom>
            <a:noFill/>
          </p:spPr>
          <p:txBody>
            <a:bodyPr wrap="square">
              <a:spAutoFit/>
            </a:bodyPr>
            <a:lstStyle/>
            <a:p>
              <a:pPr>
                <a:lnSpc>
                  <a:spcPct val="150000"/>
                </a:lnSpc>
              </a:pP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0" name="文本框 9"/>
          <p:cNvSpPr txBox="1"/>
          <p:nvPr/>
        </p:nvSpPr>
        <p:spPr>
          <a:xfrm>
            <a:off x="1019175" y="4301490"/>
            <a:ext cx="7505700" cy="1568450"/>
          </a:xfrm>
          <a:prstGeom prst="rect">
            <a:avLst/>
          </a:prstGeom>
          <a:noFill/>
          <a:ln w="28575">
            <a:solidFill>
              <a:srgbClr val="DB1802"/>
            </a:solidFill>
          </a:ln>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内容在此编辑文本在此编辑文本内容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文本框 10"/>
          <p:cNvSpPr txBox="1"/>
          <p:nvPr/>
        </p:nvSpPr>
        <p:spPr>
          <a:xfrm>
            <a:off x="5005609" y="1934025"/>
            <a:ext cx="1048397" cy="769441"/>
          </a:xfrm>
          <a:prstGeom prst="rect">
            <a:avLst/>
          </a:prstGeom>
          <a:solidFill>
            <a:srgbClr val="C00000"/>
          </a:solidFill>
        </p:spPr>
        <p:txBody>
          <a:bodyPr wrap="square">
            <a:spAutoFit/>
          </a:bodyPr>
          <a:lstStyle/>
          <a:p>
            <a:pPr algn="ctr">
              <a:defRPr/>
            </a:pPr>
            <a:r>
              <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04</a:t>
            </a:r>
            <a:endPar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文本框 12"/>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p:cNvPicPr>
            <a:picLocks noChangeAspect="1"/>
          </p:cNvPicPr>
          <p:nvPr/>
        </p:nvPicPr>
        <p:blipFill>
          <a:blip r:embed="rId1" cstate="screen"/>
          <a:stretch>
            <a:fillRect/>
          </a:stretch>
        </p:blipFill>
        <p:spPr>
          <a:xfrm>
            <a:off x="7690064" y="346029"/>
            <a:ext cx="3436896" cy="3436896"/>
          </a:xfrm>
          <a:prstGeom prst="rect">
            <a:avLst/>
          </a:prstGeom>
        </p:spPr>
      </p:pic>
      <p:sp>
        <p:nvSpPr>
          <p:cNvPr id="4" name="矩形 3"/>
          <p:cNvSpPr/>
          <p:nvPr/>
        </p:nvSpPr>
        <p:spPr>
          <a:xfrm>
            <a:off x="8682990" y="4286250"/>
            <a:ext cx="2386330" cy="158178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 grpId="0"/>
      <p:bldP spid="6" grpId="0"/>
      <p:bldP spid="10" grpId="0" bldLvl="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2" name="文本框 51"/>
          <p:cNvSpPr txBox="1"/>
          <p:nvPr/>
        </p:nvSpPr>
        <p:spPr>
          <a:xfrm>
            <a:off x="1297858" y="3173798"/>
            <a:ext cx="10132142" cy="1014730"/>
          </a:xfrm>
          <a:prstGeom prst="rect">
            <a:avLst/>
          </a:prstGeom>
          <a:noFill/>
        </p:spPr>
        <p:txBody>
          <a:bodyPr wrap="square">
            <a:spAutoFit/>
          </a:bodyPr>
          <a:lstStyle/>
          <a:p>
            <a:pPr lvl="0" algn="ctr"/>
            <a:r>
              <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2" name="文本框 1"/>
          <p:cNvSpPr txBox="1"/>
          <p:nvPr/>
        </p:nvSpPr>
        <p:spPr>
          <a:xfrm>
            <a:off x="5427409" y="2271251"/>
            <a:ext cx="1826141" cy="584775"/>
          </a:xfrm>
          <a:prstGeom prst="rect">
            <a:avLst/>
          </a:prstGeom>
          <a:noFill/>
        </p:spPr>
        <p:txBody>
          <a:bodyPr wrap="none" rtlCol="0">
            <a:spAutoFit/>
          </a:bodyPr>
          <a:lstStyle/>
          <a:p>
            <a:r>
              <a:rPr kumimoji="1" lang="zh-CN" altLang="en-US" sz="3200" b="1" dirty="0">
                <a:solidFill>
                  <a:schemeClr val="bg1"/>
                </a:solidFill>
                <a:latin typeface="思源黑体 CN Bold" panose="020B0800000000000000" pitchFamily="34" charset="-128"/>
                <a:ea typeface="思源黑体 CN Bold" panose="020B0800000000000000" pitchFamily="34" charset="-128"/>
              </a:rPr>
              <a:t>第三部分</a:t>
            </a:r>
            <a:endParaRPr kumimoji="1" lang="zh-CN" altLang="en-US" sz="3200" b="1" dirty="0">
              <a:solidFill>
                <a:schemeClr val="bg1"/>
              </a:solidFill>
              <a:latin typeface="思源黑体 CN Bold" panose="020B0800000000000000" pitchFamily="34" charset="-128"/>
              <a:ea typeface="思源黑体 CN Bold" panose="020B0800000000000000" pitchFamily="34" charset="-128"/>
            </a:endParaRPr>
          </a:p>
        </p:txBody>
      </p:sp>
      <p:cxnSp>
        <p:nvCxnSpPr>
          <p:cNvPr id="6" name="直线连接符 5"/>
          <p:cNvCxnSpPr>
            <a:stCxn id="2" idx="3"/>
          </p:cNvCxnSpPr>
          <p:nvPr/>
        </p:nvCxnSpPr>
        <p:spPr>
          <a:xfrm>
            <a:off x="7253550" y="2563639"/>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3416312" y="2557187"/>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3506" y="1722890"/>
            <a:ext cx="10613856" cy="44907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Aitds7"/>
          <p:cNvSpPr/>
          <p:nvPr/>
        </p:nvSpPr>
        <p:spPr>
          <a:xfrm>
            <a:off x="1093139" y="2301261"/>
            <a:ext cx="10354223" cy="829945"/>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1037066" y="1489004"/>
            <a:ext cx="4904772" cy="460375"/>
          </a:xfrm>
          <a:prstGeom prst="rect">
            <a:avLst/>
          </a:prstGeom>
          <a:solidFill>
            <a:srgbClr val="C00000"/>
          </a:solidFill>
        </p:spPr>
        <p:txBody>
          <a:bodyPr wrap="square">
            <a:spAutoFit/>
          </a:bodyPr>
          <a:lstStyle/>
          <a:p>
            <a:pPr marL="342900" lvl="0" indent="-342900">
              <a:lnSpc>
                <a:spcPct val="100000"/>
              </a:lnSpc>
              <a:spcBef>
                <a:spcPts val="0"/>
              </a:spcBef>
              <a:buFont typeface="Arial" panose="020B0604020202020204" pitchFamily="34" charset="0"/>
              <a:buChar char="•"/>
              <a:defRPr/>
            </a:pPr>
            <a:r>
              <a:rPr lang="zh-CN" altLang="en-US" sz="2400" b="1" dirty="0">
                <a:solidFill>
                  <a:schemeClr val="bg1"/>
                </a:solidFill>
                <a:effectLst>
                  <a:outerShdw blurRad="254000" dist="101600" dir="5400000" algn="ctr" rotWithShape="0">
                    <a:srgbClr val="D8D8D8">
                      <a:alpha val="23000"/>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en-US" sz="2400" b="1" dirty="0">
              <a:solidFill>
                <a:schemeClr val="bg1"/>
              </a:solidFill>
              <a:effectLst>
                <a:outerShdw blurRad="254000" dist="101600" dir="5400000" algn="ctr" rotWithShape="0">
                  <a:srgbClr val="D8D8D8">
                    <a:alpha val="23000"/>
                  </a:srgbClr>
                </a:outerShdw>
              </a:effectLst>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文本框 9"/>
          <p:cNvSpPr txBox="1"/>
          <p:nvPr/>
        </p:nvSpPr>
        <p:spPr>
          <a:xfrm>
            <a:off x="1286784" y="4340110"/>
            <a:ext cx="6094070" cy="1476375"/>
          </a:xfrm>
          <a:prstGeom prst="rect">
            <a:avLst/>
          </a:prstGeom>
          <a:noFill/>
        </p:spPr>
        <p:txBody>
          <a:bodyPr wrap="square">
            <a:spAutoFit/>
          </a:bodyPr>
          <a:lstStyle/>
          <a:p>
            <a:pPr marL="342900" lvl="0" indent="-342900">
              <a:buFont typeface="+mj-lt"/>
              <a:buAutoNum type="arabicPeriod"/>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在此编辑文本内容在此编辑文本内容</a:t>
            </a:r>
            <a:endPar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lvl="0" indent="-342900">
              <a:buFont typeface="+mj-lt"/>
              <a:buAutoNum type="arabicPeriod"/>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在此编辑文本内容在此编辑文本内容</a:t>
            </a:r>
            <a:endPar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lvl="0" indent="-342900">
              <a:buFont typeface="+mj-lt"/>
              <a:buAutoNum type="arabicPeriod"/>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在此编辑文本内容在此编辑文本内容</a:t>
            </a:r>
            <a:endPar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lvl="0" indent="-342900">
              <a:buFont typeface="+mj-lt"/>
              <a:buAutoNum type="arabicPeriod"/>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在此编辑文本内容在此编辑文本内容</a:t>
            </a:r>
            <a:endPar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342900" lvl="0" indent="-342900">
              <a:buFont typeface="+mj-lt"/>
              <a:buAutoNum type="arabicPeriod"/>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在此编辑文本内容在此编辑文本内容</a:t>
            </a:r>
            <a:endParaRPr lang="zh-CN" altLang="en-US" sz="1800" kern="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1" name="组合 10"/>
          <p:cNvGrpSpPr/>
          <p:nvPr/>
        </p:nvGrpSpPr>
        <p:grpSpPr>
          <a:xfrm>
            <a:off x="1286784" y="3513963"/>
            <a:ext cx="798682" cy="671658"/>
            <a:chOff x="4064935" y="4137654"/>
            <a:chExt cx="607100" cy="510546"/>
          </a:xfrm>
        </p:grpSpPr>
        <p:sp>
          <p:nvSpPr>
            <p:cNvPr id="12" name="圆角矩形 62"/>
            <p:cNvSpPr/>
            <p:nvPr/>
          </p:nvSpPr>
          <p:spPr>
            <a:xfrm>
              <a:off x="4113212" y="4137654"/>
              <a:ext cx="510546" cy="510546"/>
            </a:xfrm>
            <a:prstGeom prst="roundRec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TextBox 7"/>
            <p:cNvSpPr txBox="1">
              <a:spLocks noChangeArrowheads="1"/>
            </p:cNvSpPr>
            <p:nvPr/>
          </p:nvSpPr>
          <p:spPr bwMode="auto">
            <a:xfrm>
              <a:off x="4064935" y="4156906"/>
              <a:ext cx="607100" cy="491294"/>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rPr>
                <a:t>四</a:t>
              </a:r>
              <a:endPar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endParaRPr>
            </a:p>
          </p:txBody>
        </p:sp>
      </p:grpSp>
      <p:grpSp>
        <p:nvGrpSpPr>
          <p:cNvPr id="14" name="组合 13"/>
          <p:cNvGrpSpPr/>
          <p:nvPr/>
        </p:nvGrpSpPr>
        <p:grpSpPr>
          <a:xfrm>
            <a:off x="2062288" y="3513963"/>
            <a:ext cx="798682" cy="671658"/>
            <a:chOff x="4064935" y="4137654"/>
            <a:chExt cx="607100" cy="510546"/>
          </a:xfrm>
        </p:grpSpPr>
        <p:sp>
          <p:nvSpPr>
            <p:cNvPr id="17" name="圆角矩形 62"/>
            <p:cNvSpPr/>
            <p:nvPr/>
          </p:nvSpPr>
          <p:spPr>
            <a:xfrm>
              <a:off x="4113212" y="4137654"/>
              <a:ext cx="510546" cy="510546"/>
            </a:xfrm>
            <a:prstGeom prst="roundRec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TextBox 7"/>
            <p:cNvSpPr txBox="1">
              <a:spLocks noChangeArrowheads="1"/>
            </p:cNvSpPr>
            <p:nvPr/>
          </p:nvSpPr>
          <p:spPr bwMode="auto">
            <a:xfrm>
              <a:off x="4064935" y="4156906"/>
              <a:ext cx="607100" cy="491294"/>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rPr>
                <a:t>个</a:t>
              </a:r>
              <a:endPar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endParaRPr>
            </a:p>
          </p:txBody>
        </p:sp>
      </p:grpSp>
      <p:grpSp>
        <p:nvGrpSpPr>
          <p:cNvPr id="19" name="组合 18"/>
          <p:cNvGrpSpPr/>
          <p:nvPr/>
        </p:nvGrpSpPr>
        <p:grpSpPr>
          <a:xfrm>
            <a:off x="2884555" y="3513962"/>
            <a:ext cx="798682" cy="671658"/>
            <a:chOff x="4064935" y="4137654"/>
            <a:chExt cx="607100" cy="510546"/>
          </a:xfrm>
        </p:grpSpPr>
        <p:sp>
          <p:nvSpPr>
            <p:cNvPr id="20" name="圆角矩形 62"/>
            <p:cNvSpPr/>
            <p:nvPr/>
          </p:nvSpPr>
          <p:spPr>
            <a:xfrm>
              <a:off x="4113212" y="4137654"/>
              <a:ext cx="510546" cy="510546"/>
            </a:xfrm>
            <a:prstGeom prst="roundRec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TextBox 7"/>
            <p:cNvSpPr txBox="1">
              <a:spLocks noChangeArrowheads="1"/>
            </p:cNvSpPr>
            <p:nvPr/>
          </p:nvSpPr>
          <p:spPr bwMode="auto">
            <a:xfrm>
              <a:off x="4064935" y="4156906"/>
              <a:ext cx="607100" cy="491294"/>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rPr>
                <a:t>要</a:t>
              </a:r>
              <a:endPar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endParaRPr>
            </a:p>
          </p:txBody>
        </p:sp>
      </p:grpSp>
      <p:grpSp>
        <p:nvGrpSpPr>
          <p:cNvPr id="22" name="组合 21"/>
          <p:cNvGrpSpPr/>
          <p:nvPr/>
        </p:nvGrpSpPr>
        <p:grpSpPr>
          <a:xfrm>
            <a:off x="3746749" y="3484955"/>
            <a:ext cx="798682" cy="671658"/>
            <a:chOff x="4064935" y="4137654"/>
            <a:chExt cx="607100" cy="510546"/>
          </a:xfrm>
        </p:grpSpPr>
        <p:sp>
          <p:nvSpPr>
            <p:cNvPr id="23" name="圆角矩形 62"/>
            <p:cNvSpPr/>
            <p:nvPr/>
          </p:nvSpPr>
          <p:spPr>
            <a:xfrm>
              <a:off x="4113212" y="4137654"/>
              <a:ext cx="510546" cy="510546"/>
            </a:xfrm>
            <a:prstGeom prst="roundRec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4" name="TextBox 7"/>
            <p:cNvSpPr txBox="1">
              <a:spLocks noChangeArrowheads="1"/>
            </p:cNvSpPr>
            <p:nvPr/>
          </p:nvSpPr>
          <p:spPr bwMode="auto">
            <a:xfrm>
              <a:off x="4064935" y="4156906"/>
              <a:ext cx="607100" cy="491294"/>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rPr>
                <a:t>求</a:t>
              </a:r>
              <a:endParaRPr kumimoji="0" lang="zh-CN" altLang="en-US" sz="3600" b="1" i="0" u="none" strike="noStrike" kern="0" cap="none" spc="0" normalizeH="0" baseline="0" noProof="0" dirty="0">
                <a:ln>
                  <a:noFill/>
                </a:ln>
                <a:solidFill>
                  <a:prstClr val="white"/>
                </a:solidFill>
                <a:effectLst/>
                <a:uLnTx/>
                <a:uFillTx/>
                <a:ea typeface="思源黑体 CN Regular" panose="020B0500000000000000" pitchFamily="34" charset="-122"/>
                <a:cs typeface="+mn-ea"/>
                <a:sym typeface="Arial" panose="020B0604020202020204" pitchFamily="34" charset="0"/>
              </a:endParaRPr>
            </a:p>
          </p:txBody>
        </p:sp>
      </p:grpSp>
      <p:sp>
        <p:nvSpPr>
          <p:cNvPr id="25" name="文本框 24"/>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descr="C:\Users\Administrator\Desktop\微信截图_20210730142142.png微信截图_20210730142142"/>
          <p:cNvPicPr>
            <a:picLocks noChangeAspect="1"/>
          </p:cNvPicPr>
          <p:nvPr/>
        </p:nvPicPr>
        <p:blipFill>
          <a:blip r:embed="rId1"/>
          <a:srcRect/>
          <a:stretch>
            <a:fillRect/>
          </a:stretch>
        </p:blipFill>
        <p:spPr>
          <a:xfrm>
            <a:off x="5941695" y="3539490"/>
            <a:ext cx="5299075" cy="196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9470" y="1611533"/>
            <a:ext cx="10561063" cy="2210536"/>
            <a:chOff x="699310" y="1874141"/>
            <a:chExt cx="10561063" cy="2210536"/>
          </a:xfrm>
        </p:grpSpPr>
        <p:grpSp>
          <p:nvGrpSpPr>
            <p:cNvPr id="5" name="组合 4"/>
            <p:cNvGrpSpPr/>
            <p:nvPr/>
          </p:nvGrpSpPr>
          <p:grpSpPr>
            <a:xfrm>
              <a:off x="699310" y="1874141"/>
              <a:ext cx="10561063" cy="2108693"/>
              <a:chOff x="703136" y="644798"/>
              <a:chExt cx="10561063" cy="2108693"/>
            </a:xfrm>
          </p:grpSpPr>
          <p:grpSp>
            <p:nvGrpSpPr>
              <p:cNvPr id="7" name="组合 6"/>
              <p:cNvGrpSpPr/>
              <p:nvPr/>
            </p:nvGrpSpPr>
            <p:grpSpPr>
              <a:xfrm>
                <a:off x="1930964" y="2336079"/>
                <a:ext cx="9333235" cy="417412"/>
                <a:chOff x="-214003" y="3643336"/>
                <a:chExt cx="9333235" cy="417412"/>
              </a:xfrm>
            </p:grpSpPr>
            <p:grpSp>
              <p:nvGrpSpPr>
                <p:cNvPr id="10" name="组合 9"/>
                <p:cNvGrpSpPr/>
                <p:nvPr/>
              </p:nvGrpSpPr>
              <p:grpSpPr>
                <a:xfrm>
                  <a:off x="24780" y="3886762"/>
                  <a:ext cx="9094452" cy="173986"/>
                  <a:chOff x="1030398" y="4682325"/>
                  <a:chExt cx="9094452" cy="173986"/>
                </a:xfrm>
              </p:grpSpPr>
              <p:cxnSp>
                <p:nvCxnSpPr>
                  <p:cNvPr id="12" name="直接连接符 11"/>
                  <p:cNvCxnSpPr>
                    <a:endCxn id="13" idx="2"/>
                  </p:cNvCxnSpPr>
                  <p:nvPr/>
                </p:nvCxnSpPr>
                <p:spPr>
                  <a:xfrm>
                    <a:off x="1030398" y="4769318"/>
                    <a:ext cx="892046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圆: 空心 54"/>
                  <p:cNvSpPr/>
                  <p:nvPr/>
                </p:nvSpPr>
                <p:spPr>
                  <a:xfrm>
                    <a:off x="9950864"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cxnSp>
              <p:nvCxnSpPr>
                <p:cNvPr id="11" name="直接连接符 10"/>
                <p:cNvCxnSpPr/>
                <p:nvPr/>
              </p:nvCxnSpPr>
              <p:spPr>
                <a:xfrm>
                  <a:off x="-21400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2222056" y="1373968"/>
                <a:ext cx="8994872" cy="1198880"/>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a:t>
                </a:r>
                <a:endPar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矩形 8"/>
              <p:cNvSpPr/>
              <p:nvPr/>
            </p:nvSpPr>
            <p:spPr>
              <a:xfrm>
                <a:off x="703136" y="644798"/>
                <a:ext cx="4699635" cy="583565"/>
              </a:xfrm>
              <a:prstGeom prst="rect">
                <a:avLst/>
              </a:prstGeom>
            </p:spPr>
            <p:txBody>
              <a:bodyPr wrap="none">
                <a:spAutoFit/>
              </a:bodyPr>
              <a:lstStyle/>
              <a:p>
                <a:pPr lvl="0" algn="l"/>
                <a:r>
                  <a:rPr lang="en-US" altLang="zh-CN" sz="3200" b="1"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02</a:t>
                </a:r>
                <a:r>
                  <a:rPr lang="zh-CN" altLang="en-US" sz="3200" b="1"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a:t>
                </a:r>
                <a:r>
                  <a:rPr lang="zh-CN" altLang="en-US" sz="3200"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sz="32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pic>
          <p:nvPicPr>
            <p:cNvPr id="6" name="图片 5"/>
            <p:cNvPicPr>
              <a:picLocks noChangeAspect="1"/>
            </p:cNvPicPr>
            <p:nvPr/>
          </p:nvPicPr>
          <p:blipFill>
            <a:blip r:embed="rId1" cstate="screen"/>
            <a:stretch>
              <a:fillRect/>
            </a:stretch>
          </p:blipFill>
          <p:spPr>
            <a:xfrm>
              <a:off x="699310" y="2565757"/>
              <a:ext cx="1518920" cy="1518920"/>
            </a:xfrm>
            <a:prstGeom prst="rect">
              <a:avLst/>
            </a:prstGeom>
          </p:spPr>
        </p:pic>
      </p:grpSp>
      <p:grpSp>
        <p:nvGrpSpPr>
          <p:cNvPr id="14" name="组合 13"/>
          <p:cNvGrpSpPr/>
          <p:nvPr/>
        </p:nvGrpSpPr>
        <p:grpSpPr>
          <a:xfrm>
            <a:off x="709470" y="3929429"/>
            <a:ext cx="10561063" cy="2439579"/>
            <a:chOff x="699310" y="1645098"/>
            <a:chExt cx="10561063" cy="2439579"/>
          </a:xfrm>
        </p:grpSpPr>
        <p:grpSp>
          <p:nvGrpSpPr>
            <p:cNvPr id="17" name="组合 16"/>
            <p:cNvGrpSpPr/>
            <p:nvPr/>
          </p:nvGrpSpPr>
          <p:grpSpPr>
            <a:xfrm>
              <a:off x="699310" y="1645098"/>
              <a:ext cx="10561063" cy="2337736"/>
              <a:chOff x="703136" y="415755"/>
              <a:chExt cx="10561063" cy="2337736"/>
            </a:xfrm>
          </p:grpSpPr>
          <p:grpSp>
            <p:nvGrpSpPr>
              <p:cNvPr id="19" name="组合 18"/>
              <p:cNvGrpSpPr/>
              <p:nvPr/>
            </p:nvGrpSpPr>
            <p:grpSpPr>
              <a:xfrm>
                <a:off x="1930964" y="2336079"/>
                <a:ext cx="9333235" cy="417412"/>
                <a:chOff x="-214003" y="3643336"/>
                <a:chExt cx="9333235" cy="417412"/>
              </a:xfrm>
            </p:grpSpPr>
            <p:grpSp>
              <p:nvGrpSpPr>
                <p:cNvPr id="22" name="组合 21"/>
                <p:cNvGrpSpPr/>
                <p:nvPr/>
              </p:nvGrpSpPr>
              <p:grpSpPr>
                <a:xfrm>
                  <a:off x="24780" y="3886762"/>
                  <a:ext cx="9094452" cy="173986"/>
                  <a:chOff x="1030398" y="4682325"/>
                  <a:chExt cx="9094452" cy="173986"/>
                </a:xfrm>
              </p:grpSpPr>
              <p:cxnSp>
                <p:nvCxnSpPr>
                  <p:cNvPr id="24" name="直接连接符 23"/>
                  <p:cNvCxnSpPr>
                    <a:endCxn id="25" idx="2"/>
                  </p:cNvCxnSpPr>
                  <p:nvPr/>
                </p:nvCxnSpPr>
                <p:spPr>
                  <a:xfrm>
                    <a:off x="1030398" y="4769318"/>
                    <a:ext cx="892046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圆: 空心 24"/>
                  <p:cNvSpPr/>
                  <p:nvPr/>
                </p:nvSpPr>
                <p:spPr>
                  <a:xfrm>
                    <a:off x="9950864"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cxnSp>
              <p:nvCxnSpPr>
                <p:cNvPr id="23" name="直接连接符 22"/>
                <p:cNvCxnSpPr/>
                <p:nvPr/>
              </p:nvCxnSpPr>
              <p:spPr>
                <a:xfrm>
                  <a:off x="-21400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2222056" y="1062528"/>
                <a:ext cx="9042143" cy="1198880"/>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矩形 20"/>
              <p:cNvSpPr/>
              <p:nvPr/>
            </p:nvSpPr>
            <p:spPr>
              <a:xfrm>
                <a:off x="703136" y="415755"/>
                <a:ext cx="5991448" cy="583565"/>
              </a:xfrm>
              <a:prstGeom prst="rect">
                <a:avLst/>
              </a:prstGeom>
            </p:spPr>
            <p:txBody>
              <a:bodyPr wrap="square">
                <a:spAutoFit/>
              </a:bodyPr>
              <a:lstStyle/>
              <a:p>
                <a:pPr lvl="0"/>
                <a:r>
                  <a:rPr lang="en-US" altLang="zh-CN" sz="3200" b="1"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03</a:t>
                </a:r>
                <a:r>
                  <a:rPr lang="zh-CN" altLang="en-US" sz="3200" b="1"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a:t>
                </a:r>
                <a:r>
                  <a:rPr lang="zh-CN" altLang="en-US" sz="3200"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sz="32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pic>
          <p:nvPicPr>
            <p:cNvPr id="18" name="图片 17"/>
            <p:cNvPicPr>
              <a:picLocks noChangeAspect="1"/>
            </p:cNvPicPr>
            <p:nvPr/>
          </p:nvPicPr>
          <p:blipFill>
            <a:blip r:embed="rId1" cstate="screen"/>
            <a:stretch>
              <a:fillRect/>
            </a:stretch>
          </p:blipFill>
          <p:spPr>
            <a:xfrm>
              <a:off x="699310" y="2565757"/>
              <a:ext cx="1518920" cy="1518920"/>
            </a:xfrm>
            <a:prstGeom prst="rect">
              <a:avLst/>
            </a:prstGeom>
          </p:spPr>
        </p:pic>
      </p:grpSp>
      <p:sp>
        <p:nvSpPr>
          <p:cNvPr id="26" name="文本框 25"/>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8816" y="1821380"/>
            <a:ext cx="6956304" cy="89564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622175" y="1973736"/>
            <a:ext cx="6554129" cy="645160"/>
          </a:xfrm>
          <a:prstGeom prst="rect">
            <a:avLst/>
          </a:prstGeom>
          <a:noFill/>
        </p:spPr>
        <p:txBody>
          <a:bodyPr wrap="square" rtlCol="0">
            <a:spAutoFit/>
          </a:bodyPr>
          <a:lstStyle/>
          <a:p>
            <a:pPr algn="l"/>
            <a:r>
              <a:rPr lang="zh-CN" altLang="en-US" sz="36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en-US" sz="36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矩形 5"/>
          <p:cNvSpPr/>
          <p:nvPr/>
        </p:nvSpPr>
        <p:spPr>
          <a:xfrm>
            <a:off x="578816" y="2939010"/>
            <a:ext cx="7560490" cy="3052759"/>
          </a:xfrm>
          <a:prstGeom prst="rect">
            <a:avLst/>
          </a:prstGeom>
          <a:ln>
            <a:solidFill>
              <a:srgbClr val="C00000"/>
            </a:solidFill>
          </a:ln>
        </p:spPr>
        <p:txBody>
          <a:bodyPr wrap="square">
            <a:spAutoFit/>
          </a:bodyPr>
          <a:lstStyle/>
          <a:p>
            <a:pPr marL="285750" indent="-285750" eaLnBrk="0" fontAlgn="base" hangingPunct="0">
              <a:lnSpc>
                <a:spcPct val="110000"/>
              </a:lnSpc>
              <a:spcBef>
                <a:spcPct val="0"/>
              </a:spcBef>
              <a:spcAft>
                <a:spcPct val="0"/>
              </a:spcAft>
              <a:buFont typeface="Arial" panose="020B0604020202020204" pitchFamily="34" charset="0"/>
              <a:buChar char="•"/>
            </a:pPr>
            <a:endParaRPr lang="en-US" altLang="zh-CN"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indent="-285750" eaLnBrk="0" fontAlgn="base" hangingPunct="0">
              <a:lnSpc>
                <a:spcPct val="110000"/>
              </a:lnSpc>
              <a:spcBef>
                <a:spcPct val="0"/>
              </a:spcBef>
              <a:spcAft>
                <a:spcPct val="0"/>
              </a:spcAft>
              <a:buFont typeface="Arial" panose="020B0604020202020204" pitchFamily="34" charset="0"/>
              <a:buChar char="•"/>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要</a:t>
            </a: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发扬马克思主义优良学风，明确学习要求、学习任务，推进内容形式、方法的创新，不断增强针对性和实效性。</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lvl="0" indent="-285750" eaLnBrk="0" fontAlgn="base" hangingPunct="0">
              <a:lnSpc>
                <a:spcPct val="110000"/>
              </a:lnSpc>
              <a:spcBef>
                <a:spcPct val="0"/>
              </a:spcBef>
              <a:spcAft>
                <a:spcPct val="0"/>
              </a:spcAft>
              <a:buFont typeface="Arial" panose="020B0604020202020204" pitchFamily="34" charset="0"/>
              <a:buChar char="•"/>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要</a:t>
            </a: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以县处级以上领导干部为重点，坚持集中学习和自主学习相结合，坚持规定动作和自选动作相结合，开展特色鲜明、形式多样的学习教育。</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lvl="0" indent="-285750" fontAlgn="base" hangingPunct="0">
              <a:lnSpc>
                <a:spcPct val="110000"/>
              </a:lnSpc>
              <a:spcBef>
                <a:spcPct val="0"/>
              </a:spcBef>
              <a:spcAft>
                <a:spcPct val="0"/>
              </a:spcAft>
              <a:buFont typeface="Arial" panose="020B0604020202020204" pitchFamily="34" charset="0"/>
              <a:buChar char="•"/>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要</a:t>
            </a: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在全社会广泛开展党史、新中国史、改革开放史、社会主义发展史宣传教育，普及党史知识，推动党史学习教育深入群众、深入基层、深入人心。</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lvl="0" indent="-285750" eaLnBrk="0" fontAlgn="base" hangingPunct="0">
              <a:lnSpc>
                <a:spcPct val="110000"/>
              </a:lnSpc>
              <a:spcBef>
                <a:spcPct val="0"/>
              </a:spcBef>
              <a:spcAft>
                <a:spcPct val="0"/>
              </a:spcAft>
              <a:buFont typeface="Arial" panose="020B0604020202020204" pitchFamily="34" charset="0"/>
              <a:buChar char="•"/>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要</a:t>
            </a: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鼓励创作党史题材的文艺作品特别是影视作品，抓好青少年学习教育，让红色基因、革命薪火代代传承。</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lvl="0" indent="-285750" eaLnBrk="0" fontAlgn="base" hangingPunct="0">
              <a:lnSpc>
                <a:spcPct val="110000"/>
              </a:lnSpc>
              <a:spcBef>
                <a:spcPct val="0"/>
              </a:spcBef>
              <a:spcAft>
                <a:spcPct val="0"/>
              </a:spcAft>
              <a:buFont typeface="Arial" panose="020B0604020202020204" pitchFamily="34" charset="0"/>
              <a:buChar char="•"/>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要</a:t>
            </a: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坚决克服形式主义、官僚主义，注意为基层减负。</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lvl="0" indent="-285750" eaLnBrk="0" fontAlgn="base" hangingPunct="0">
              <a:lnSpc>
                <a:spcPct val="110000"/>
              </a:lnSpc>
              <a:spcBef>
                <a:spcPct val="0"/>
              </a:spcBef>
              <a:spcAft>
                <a:spcPct val="0"/>
              </a:spcAft>
              <a:buFont typeface="Arial" panose="020B0604020202020204" pitchFamily="34" charset="0"/>
              <a:buChar char="•"/>
            </a:pP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107793" y="366413"/>
            <a:ext cx="4384126" cy="46166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对党史学习教育提出工作要求</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descr="C:\Users\Administrator\Desktop\ppt-占位图（灰）.jpgppt-占位图（灰）"/>
          <p:cNvPicPr>
            <a:picLocks noChangeAspect="1"/>
          </p:cNvPicPr>
          <p:nvPr/>
        </p:nvPicPr>
        <p:blipFill>
          <a:blip r:embed="rId1"/>
          <a:srcRect/>
          <a:stretch>
            <a:fillRect/>
          </a:stretch>
        </p:blipFill>
        <p:spPr>
          <a:xfrm>
            <a:off x="8700135" y="2999105"/>
            <a:ext cx="2932430" cy="2932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2" name="文本框 51"/>
          <p:cNvSpPr txBox="1"/>
          <p:nvPr/>
        </p:nvSpPr>
        <p:spPr>
          <a:xfrm>
            <a:off x="1297858" y="3173798"/>
            <a:ext cx="10132142" cy="1014730"/>
          </a:xfrm>
          <a:prstGeom prst="rect">
            <a:avLst/>
          </a:prstGeom>
          <a:noFill/>
        </p:spPr>
        <p:txBody>
          <a:bodyPr wrap="square">
            <a:spAutoFit/>
          </a:bodyPr>
          <a:lstStyle/>
          <a:p>
            <a:pPr lvl="0" algn="ctr"/>
            <a:r>
              <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2" name="文本框 1"/>
          <p:cNvSpPr txBox="1"/>
          <p:nvPr/>
        </p:nvSpPr>
        <p:spPr>
          <a:xfrm>
            <a:off x="5427409" y="2271251"/>
            <a:ext cx="1826141" cy="584775"/>
          </a:xfrm>
          <a:prstGeom prst="rect">
            <a:avLst/>
          </a:prstGeom>
          <a:noFill/>
        </p:spPr>
        <p:txBody>
          <a:bodyPr wrap="none" rtlCol="0">
            <a:spAutoFit/>
          </a:bodyPr>
          <a:lstStyle/>
          <a:p>
            <a:r>
              <a:rPr kumimoji="1" lang="zh-CN" altLang="en-US" sz="3200" b="1" dirty="0">
                <a:solidFill>
                  <a:schemeClr val="bg1"/>
                </a:solidFill>
                <a:latin typeface="思源黑体 CN Bold" panose="020B0800000000000000" pitchFamily="34" charset="-128"/>
                <a:ea typeface="思源黑体 CN Bold" panose="020B0800000000000000" pitchFamily="34" charset="-128"/>
              </a:rPr>
              <a:t>第四部分</a:t>
            </a:r>
            <a:endParaRPr kumimoji="1" lang="zh-CN" altLang="en-US" sz="3200" b="1" dirty="0">
              <a:solidFill>
                <a:schemeClr val="bg1"/>
              </a:solidFill>
              <a:latin typeface="思源黑体 CN Bold" panose="020B0800000000000000" pitchFamily="34" charset="-128"/>
              <a:ea typeface="思源黑体 CN Bold" panose="020B0800000000000000" pitchFamily="34" charset="-128"/>
            </a:endParaRPr>
          </a:p>
        </p:txBody>
      </p:sp>
      <p:cxnSp>
        <p:nvCxnSpPr>
          <p:cNvPr id="6" name="直线连接符 5"/>
          <p:cNvCxnSpPr>
            <a:stCxn id="2" idx="3"/>
          </p:cNvCxnSpPr>
          <p:nvPr/>
        </p:nvCxnSpPr>
        <p:spPr>
          <a:xfrm>
            <a:off x="7253550" y="2563639"/>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3416312" y="2557187"/>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bwMode="gray">
          <a:xfrm>
            <a:off x="1201614" y="2125192"/>
            <a:ext cx="1362778" cy="225808"/>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C00000"/>
          </a:solidFill>
          <a:ln w="0">
            <a:solidFill>
              <a:srgbClr val="C00000"/>
            </a:solidFill>
            <a:round/>
          </a:ln>
        </p:spPr>
        <p:txBody>
          <a:bodyPr/>
          <a:lstStyle/>
          <a:p>
            <a:pPr algn="ctr">
              <a:defRPr/>
            </a:pPr>
            <a:endParaRPr lang="zh-CN" altLang="zh-CN" sz="240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5" name="Rectangle 5"/>
          <p:cNvSpPr>
            <a:spLocks noChangeArrowheads="1"/>
          </p:cNvSpPr>
          <p:nvPr/>
        </p:nvSpPr>
        <p:spPr bwMode="gray">
          <a:xfrm>
            <a:off x="1110624" y="1727056"/>
            <a:ext cx="1544765" cy="469445"/>
          </a:xfrm>
          <a:prstGeom prst="rect">
            <a:avLst/>
          </a:prstGeom>
          <a:solidFill>
            <a:srgbClr val="C00000"/>
          </a:solidFill>
          <a:ln>
            <a:solidFill>
              <a:srgbClr val="C00000"/>
            </a:solidFill>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04</a:t>
            </a:r>
            <a:endPar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6" name="Freeform 4"/>
          <p:cNvSpPr/>
          <p:nvPr/>
        </p:nvSpPr>
        <p:spPr bwMode="gray">
          <a:xfrm>
            <a:off x="1201614" y="3293845"/>
            <a:ext cx="1362778" cy="225808"/>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C00000"/>
          </a:solidFill>
          <a:ln w="0">
            <a:solidFill>
              <a:srgbClr val="C00000"/>
            </a:solidFill>
            <a:round/>
          </a:ln>
        </p:spPr>
        <p:txBody>
          <a:bodyPr/>
          <a:lstStyle/>
          <a:p>
            <a:pPr algn="ctr">
              <a:defRPr/>
            </a:pPr>
            <a:endParaRPr lang="zh-CN" altLang="zh-CN" sz="240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7" name="Rectangle 5"/>
          <p:cNvSpPr>
            <a:spLocks noChangeArrowheads="1"/>
          </p:cNvSpPr>
          <p:nvPr/>
        </p:nvSpPr>
        <p:spPr bwMode="gray">
          <a:xfrm>
            <a:off x="1110624" y="2895711"/>
            <a:ext cx="1544765" cy="469445"/>
          </a:xfrm>
          <a:prstGeom prst="rect">
            <a:avLst/>
          </a:prstGeom>
          <a:solidFill>
            <a:srgbClr val="C00000"/>
          </a:solidFill>
          <a:ln>
            <a:solidFill>
              <a:srgbClr val="C00000"/>
            </a:solidFill>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05</a:t>
            </a:r>
            <a:endPar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Freeform 4"/>
          <p:cNvSpPr/>
          <p:nvPr/>
        </p:nvSpPr>
        <p:spPr bwMode="gray">
          <a:xfrm>
            <a:off x="1201614" y="4460519"/>
            <a:ext cx="1362778" cy="227789"/>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C00000"/>
          </a:solidFill>
          <a:ln w="0">
            <a:solidFill>
              <a:srgbClr val="C00000"/>
            </a:solidFill>
            <a:round/>
          </a:ln>
        </p:spPr>
        <p:txBody>
          <a:bodyPr/>
          <a:lstStyle/>
          <a:p>
            <a:pPr algn="ctr">
              <a:defRPr/>
            </a:pPr>
            <a:endParaRPr lang="zh-CN" altLang="zh-CN" sz="240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Rectangle 5"/>
          <p:cNvSpPr>
            <a:spLocks noChangeArrowheads="1"/>
          </p:cNvSpPr>
          <p:nvPr/>
        </p:nvSpPr>
        <p:spPr bwMode="gray">
          <a:xfrm>
            <a:off x="1110624" y="4064362"/>
            <a:ext cx="1544765" cy="467462"/>
          </a:xfrm>
          <a:prstGeom prst="rect">
            <a:avLst/>
          </a:prstGeom>
          <a:solidFill>
            <a:srgbClr val="C00000"/>
          </a:solidFill>
          <a:ln>
            <a:solidFill>
              <a:srgbClr val="C00000"/>
            </a:solidFill>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06</a:t>
            </a:r>
            <a:endPar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10" name="Freeform 4"/>
          <p:cNvSpPr/>
          <p:nvPr/>
        </p:nvSpPr>
        <p:spPr bwMode="gray">
          <a:xfrm>
            <a:off x="1201614" y="5629173"/>
            <a:ext cx="1362778" cy="227789"/>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C00000"/>
          </a:solidFill>
          <a:ln w="0">
            <a:solidFill>
              <a:srgbClr val="C00000"/>
            </a:solidFill>
            <a:round/>
          </a:ln>
        </p:spPr>
        <p:txBody>
          <a:bodyPr/>
          <a:lstStyle/>
          <a:p>
            <a:pPr algn="ctr">
              <a:defRPr/>
            </a:pPr>
            <a:endParaRPr lang="zh-CN" altLang="zh-CN" sz="240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11" name="Rectangle 5"/>
          <p:cNvSpPr>
            <a:spLocks noChangeArrowheads="1"/>
          </p:cNvSpPr>
          <p:nvPr/>
        </p:nvSpPr>
        <p:spPr bwMode="gray">
          <a:xfrm>
            <a:off x="1110624" y="5231037"/>
            <a:ext cx="1544765" cy="469442"/>
          </a:xfrm>
          <a:prstGeom prst="rect">
            <a:avLst/>
          </a:prstGeom>
          <a:solidFill>
            <a:srgbClr val="C00000"/>
          </a:solidFill>
          <a:ln>
            <a:solidFill>
              <a:srgbClr val="C00000"/>
            </a:solidFill>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07</a:t>
            </a:r>
            <a:endParaRPr lang="en-US" altLang="zh-CN"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cxnSp>
        <p:nvCxnSpPr>
          <p:cNvPr id="12" name="直接连接符 11"/>
          <p:cNvCxnSpPr>
            <a:stCxn id="5" idx="2"/>
            <a:endCxn id="7" idx="0"/>
          </p:cNvCxnSpPr>
          <p:nvPr/>
        </p:nvCxnSpPr>
        <p:spPr>
          <a:xfrm>
            <a:off x="1883003" y="2196501"/>
            <a:ext cx="0" cy="699211"/>
          </a:xfrm>
          <a:prstGeom prst="line">
            <a:avLst/>
          </a:prstGeom>
          <a:ln w="12700">
            <a:solidFill>
              <a:srgbClr val="C0000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13" name="直接连接符 12"/>
          <p:cNvCxnSpPr>
            <a:stCxn id="7" idx="2"/>
            <a:endCxn id="9" idx="0"/>
          </p:cNvCxnSpPr>
          <p:nvPr/>
        </p:nvCxnSpPr>
        <p:spPr>
          <a:xfrm>
            <a:off x="1883003" y="3365155"/>
            <a:ext cx="0" cy="699211"/>
          </a:xfrm>
          <a:prstGeom prst="line">
            <a:avLst/>
          </a:prstGeom>
          <a:ln w="12700">
            <a:solidFill>
              <a:srgbClr val="C0000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14" name="直接连接符 13"/>
          <p:cNvCxnSpPr>
            <a:stCxn id="9" idx="2"/>
            <a:endCxn id="11" idx="0"/>
          </p:cNvCxnSpPr>
          <p:nvPr/>
        </p:nvCxnSpPr>
        <p:spPr>
          <a:xfrm>
            <a:off x="1883003" y="4531826"/>
            <a:ext cx="0" cy="699213"/>
          </a:xfrm>
          <a:prstGeom prst="line">
            <a:avLst/>
          </a:prstGeom>
          <a:ln w="12700">
            <a:solidFill>
              <a:srgbClr val="C00000"/>
            </a:solidFill>
            <a:prstDash val="dash"/>
            <a:tailEnd type="stealth"/>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2844676" y="1628543"/>
            <a:ext cx="8544682" cy="829945"/>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矩形 17"/>
          <p:cNvSpPr/>
          <p:nvPr/>
        </p:nvSpPr>
        <p:spPr>
          <a:xfrm>
            <a:off x="2844676" y="2858620"/>
            <a:ext cx="8544682" cy="829945"/>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矩形 18"/>
          <p:cNvSpPr/>
          <p:nvPr/>
        </p:nvSpPr>
        <p:spPr>
          <a:xfrm>
            <a:off x="2844676" y="3957486"/>
            <a:ext cx="8544682" cy="829945"/>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矩形 19"/>
          <p:cNvSpPr/>
          <p:nvPr/>
        </p:nvSpPr>
        <p:spPr>
          <a:xfrm>
            <a:off x="2844677" y="5231037"/>
            <a:ext cx="8544682" cy="829945"/>
          </a:xfrm>
          <a:prstGeom prst="rect">
            <a:avLst/>
          </a:prstGeom>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文本框 20"/>
          <p:cNvSpPr txBox="1"/>
          <p:nvPr/>
        </p:nvSpPr>
        <p:spPr>
          <a:xfrm>
            <a:off x="1107792" y="366413"/>
            <a:ext cx="5676465"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5" grpId="0" animBg="1"/>
      <p:bldP spid="6" grpId="0" animBg="1"/>
      <p:bldP spid="7" grpId="0" animBg="1"/>
      <p:bldP spid="8" grpId="0" animBg="1"/>
      <p:bldP spid="9" grpId="0" animBg="1"/>
      <p:bldP spid="10" grpId="0" animBg="1"/>
      <p:bldP spid="11" grpId="0" animBg="1"/>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69"/>
          <p:cNvSpPr/>
          <p:nvPr>
            <p:custDataLst>
              <p:tags r:id="rId1"/>
            </p:custDataLst>
          </p:nvPr>
        </p:nvSpPr>
        <p:spPr bwMode="auto">
          <a:xfrm>
            <a:off x="1226290" y="2756929"/>
            <a:ext cx="1006475" cy="690562"/>
          </a:xfrm>
          <a:prstGeom prst="homePlate">
            <a:avLst>
              <a:gd name="adj" fmla="val 20449"/>
            </a:avLst>
          </a:prstGeom>
          <a:solidFill>
            <a:srgbClr val="C00000"/>
          </a:solidFill>
          <a:ln w="19050" cap="flat">
            <a:solidFill>
              <a:srgbClr val="C00000"/>
            </a:solidFill>
            <a:prstDash val="solid"/>
            <a:miter lim="800000"/>
          </a:ln>
          <a:effectLst>
            <a:outerShdw blurRad="63500" sx="102000" sy="102000" algn="ctr" rotWithShape="0">
              <a:prstClr val="black">
                <a:alpha val="40000"/>
              </a:prstClr>
            </a:outerShdw>
          </a:effectLst>
        </p:spPr>
        <p:txBody>
          <a:bodyPr lIns="91356" tIns="45678" rIns="91356" bIns="45678"/>
          <a:lstStyle/>
          <a:p>
            <a:pPr defTabSz="913765" eaLnBrk="0" fontAlgn="auto" hangingPunct="0">
              <a:lnSpc>
                <a:spcPct val="130000"/>
              </a:lnSpc>
              <a:defRPr/>
            </a:pPr>
            <a:endParaRPr lang="zh-CN" altLang="en-US" sz="1600" noProof="1">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 name="PA-1022170"/>
          <p:cNvSpPr txBox="1">
            <a:spLocks noChangeArrowheads="1"/>
          </p:cNvSpPr>
          <p:nvPr>
            <p:custDataLst>
              <p:tags r:id="rId2"/>
            </p:custDataLst>
          </p:nvPr>
        </p:nvSpPr>
        <p:spPr bwMode="auto">
          <a:xfrm>
            <a:off x="861165" y="2631516"/>
            <a:ext cx="1668462" cy="88460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p>
            <a:pPr algn="ctr">
              <a:lnSpc>
                <a:spcPct val="130000"/>
              </a:lnSpc>
            </a:pPr>
            <a:r>
              <a:rPr lang="en-US" altLang="zh-CN"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08</a:t>
            </a:r>
            <a:endParaRPr lang="zh-CN" altLang="en-US"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PA-1022171"/>
          <p:cNvSpPr txBox="1">
            <a:spLocks noChangeArrowheads="1"/>
          </p:cNvSpPr>
          <p:nvPr>
            <p:custDataLst>
              <p:tags r:id="rId3"/>
            </p:custDataLst>
          </p:nvPr>
        </p:nvSpPr>
        <p:spPr bwMode="auto">
          <a:xfrm>
            <a:off x="2388447" y="2692452"/>
            <a:ext cx="8942388"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50000"/>
              </a:lnSpc>
              <a:buNone/>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PA-1022172"/>
          <p:cNvSpPr/>
          <p:nvPr>
            <p:custDataLst>
              <p:tags r:id="rId4"/>
            </p:custDataLst>
          </p:nvPr>
        </p:nvSpPr>
        <p:spPr bwMode="auto">
          <a:xfrm>
            <a:off x="1226290" y="3855983"/>
            <a:ext cx="1006475" cy="692150"/>
          </a:xfrm>
          <a:prstGeom prst="homePlate">
            <a:avLst>
              <a:gd name="adj" fmla="val 20449"/>
            </a:avLst>
          </a:prstGeom>
          <a:solidFill>
            <a:srgbClr val="C00000"/>
          </a:solidFill>
          <a:ln w="19050" cap="flat">
            <a:solidFill>
              <a:srgbClr val="C00000"/>
            </a:solidFill>
            <a:prstDash val="solid"/>
            <a:miter lim="800000"/>
          </a:ln>
          <a:effectLst>
            <a:outerShdw blurRad="63500" sx="102000" sy="102000" algn="ctr" rotWithShape="0">
              <a:prstClr val="black">
                <a:alpha val="40000"/>
              </a:prstClr>
            </a:outerShdw>
          </a:effectLst>
        </p:spPr>
        <p:txBody>
          <a:bodyPr lIns="91356" tIns="45678" rIns="91356" bIns="45678"/>
          <a:lstStyle/>
          <a:p>
            <a:pPr defTabSz="913765" eaLnBrk="0" fontAlgn="auto" hangingPunct="0">
              <a:lnSpc>
                <a:spcPct val="130000"/>
              </a:lnSpc>
              <a:defRPr/>
            </a:pPr>
            <a:endParaRPr lang="zh-CN" altLang="en-US" sz="1600" noProof="1">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PA-1022173"/>
          <p:cNvSpPr txBox="1">
            <a:spLocks noChangeArrowheads="1"/>
          </p:cNvSpPr>
          <p:nvPr>
            <p:custDataLst>
              <p:tags r:id="rId5"/>
            </p:custDataLst>
          </p:nvPr>
        </p:nvSpPr>
        <p:spPr bwMode="auto">
          <a:xfrm>
            <a:off x="861165" y="3760733"/>
            <a:ext cx="1668462" cy="88460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p>
            <a:pPr algn="ctr">
              <a:lnSpc>
                <a:spcPct val="130000"/>
              </a:lnSpc>
            </a:pPr>
            <a:r>
              <a:rPr lang="en-US" altLang="zh-CN"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09</a:t>
            </a:r>
            <a:endParaRPr lang="zh-CN" altLang="en-US"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PA-1022174"/>
          <p:cNvSpPr txBox="1">
            <a:spLocks noChangeArrowheads="1"/>
          </p:cNvSpPr>
          <p:nvPr>
            <p:custDataLst>
              <p:tags r:id="rId6"/>
            </p:custDataLst>
          </p:nvPr>
        </p:nvSpPr>
        <p:spPr bwMode="auto">
          <a:xfrm>
            <a:off x="2345477" y="3849633"/>
            <a:ext cx="8923338"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PA-1022175"/>
          <p:cNvSpPr/>
          <p:nvPr>
            <p:custDataLst>
              <p:tags r:id="rId7"/>
            </p:custDataLst>
          </p:nvPr>
        </p:nvSpPr>
        <p:spPr bwMode="auto">
          <a:xfrm>
            <a:off x="1224702" y="4988636"/>
            <a:ext cx="1006475" cy="690563"/>
          </a:xfrm>
          <a:prstGeom prst="homePlate">
            <a:avLst>
              <a:gd name="adj" fmla="val 20449"/>
            </a:avLst>
          </a:prstGeom>
          <a:solidFill>
            <a:srgbClr val="C00000"/>
          </a:solidFill>
          <a:ln w="19050" cap="flat">
            <a:solidFill>
              <a:srgbClr val="C00000"/>
            </a:solidFill>
            <a:prstDash val="solid"/>
            <a:miter lim="800000"/>
          </a:ln>
          <a:effectLst>
            <a:outerShdw blurRad="63500" sx="102000" sy="102000" algn="ctr" rotWithShape="0">
              <a:prstClr val="black">
                <a:alpha val="40000"/>
              </a:prstClr>
            </a:outerShdw>
          </a:effectLst>
        </p:spPr>
        <p:txBody>
          <a:bodyPr lIns="91356" tIns="45678" rIns="91356" bIns="45678"/>
          <a:lstStyle/>
          <a:p>
            <a:pPr defTabSz="913765" eaLnBrk="0" fontAlgn="auto" hangingPunct="0">
              <a:lnSpc>
                <a:spcPct val="130000"/>
              </a:lnSpc>
              <a:defRPr/>
            </a:pPr>
            <a:endParaRPr lang="zh-CN" altLang="en-US" sz="1600" noProof="1">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PA-1022176"/>
          <p:cNvSpPr txBox="1">
            <a:spLocks noChangeArrowheads="1"/>
          </p:cNvSpPr>
          <p:nvPr>
            <p:custDataLst>
              <p:tags r:id="rId8"/>
            </p:custDataLst>
          </p:nvPr>
        </p:nvSpPr>
        <p:spPr bwMode="auto">
          <a:xfrm>
            <a:off x="861165" y="4845761"/>
            <a:ext cx="1668462" cy="88460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p>
            <a:pPr algn="ctr">
              <a:lnSpc>
                <a:spcPct val="130000"/>
              </a:lnSpc>
            </a:pPr>
            <a:r>
              <a:rPr lang="en-US" altLang="zh-CN"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10</a:t>
            </a:r>
            <a:endParaRPr lang="zh-CN" altLang="en-US" sz="4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PA-1022177"/>
          <p:cNvSpPr txBox="1">
            <a:spLocks noChangeArrowheads="1"/>
          </p:cNvSpPr>
          <p:nvPr>
            <p:custDataLst>
              <p:tags r:id="rId9"/>
            </p:custDataLst>
          </p:nvPr>
        </p:nvSpPr>
        <p:spPr bwMode="auto">
          <a:xfrm>
            <a:off x="2337540" y="4950029"/>
            <a:ext cx="893127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PA-矩形: 圆角 6"/>
          <p:cNvSpPr/>
          <p:nvPr>
            <p:custDataLst>
              <p:tags r:id="rId10"/>
            </p:custDataLst>
          </p:nvPr>
        </p:nvSpPr>
        <p:spPr bwMode="auto">
          <a:xfrm>
            <a:off x="1224702" y="1454391"/>
            <a:ext cx="10006013" cy="718173"/>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2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请添加标题文字请添加标题文字请添加标题文字</a:t>
            </a:r>
            <a:endParaRPr lang="zh-CN" altLang="en-US" sz="32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文本框 13"/>
          <p:cNvSpPr txBox="1"/>
          <p:nvPr/>
        </p:nvSpPr>
        <p:spPr>
          <a:xfrm>
            <a:off x="1107792" y="366413"/>
            <a:ext cx="5676465"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5" grpId="0"/>
      <p:bldP spid="6" grpId="0"/>
      <p:bldP spid="7" grpId="0" animBg="1"/>
      <p:bldP spid="8" grpId="0"/>
      <p:bldP spid="9" grpId="0"/>
      <p:bldP spid="10" grpId="0" animBg="1"/>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468736" y="1721066"/>
            <a:ext cx="0" cy="4552412"/>
          </a:xfrm>
          <a:prstGeom prst="straightConnector1">
            <a:avLst/>
          </a:prstGeom>
          <a:noFill/>
          <a:ln w="6350" cap="flat" cmpd="sng" algn="ctr">
            <a:solidFill>
              <a:srgbClr val="C00000"/>
            </a:solidFill>
            <a:prstDash val="solid"/>
            <a:miter lim="800000"/>
            <a:tailEnd type="oval"/>
          </a:ln>
          <a:effectLst/>
        </p:spPr>
      </p:cxnSp>
      <p:sp>
        <p:nvSpPr>
          <p:cNvPr id="5" name="矩形: 圆角 13"/>
          <p:cNvSpPr/>
          <p:nvPr/>
        </p:nvSpPr>
        <p:spPr>
          <a:xfrm>
            <a:off x="1066650" y="1856639"/>
            <a:ext cx="781021" cy="781021"/>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algn="ctr">
              <a:defRPr/>
            </a:pPr>
            <a:r>
              <a:rPr lang="en-US" altLang="zh-CN"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11</a:t>
            </a:r>
            <a:endParaRPr lang="zh-CN" altLang="en-US"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矩形: 圆角 14"/>
          <p:cNvSpPr/>
          <p:nvPr/>
        </p:nvSpPr>
        <p:spPr>
          <a:xfrm>
            <a:off x="1066650" y="3099430"/>
            <a:ext cx="781021" cy="781021"/>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algn="ctr">
              <a:defRPr/>
            </a:pPr>
            <a:r>
              <a:rPr lang="en-US" altLang="zh-CN"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12</a:t>
            </a:r>
            <a:endParaRPr lang="zh-CN" altLang="en-US"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箭头: V 形 20"/>
          <p:cNvSpPr/>
          <p:nvPr/>
        </p:nvSpPr>
        <p:spPr>
          <a:xfrm>
            <a:off x="2112797" y="2050552"/>
            <a:ext cx="389412" cy="389412"/>
          </a:xfrm>
          <a:prstGeom prst="chevron">
            <a:avLst/>
          </a:prstGeom>
          <a:solidFill>
            <a:srgbClr val="C00000"/>
          </a:solidFill>
          <a:ln w="12700" cap="flat" cmpd="sng" algn="ctr">
            <a:solidFill>
              <a:srgbClr val="C00000"/>
            </a:solidFill>
            <a:prstDash val="solid"/>
            <a:miter lim="800000"/>
          </a:ln>
          <a:effectLst/>
        </p:spPr>
        <p:txBody>
          <a:bodyPr rtlCol="0" anchor="ctr"/>
          <a:lstStyle/>
          <a:p>
            <a:pPr algn="ctr">
              <a:defRPr/>
            </a:pPr>
            <a:endParaRPr lang="zh-CN" altLang="en-US" kern="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箭头: V 形 21"/>
          <p:cNvSpPr/>
          <p:nvPr/>
        </p:nvSpPr>
        <p:spPr>
          <a:xfrm>
            <a:off x="2112797" y="3294288"/>
            <a:ext cx="389412" cy="389412"/>
          </a:xfrm>
          <a:prstGeom prst="chevron">
            <a:avLst/>
          </a:prstGeom>
          <a:solidFill>
            <a:srgbClr val="C00000"/>
          </a:solidFill>
          <a:ln w="12700" cap="flat" cmpd="sng" algn="ctr">
            <a:solidFill>
              <a:srgbClr val="C00000"/>
            </a:solidFill>
            <a:prstDash val="solid"/>
            <a:miter lim="800000"/>
          </a:ln>
          <a:effectLst/>
        </p:spPr>
        <p:txBody>
          <a:bodyPr rtlCol="0" anchor="ctr"/>
          <a:lstStyle/>
          <a:p>
            <a:pPr algn="ctr">
              <a:defRPr/>
            </a:pPr>
            <a:endParaRPr lang="zh-CN" altLang="en-US" kern="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矩形: 圆角 14"/>
          <p:cNvSpPr/>
          <p:nvPr/>
        </p:nvSpPr>
        <p:spPr>
          <a:xfrm>
            <a:off x="1066650" y="4165731"/>
            <a:ext cx="781021" cy="781021"/>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algn="ctr">
              <a:defRPr/>
            </a:pPr>
            <a:r>
              <a:rPr lang="en-US" altLang="zh-CN"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13</a:t>
            </a:r>
            <a:endParaRPr lang="zh-CN" altLang="en-US"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箭头: V 形 21"/>
          <p:cNvSpPr/>
          <p:nvPr/>
        </p:nvSpPr>
        <p:spPr>
          <a:xfrm>
            <a:off x="2112797" y="4361534"/>
            <a:ext cx="389412" cy="389412"/>
          </a:xfrm>
          <a:prstGeom prst="chevron">
            <a:avLst/>
          </a:prstGeom>
          <a:solidFill>
            <a:srgbClr val="C00000"/>
          </a:solidFill>
          <a:ln w="12700" cap="flat" cmpd="sng" algn="ctr">
            <a:solidFill>
              <a:srgbClr val="C00000"/>
            </a:solidFill>
            <a:prstDash val="solid"/>
            <a:miter lim="800000"/>
          </a:ln>
          <a:effectLst/>
        </p:spPr>
        <p:txBody>
          <a:bodyPr rtlCol="0" anchor="ctr"/>
          <a:lstStyle/>
          <a:p>
            <a:pPr algn="ctr">
              <a:defRPr/>
            </a:pPr>
            <a:endParaRPr lang="zh-CN" altLang="en-US" kern="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矩形 10"/>
          <p:cNvSpPr/>
          <p:nvPr/>
        </p:nvSpPr>
        <p:spPr>
          <a:xfrm>
            <a:off x="2571223" y="1803491"/>
            <a:ext cx="8411993" cy="922020"/>
          </a:xfrm>
          <a:prstGeom prst="rect">
            <a:avLst/>
          </a:prstGeom>
        </p:spPr>
        <p:txBody>
          <a:bodyPr wrap="square">
            <a:spAutoFit/>
          </a:bodyPr>
          <a:lstStyle/>
          <a:p>
            <a:pPr algn="just">
              <a:lnSpc>
                <a:spcPct val="150000"/>
              </a:lnSpc>
              <a:buNone/>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矩形 11"/>
          <p:cNvSpPr/>
          <p:nvPr/>
        </p:nvSpPr>
        <p:spPr>
          <a:xfrm>
            <a:off x="2571223" y="3040262"/>
            <a:ext cx="8411993" cy="922020"/>
          </a:xfrm>
          <a:prstGeom prst="rect">
            <a:avLst/>
          </a:prstGeom>
        </p:spPr>
        <p:txBody>
          <a:bodyPr wrap="square">
            <a:spAutoFit/>
          </a:bodyPr>
          <a:lstStyle/>
          <a:p>
            <a:pPr algn="just">
              <a:lnSpc>
                <a:spcPct val="150000"/>
              </a:lnSpc>
              <a:buNone/>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矩形 12"/>
          <p:cNvSpPr/>
          <p:nvPr/>
        </p:nvSpPr>
        <p:spPr>
          <a:xfrm>
            <a:off x="2571223" y="4094576"/>
            <a:ext cx="8411993" cy="922020"/>
          </a:xfrm>
          <a:prstGeom prst="rect">
            <a:avLst/>
          </a:prstGeom>
        </p:spPr>
        <p:txBody>
          <a:bodyPr wrap="square">
            <a:spAutoFit/>
          </a:bodyPr>
          <a:lstStyle/>
          <a:p>
            <a:pPr algn="just">
              <a:lnSpc>
                <a:spcPct val="150000"/>
              </a:lnSpc>
              <a:buNone/>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矩形: 圆角 14"/>
          <p:cNvSpPr/>
          <p:nvPr/>
        </p:nvSpPr>
        <p:spPr>
          <a:xfrm>
            <a:off x="1066650" y="5337367"/>
            <a:ext cx="781021" cy="781021"/>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algn="ctr">
              <a:defRPr/>
            </a:pPr>
            <a:r>
              <a:rPr lang="en-US" altLang="zh-CN"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14</a:t>
            </a:r>
            <a:endParaRPr lang="zh-CN" altLang="en-US" sz="20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箭头: V 形 21"/>
          <p:cNvSpPr/>
          <p:nvPr/>
        </p:nvSpPr>
        <p:spPr>
          <a:xfrm>
            <a:off x="2112797" y="5533170"/>
            <a:ext cx="389412" cy="389412"/>
          </a:xfrm>
          <a:prstGeom prst="chevron">
            <a:avLst/>
          </a:prstGeom>
          <a:solidFill>
            <a:srgbClr val="C00000"/>
          </a:solidFill>
          <a:ln w="12700" cap="flat" cmpd="sng" algn="ctr">
            <a:solidFill>
              <a:srgbClr val="C00000"/>
            </a:solidFill>
            <a:prstDash val="solid"/>
            <a:miter lim="800000"/>
          </a:ln>
          <a:effectLst/>
        </p:spPr>
        <p:txBody>
          <a:bodyPr rtlCol="0" anchor="ctr"/>
          <a:lstStyle/>
          <a:p>
            <a:pPr algn="ctr">
              <a:defRPr/>
            </a:pPr>
            <a:endParaRPr lang="zh-CN" altLang="en-US" kern="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矩形 18"/>
          <p:cNvSpPr/>
          <p:nvPr/>
        </p:nvSpPr>
        <p:spPr>
          <a:xfrm>
            <a:off x="2571223" y="5266212"/>
            <a:ext cx="8411993" cy="922020"/>
          </a:xfrm>
          <a:prstGeom prst="rect">
            <a:avLst/>
          </a:prstGeom>
        </p:spPr>
        <p:txBody>
          <a:bodyPr wrap="square">
            <a:spAutoFit/>
          </a:bodyPr>
          <a:lstStyle/>
          <a:p>
            <a:pPr algn="just">
              <a:lnSpc>
                <a:spcPct val="150000"/>
              </a:lnSpc>
              <a:buNone/>
            </a:pPr>
            <a:r>
              <a:rPr lang="zh-CN" altLang="en-US"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a:t>
            </a: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07792" y="366413"/>
            <a:ext cx="5676465"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 grpId="0" animBg="1"/>
      <p:bldP spid="6" grpId="0" animBg="1"/>
      <p:bldP spid="7" grpId="0" animBg="1"/>
      <p:bldP spid="8" grpId="0" animBg="1"/>
      <p:bldP spid="9" grpId="0" animBg="1"/>
      <p:bldP spid="10" grpId="0" animBg="1"/>
      <p:bldP spid="11" grpId="0"/>
      <p:bldP spid="12" grpId="0"/>
      <p:bldP spid="13" grpId="0"/>
      <p:bldP spid="17" grpId="0" animBg="1"/>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flipH="1">
            <a:off x="7986937" y="0"/>
            <a:ext cx="4205063" cy="1508053"/>
          </a:xfrm>
          <a:prstGeom prst="rect">
            <a:avLst/>
          </a:prstGeom>
        </p:spPr>
      </p:pic>
      <p:grpSp>
        <p:nvGrpSpPr>
          <p:cNvPr id="18" name="组合 17"/>
          <p:cNvGrpSpPr/>
          <p:nvPr/>
        </p:nvGrpSpPr>
        <p:grpSpPr>
          <a:xfrm>
            <a:off x="3999128" y="1837274"/>
            <a:ext cx="7063351" cy="757402"/>
            <a:chOff x="3267103" y="1647300"/>
            <a:chExt cx="7063351" cy="757402"/>
          </a:xfrm>
          <a:solidFill>
            <a:srgbClr val="C00000"/>
          </a:solidFill>
        </p:grpSpPr>
        <p:sp>
          <p:nvSpPr>
            <p:cNvPr id="21" name="矩形: 圆角 20"/>
            <p:cNvSpPr/>
            <p:nvPr/>
          </p:nvSpPr>
          <p:spPr>
            <a:xfrm>
              <a:off x="3267103" y="1647300"/>
              <a:ext cx="764108" cy="75740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sp>
          <p:nvSpPr>
            <p:cNvPr id="22" name="矩形: 圆角 21"/>
            <p:cNvSpPr/>
            <p:nvPr/>
          </p:nvSpPr>
          <p:spPr>
            <a:xfrm>
              <a:off x="4179370" y="1647300"/>
              <a:ext cx="6151084" cy="757402"/>
            </a:xfrm>
            <a:prstGeom prst="round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grpSp>
      <p:sp>
        <p:nvSpPr>
          <p:cNvPr id="19" name="文本框 18"/>
          <p:cNvSpPr txBox="1"/>
          <p:nvPr/>
        </p:nvSpPr>
        <p:spPr>
          <a:xfrm>
            <a:off x="4063682" y="1942667"/>
            <a:ext cx="635000" cy="461665"/>
          </a:xfrm>
          <a:prstGeom prst="rect">
            <a:avLst/>
          </a:prstGeom>
          <a:solidFill>
            <a:srgbClr val="C00000"/>
          </a:solidFill>
        </p:spPr>
        <p:txBody>
          <a:bodyPr wrap="square">
            <a:spAutoFit/>
          </a:bodyPr>
          <a:lstStyle/>
          <a:p>
            <a:pPr algn="ctr"/>
            <a:r>
              <a:rPr lang="en-US" altLang="zh-CN" sz="2400" b="1" kern="100"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rPr>
              <a:t>01</a:t>
            </a:r>
            <a:endParaRPr lang="zh-CN" altLang="en-US" sz="2400" b="1"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20" name="文本框 19"/>
          <p:cNvSpPr txBox="1"/>
          <p:nvPr/>
        </p:nvSpPr>
        <p:spPr>
          <a:xfrm>
            <a:off x="5101111" y="2004367"/>
            <a:ext cx="5285129" cy="460375"/>
          </a:xfrm>
          <a:prstGeom prst="rect">
            <a:avLst/>
          </a:prstGeom>
          <a:solidFill>
            <a:srgbClr val="C00000"/>
          </a:solidFill>
        </p:spPr>
        <p:txBody>
          <a:bodyPr wrap="square">
            <a:spAutoFit/>
          </a:bodyPr>
          <a:lstStyle/>
          <a:p>
            <a:pPr lvl="0"/>
            <a:r>
              <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grpSp>
        <p:nvGrpSpPr>
          <p:cNvPr id="24" name="组合 23"/>
          <p:cNvGrpSpPr/>
          <p:nvPr/>
        </p:nvGrpSpPr>
        <p:grpSpPr>
          <a:xfrm>
            <a:off x="3999128" y="2768594"/>
            <a:ext cx="7063351" cy="757402"/>
            <a:chOff x="3267103" y="2578620"/>
            <a:chExt cx="7063351" cy="757402"/>
          </a:xfrm>
          <a:solidFill>
            <a:srgbClr val="C00000"/>
          </a:solidFill>
        </p:grpSpPr>
        <p:sp>
          <p:nvSpPr>
            <p:cNvPr id="30" name="矩形: 圆角 29"/>
            <p:cNvSpPr/>
            <p:nvPr/>
          </p:nvSpPr>
          <p:spPr>
            <a:xfrm>
              <a:off x="3267103" y="2578620"/>
              <a:ext cx="764108" cy="75740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sp>
          <p:nvSpPr>
            <p:cNvPr id="31" name="矩形: 圆角 30"/>
            <p:cNvSpPr/>
            <p:nvPr/>
          </p:nvSpPr>
          <p:spPr>
            <a:xfrm>
              <a:off x="4179370" y="2578620"/>
              <a:ext cx="6151084" cy="757402"/>
            </a:xfrm>
            <a:prstGeom prst="round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grpSp>
      <p:sp>
        <p:nvSpPr>
          <p:cNvPr id="28" name="文本框 27"/>
          <p:cNvSpPr txBox="1"/>
          <p:nvPr/>
        </p:nvSpPr>
        <p:spPr>
          <a:xfrm>
            <a:off x="4063682" y="2873987"/>
            <a:ext cx="635000" cy="461665"/>
          </a:xfrm>
          <a:prstGeom prst="rect">
            <a:avLst/>
          </a:prstGeom>
          <a:solidFill>
            <a:srgbClr val="C00000"/>
          </a:solidFill>
        </p:spPr>
        <p:txBody>
          <a:bodyPr wrap="square">
            <a:spAutoFit/>
          </a:bodyPr>
          <a:lstStyle/>
          <a:p>
            <a:pPr algn="ctr"/>
            <a:r>
              <a:rPr lang="en-US" altLang="zh-CN" sz="2400" b="1" kern="100"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rPr>
              <a:t>02</a:t>
            </a:r>
            <a:endParaRPr lang="zh-CN" altLang="en-US" sz="2400" b="1"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29" name="文本框 28"/>
          <p:cNvSpPr txBox="1"/>
          <p:nvPr/>
        </p:nvSpPr>
        <p:spPr>
          <a:xfrm>
            <a:off x="5101112" y="2929031"/>
            <a:ext cx="5834264" cy="460375"/>
          </a:xfrm>
          <a:prstGeom prst="rect">
            <a:avLst/>
          </a:prstGeom>
          <a:solidFill>
            <a:srgbClr val="C00000"/>
          </a:solidFill>
        </p:spPr>
        <p:txBody>
          <a:bodyPr wrap="square">
            <a:spAutoFit/>
          </a:bodyPr>
          <a:lstStyle/>
          <a:p>
            <a:pPr lvl="0"/>
            <a:r>
              <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33" name="矩形: 圆角 32"/>
          <p:cNvSpPr/>
          <p:nvPr/>
        </p:nvSpPr>
        <p:spPr>
          <a:xfrm>
            <a:off x="3999128" y="3699914"/>
            <a:ext cx="764108" cy="75740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34" name="矩形: 圆角 33"/>
          <p:cNvSpPr/>
          <p:nvPr/>
        </p:nvSpPr>
        <p:spPr>
          <a:xfrm>
            <a:off x="4911395" y="3699914"/>
            <a:ext cx="6151084" cy="757402"/>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sp>
        <p:nvSpPr>
          <p:cNvPr id="35" name="文本框 34"/>
          <p:cNvSpPr txBox="1"/>
          <p:nvPr/>
        </p:nvSpPr>
        <p:spPr>
          <a:xfrm>
            <a:off x="4063682" y="3805307"/>
            <a:ext cx="635000" cy="461665"/>
          </a:xfrm>
          <a:prstGeom prst="rect">
            <a:avLst/>
          </a:prstGeom>
          <a:solidFill>
            <a:srgbClr val="C00000"/>
          </a:solidFill>
        </p:spPr>
        <p:txBody>
          <a:bodyPr wrap="square">
            <a:spAutoFit/>
          </a:bodyPr>
          <a:lstStyle/>
          <a:p>
            <a:pPr algn="ctr"/>
            <a:r>
              <a:rPr lang="en-US" altLang="zh-CN" sz="2400" b="1" kern="100"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rPr>
              <a:t>03</a:t>
            </a:r>
            <a:endParaRPr lang="zh-CN" altLang="en-US" sz="2400" b="1"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36" name="文本框 35"/>
          <p:cNvSpPr txBox="1"/>
          <p:nvPr/>
        </p:nvSpPr>
        <p:spPr>
          <a:xfrm>
            <a:off x="5101111" y="3877150"/>
            <a:ext cx="4694579" cy="460375"/>
          </a:xfrm>
          <a:prstGeom prst="rect">
            <a:avLst/>
          </a:prstGeom>
          <a:solidFill>
            <a:srgbClr val="C00000"/>
          </a:solidFill>
        </p:spPr>
        <p:txBody>
          <a:bodyPr wrap="square">
            <a:spAutoFit/>
          </a:bodyPr>
          <a:lstStyle/>
          <a:p>
            <a:pPr lvl="0"/>
            <a:r>
              <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39" name="矩形: 圆角 38"/>
          <p:cNvSpPr/>
          <p:nvPr/>
        </p:nvSpPr>
        <p:spPr>
          <a:xfrm>
            <a:off x="3999128" y="4593715"/>
            <a:ext cx="764108" cy="75740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40" name="矩形: 圆角 39"/>
          <p:cNvSpPr/>
          <p:nvPr/>
        </p:nvSpPr>
        <p:spPr>
          <a:xfrm>
            <a:off x="4911395" y="4593715"/>
            <a:ext cx="6151084" cy="757402"/>
          </a:xfrm>
          <a:prstGeom prst="round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汉仪雅酷黑 85W" panose="020B0904020202020204" pitchFamily="34" charset="-122"/>
              <a:ea typeface="汉仪雅酷黑 85W" panose="020B0904020202020204" pitchFamily="34" charset="-122"/>
              <a:cs typeface="+mn-ea"/>
              <a:sym typeface="+mn-lt"/>
            </a:endParaRPr>
          </a:p>
        </p:txBody>
      </p:sp>
      <p:sp>
        <p:nvSpPr>
          <p:cNvPr id="41" name="文本框 40"/>
          <p:cNvSpPr txBox="1"/>
          <p:nvPr/>
        </p:nvSpPr>
        <p:spPr>
          <a:xfrm>
            <a:off x="4063682" y="4699108"/>
            <a:ext cx="635000" cy="461665"/>
          </a:xfrm>
          <a:prstGeom prst="rect">
            <a:avLst/>
          </a:prstGeom>
          <a:solidFill>
            <a:srgbClr val="C00000"/>
          </a:solidFill>
        </p:spPr>
        <p:txBody>
          <a:bodyPr wrap="square">
            <a:spAutoFit/>
          </a:bodyPr>
          <a:lstStyle/>
          <a:p>
            <a:pPr algn="ctr"/>
            <a:r>
              <a:rPr lang="en-US" altLang="zh-CN" sz="2400" b="1" kern="100"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rPr>
              <a:t>04</a:t>
            </a:r>
            <a:endParaRPr lang="zh-CN" altLang="en-US" sz="2400" b="1" dirty="0">
              <a:solidFill>
                <a:schemeClr val="bg1"/>
              </a:solidFill>
              <a:latin typeface="Arial Black" panose="020B0A04020102020204" pitchFamily="34" charset="0"/>
              <a:ea typeface="汉仪雅酷黑 85W" panose="020B0904020202020204" pitchFamily="34" charset="-122"/>
              <a:cs typeface="Arial Black" panose="020B0A04020102020204" pitchFamily="34" charset="0"/>
              <a:sym typeface="+mn-lt"/>
            </a:endParaRPr>
          </a:p>
        </p:txBody>
      </p:sp>
      <p:sp>
        <p:nvSpPr>
          <p:cNvPr id="42" name="文本框 41"/>
          <p:cNvSpPr txBox="1"/>
          <p:nvPr/>
        </p:nvSpPr>
        <p:spPr>
          <a:xfrm>
            <a:off x="5100955" y="4770755"/>
            <a:ext cx="3198495" cy="460375"/>
          </a:xfrm>
          <a:prstGeom prst="rect">
            <a:avLst/>
          </a:prstGeom>
          <a:solidFill>
            <a:srgbClr val="C00000"/>
          </a:solidFill>
        </p:spPr>
        <p:txBody>
          <a:bodyPr wrap="square">
            <a:spAutoFit/>
          </a:bodyPr>
          <a:lstStyle/>
          <a:p>
            <a:pPr lvl="0"/>
            <a:r>
              <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24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2" name="文本框 1"/>
          <p:cNvSpPr txBox="1"/>
          <p:nvPr/>
        </p:nvSpPr>
        <p:spPr>
          <a:xfrm>
            <a:off x="1527694" y="1750592"/>
            <a:ext cx="1877437" cy="1107996"/>
          </a:xfrm>
          <a:prstGeom prst="rect">
            <a:avLst/>
          </a:prstGeom>
          <a:noFill/>
        </p:spPr>
        <p:txBody>
          <a:bodyPr wrap="none" rtlCol="0">
            <a:spAutoFit/>
          </a:bodyPr>
          <a:lstStyle/>
          <a:p>
            <a:r>
              <a:rPr kumimoji="1" lang="zh-CN" altLang="en-US" sz="6600" b="1" dirty="0">
                <a:solidFill>
                  <a:schemeClr val="bg1"/>
                </a:solidFill>
                <a:latin typeface="思源黑体 CN Bold" panose="020B0800000000000000" pitchFamily="34" charset="-128"/>
                <a:ea typeface="思源黑体 CN Bold" panose="020B0800000000000000" pitchFamily="34" charset="-128"/>
              </a:rPr>
              <a:t>目录</a:t>
            </a:r>
            <a:endParaRPr kumimoji="1" lang="zh-CN" altLang="en-US" sz="6600" b="1" dirty="0">
              <a:solidFill>
                <a:schemeClr val="bg1"/>
              </a:solidFill>
              <a:latin typeface="思源黑体 CN Bold" panose="020B0800000000000000" pitchFamily="34" charset="-128"/>
              <a:ea typeface="思源黑体 CN Bold" panose="020B0800000000000000" pitchFamily="34" charset="-128"/>
            </a:endParaRPr>
          </a:p>
        </p:txBody>
      </p:sp>
      <p:sp>
        <p:nvSpPr>
          <p:cNvPr id="3" name="文本框 2"/>
          <p:cNvSpPr txBox="1"/>
          <p:nvPr/>
        </p:nvSpPr>
        <p:spPr>
          <a:xfrm>
            <a:off x="690926" y="2873987"/>
            <a:ext cx="2714205" cy="584775"/>
          </a:xfrm>
          <a:prstGeom prst="rect">
            <a:avLst/>
          </a:prstGeom>
          <a:noFill/>
        </p:spPr>
        <p:txBody>
          <a:bodyPr wrap="none" rtlCol="0">
            <a:spAutoFit/>
          </a:bodyPr>
          <a:lstStyle/>
          <a:p>
            <a:r>
              <a:rPr kumimoji="1" lang="en-US" altLang="zh-CN" sz="3200" b="1" dirty="0">
                <a:solidFill>
                  <a:schemeClr val="bg1"/>
                </a:solidFill>
                <a:latin typeface="Arial Black" panose="020B0A04020102020204" pitchFamily="34" charset="0"/>
                <a:cs typeface="Arial Black" panose="020B0A04020102020204" pitchFamily="34" charset="0"/>
              </a:rPr>
              <a:t>CONTENTS</a:t>
            </a:r>
            <a:endParaRPr kumimoji="1" lang="zh-CN" altLang="en-US" sz="3200" b="1" dirty="0">
              <a:solidFill>
                <a:schemeClr val="bg1"/>
              </a:solidFill>
              <a:latin typeface="Arial Black" panose="020B0A04020102020204" pitchFamily="34" charset="0"/>
              <a:cs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19" grpId="0" animBg="1"/>
      <p:bldP spid="20" grpId="0" bldLvl="0" animBg="1"/>
      <p:bldP spid="28" grpId="0" animBg="1"/>
      <p:bldP spid="29" grpId="0" bldLvl="0" animBg="1"/>
      <p:bldP spid="33" grpId="0" animBg="1"/>
      <p:bldP spid="34" grpId="0" animBg="1"/>
      <p:bldP spid="35" grpId="0" animBg="1"/>
      <p:bldP spid="36" grpId="0" bldLvl="0" animBg="1"/>
      <p:bldP spid="39" grpId="0" animBg="1"/>
      <p:bldP spid="40" grpId="0" animBg="1"/>
      <p:bldP spid="41" grpId="0" animBg="1"/>
      <p:bldP spid="4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457575" y="2413000"/>
            <a:ext cx="5627370" cy="1106805"/>
          </a:xfrm>
          <a:prstGeom prst="rect">
            <a:avLst/>
          </a:prstGeom>
          <a:noFill/>
        </p:spPr>
        <p:txBody>
          <a:bodyPr wrap="square" rtlCol="0">
            <a:spAutoFit/>
          </a:bodyPr>
          <a:lstStyle/>
          <a:p>
            <a:pPr algn="dist"/>
            <a:r>
              <a:rPr kumimoji="1" lang="zh-CN" altLang="en-US" sz="6600" b="1" dirty="0">
                <a:solidFill>
                  <a:schemeClr val="bg1"/>
                </a:solidFill>
                <a:latin typeface="思源黑体 CN Bold" panose="020B0800000000000000" pitchFamily="34" charset="-128"/>
                <a:ea typeface="思源黑体 CN Bold" panose="020B0800000000000000" pitchFamily="34" charset="-128"/>
              </a:rPr>
              <a:t>感谢观看！</a:t>
            </a:r>
            <a:endParaRPr kumimoji="1" lang="zh-CN" altLang="en-US" sz="6600" b="1" dirty="0">
              <a:solidFill>
                <a:schemeClr val="bg1"/>
              </a:solidFill>
              <a:latin typeface="思源黑体 CN Bold" panose="020B0800000000000000" pitchFamily="34" charset="-128"/>
              <a:ea typeface="思源黑体 CN Bold" panose="020B0800000000000000" pitchFamily="34" charset="-128"/>
            </a:endParaRPr>
          </a:p>
        </p:txBody>
      </p:sp>
      <p:sp>
        <p:nvSpPr>
          <p:cNvPr id="34" name="文本框 33"/>
          <p:cNvSpPr txBox="1"/>
          <p:nvPr/>
        </p:nvSpPr>
        <p:spPr>
          <a:xfrm>
            <a:off x="3731854" y="1806687"/>
            <a:ext cx="4905272" cy="306705"/>
          </a:xfrm>
          <a:prstGeom prst="rect">
            <a:avLst/>
          </a:prstGeom>
          <a:noFill/>
        </p:spPr>
        <p:txBody>
          <a:bodyPr wrap="square" rtlCol="0">
            <a:spAutoFit/>
          </a:bodyPr>
          <a:lstStyle/>
          <a:p>
            <a:pPr algn="dist"/>
            <a:r>
              <a:rPr kumimoji="1" lang="en-US" altLang="zh-CN" sz="1400" dirty="0">
                <a:solidFill>
                  <a:schemeClr val="bg1"/>
                </a:solidFill>
                <a:latin typeface="思源黑体 CN Regular" panose="020B0500000000000000" pitchFamily="34" charset="-128"/>
                <a:ea typeface="思源黑体 CN Regular" panose="020B0500000000000000" pitchFamily="34" charset="-128"/>
                <a:sym typeface="+mn-ea"/>
              </a:rPr>
              <a:t>2021</a:t>
            </a:r>
            <a:r>
              <a:rPr kumimoji="1" lang="zh-CN" altLang="en-US" sz="1400" dirty="0">
                <a:solidFill>
                  <a:schemeClr val="bg1"/>
                </a:solidFill>
                <a:latin typeface="思源黑体 CN Regular" panose="020B0500000000000000" pitchFamily="34" charset="-128"/>
                <a:ea typeface="思源黑体 CN Regular" panose="020B0500000000000000" pitchFamily="34" charset="-128"/>
                <a:sym typeface="+mn-ea"/>
              </a:rPr>
              <a:t>党建社会组织工作汇报模板</a:t>
            </a:r>
            <a:endParaRPr kumimoji="1" lang="zh-CN" altLang="en-US" sz="1400" dirty="0">
              <a:solidFill>
                <a:schemeClr val="bg1"/>
              </a:solidFill>
              <a:latin typeface="思源黑体 CN Regular" panose="020B0500000000000000" pitchFamily="34" charset="-128"/>
              <a:ea typeface="思源黑体 CN Regular" panose="020B0500000000000000" pitchFamily="34" charset="-128"/>
            </a:endParaRPr>
          </a:p>
        </p:txBody>
      </p:sp>
      <p:grpSp>
        <p:nvGrpSpPr>
          <p:cNvPr id="2" name="组合 1"/>
          <p:cNvGrpSpPr/>
          <p:nvPr/>
        </p:nvGrpSpPr>
        <p:grpSpPr>
          <a:xfrm>
            <a:off x="3231994" y="4004187"/>
            <a:ext cx="6250428" cy="398780"/>
            <a:chOff x="3780060" y="3886199"/>
            <a:chExt cx="6250428" cy="398780"/>
          </a:xfrm>
        </p:grpSpPr>
        <p:sp>
          <p:nvSpPr>
            <p:cNvPr id="4" name="文本框 3"/>
            <p:cNvSpPr txBox="1"/>
            <p:nvPr/>
          </p:nvSpPr>
          <p:spPr>
            <a:xfrm>
              <a:off x="4119785" y="3886199"/>
              <a:ext cx="5426710" cy="398780"/>
            </a:xfrm>
            <a:prstGeom prst="rect">
              <a:avLst/>
            </a:prstGeom>
            <a:noFill/>
          </p:spPr>
          <p:txBody>
            <a:bodyPr wrap="square" rtlCol="0">
              <a:spAutoFit/>
            </a:bodyPr>
            <a:lstStyle/>
            <a:p>
              <a:pPr algn="dist"/>
              <a:r>
                <a:rPr kumimoji="1" lang="zh-CN" altLang="en-US" sz="2000" dirty="0">
                  <a:solidFill>
                    <a:schemeClr val="bg1"/>
                  </a:solidFill>
                  <a:latin typeface="思源黑体 CN Regular" panose="020B0500000000000000" pitchFamily="34" charset="-128"/>
                  <a:ea typeface="思源黑体 CN Regular" panose="020B0500000000000000" pitchFamily="34" charset="-128"/>
                </a:rPr>
                <a:t>这里请添加您的副标题文字</a:t>
              </a:r>
              <a:endParaRPr kumimoji="1" lang="zh-CN" altLang="en-US" sz="2000" dirty="0">
                <a:solidFill>
                  <a:schemeClr val="bg1"/>
                </a:solidFill>
                <a:latin typeface="思源黑体 CN Regular" panose="020B0500000000000000" pitchFamily="34" charset="-128"/>
                <a:ea typeface="思源黑体 CN Regular" panose="020B0500000000000000" pitchFamily="34" charset="-128"/>
              </a:endParaRPr>
            </a:p>
          </p:txBody>
        </p:sp>
        <p:sp>
          <p:nvSpPr>
            <p:cNvPr id="5" name="五角星 4"/>
            <p:cNvSpPr/>
            <p:nvPr/>
          </p:nvSpPr>
          <p:spPr>
            <a:xfrm>
              <a:off x="9661156" y="3886199"/>
              <a:ext cx="369332" cy="3693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五角星 5"/>
            <p:cNvSpPr/>
            <p:nvPr/>
          </p:nvSpPr>
          <p:spPr>
            <a:xfrm>
              <a:off x="3780060" y="3886199"/>
              <a:ext cx="369332" cy="3693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7" name="直线连接符 31"/>
          <p:cNvCxnSpPr/>
          <p:nvPr/>
        </p:nvCxnSpPr>
        <p:spPr>
          <a:xfrm>
            <a:off x="3294831" y="4527756"/>
            <a:ext cx="612475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线连接符 32"/>
          <p:cNvCxnSpPr/>
          <p:nvPr/>
        </p:nvCxnSpPr>
        <p:spPr>
          <a:xfrm>
            <a:off x="3294831" y="3898491"/>
            <a:ext cx="612475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172173" y="4763736"/>
            <a:ext cx="3905250" cy="337185"/>
          </a:xfrm>
          <a:prstGeom prst="rect">
            <a:avLst/>
          </a:prstGeom>
          <a:noFill/>
        </p:spPr>
        <p:txBody>
          <a:bodyPr wrap="none" rtlCol="0">
            <a:spAutoFit/>
          </a:bodyPr>
          <a:lstStyle/>
          <a:p>
            <a:r>
              <a:rPr kumimoji="1" lang="zh-CN" altLang="en-US" sz="1600" dirty="0">
                <a:solidFill>
                  <a:schemeClr val="bg1"/>
                </a:solidFill>
                <a:latin typeface="思源黑体 CN Regular" panose="020B0500000000000000" pitchFamily="34" charset="-128"/>
                <a:ea typeface="思源黑体 CN Regular" panose="020B0500000000000000" pitchFamily="34" charset="-128"/>
              </a:rPr>
              <a:t>汇报人：</a:t>
            </a:r>
            <a:r>
              <a:rPr kumimoji="1" lang="en-US" altLang="zh-CN" sz="1600" dirty="0">
                <a:solidFill>
                  <a:schemeClr val="bg1"/>
                </a:solidFill>
                <a:latin typeface="思源黑体 CN Regular" panose="020B0500000000000000" pitchFamily="34" charset="-128"/>
                <a:ea typeface="思源黑体 CN Regular" panose="020B0500000000000000" pitchFamily="34" charset="-128"/>
              </a:rPr>
              <a:t>XXXX        </a:t>
            </a:r>
            <a:r>
              <a:rPr kumimoji="1" lang="zh-CN" altLang="en-US" sz="1600" dirty="0">
                <a:solidFill>
                  <a:schemeClr val="bg1"/>
                </a:solidFill>
                <a:latin typeface="思源黑体 CN Regular" panose="020B0500000000000000" pitchFamily="34" charset="-128"/>
                <a:ea typeface="思源黑体 CN Regular" panose="020B0500000000000000" pitchFamily="34" charset="-128"/>
              </a:rPr>
              <a:t>汇报时间：</a:t>
            </a:r>
            <a:r>
              <a:rPr kumimoji="1" lang="en-US" altLang="zh-CN" sz="1600" dirty="0">
                <a:solidFill>
                  <a:schemeClr val="bg1"/>
                </a:solidFill>
                <a:latin typeface="思源黑体 CN Regular" panose="020B0500000000000000" pitchFamily="34" charset="-128"/>
                <a:ea typeface="思源黑体 CN Regular" panose="020B0500000000000000" pitchFamily="34" charset="-128"/>
              </a:rPr>
              <a:t>2021/00/00</a:t>
            </a:r>
            <a:endParaRPr kumimoji="1" lang="en-US" altLang="zh-CN" sz="1600" dirty="0">
              <a:solidFill>
                <a:schemeClr val="bg1"/>
              </a:solidFill>
              <a:latin typeface="思源黑体 CN Regular" panose="020B0500000000000000" pitchFamily="34" charset="-128"/>
              <a:ea typeface="思源黑体 CN Regular"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3" grpId="0"/>
      <p:bldP spid="3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2" name="文本框 51"/>
          <p:cNvSpPr txBox="1"/>
          <p:nvPr/>
        </p:nvSpPr>
        <p:spPr>
          <a:xfrm>
            <a:off x="1630215" y="3247540"/>
            <a:ext cx="9344530" cy="1014730"/>
          </a:xfrm>
          <a:prstGeom prst="rect">
            <a:avLst/>
          </a:prstGeom>
          <a:noFill/>
        </p:spPr>
        <p:txBody>
          <a:bodyPr wrap="square">
            <a:spAutoFit/>
          </a:bodyPr>
          <a:lstStyle/>
          <a:p>
            <a:pPr lvl="0" algn="ctr"/>
            <a:r>
              <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2" name="文本框 1"/>
          <p:cNvSpPr txBox="1"/>
          <p:nvPr/>
        </p:nvSpPr>
        <p:spPr>
          <a:xfrm>
            <a:off x="5279926" y="2344993"/>
            <a:ext cx="1826141" cy="584775"/>
          </a:xfrm>
          <a:prstGeom prst="rect">
            <a:avLst/>
          </a:prstGeom>
          <a:noFill/>
        </p:spPr>
        <p:txBody>
          <a:bodyPr wrap="none" rtlCol="0">
            <a:spAutoFit/>
          </a:bodyPr>
          <a:lstStyle/>
          <a:p>
            <a:r>
              <a:rPr kumimoji="1" lang="zh-CN" altLang="en-US" sz="3200" b="1" dirty="0">
                <a:solidFill>
                  <a:schemeClr val="bg1"/>
                </a:solidFill>
                <a:latin typeface="思源黑体 CN Bold" panose="020B0800000000000000" pitchFamily="34" charset="-128"/>
                <a:ea typeface="思源黑体 CN Bold" panose="020B0800000000000000" pitchFamily="34" charset="-128"/>
              </a:rPr>
              <a:t>第一部分</a:t>
            </a:r>
            <a:endParaRPr kumimoji="1" lang="zh-CN" altLang="en-US" sz="3200" b="1" dirty="0">
              <a:solidFill>
                <a:schemeClr val="bg1"/>
              </a:solidFill>
              <a:latin typeface="思源黑体 CN Bold" panose="020B0800000000000000" pitchFamily="34" charset="-128"/>
              <a:ea typeface="思源黑体 CN Bold" panose="020B0800000000000000" pitchFamily="34" charset="-128"/>
            </a:endParaRPr>
          </a:p>
        </p:txBody>
      </p:sp>
      <p:cxnSp>
        <p:nvCxnSpPr>
          <p:cNvPr id="6" name="直线连接符 5"/>
          <p:cNvCxnSpPr>
            <a:stCxn id="2" idx="3"/>
          </p:cNvCxnSpPr>
          <p:nvPr/>
        </p:nvCxnSpPr>
        <p:spPr>
          <a:xfrm>
            <a:off x="7106067" y="2637381"/>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3268829" y="2630929"/>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 name="圆角矩形 2"/>
          <p:cNvSpPr/>
          <p:nvPr/>
        </p:nvSpPr>
        <p:spPr>
          <a:xfrm>
            <a:off x="726474" y="2339543"/>
            <a:ext cx="10726303" cy="954528"/>
          </a:xfrm>
          <a:prstGeom prst="roundRect">
            <a:avLst>
              <a:gd name="adj" fmla="val 6704"/>
            </a:avLst>
          </a:prstGeom>
          <a:noFill/>
          <a:ln w="12700" cap="flat" cmpd="sng" algn="ctr">
            <a:solidFill>
              <a:srgbClr val="D718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 name="组合 4"/>
          <p:cNvGrpSpPr/>
          <p:nvPr/>
        </p:nvGrpSpPr>
        <p:grpSpPr>
          <a:xfrm>
            <a:off x="549611" y="2534529"/>
            <a:ext cx="564555" cy="564555"/>
            <a:chOff x="2546753" y="1893895"/>
            <a:chExt cx="1280160" cy="1280160"/>
          </a:xfrm>
        </p:grpSpPr>
        <p:sp>
          <p:nvSpPr>
            <p:cNvPr id="6" name="圆角矩形 3"/>
            <p:cNvSpPr/>
            <p:nvPr/>
          </p:nvSpPr>
          <p:spPr>
            <a:xfrm>
              <a:off x="2546753" y="1893895"/>
              <a:ext cx="1280160" cy="128016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Freeform 43"/>
            <p:cNvSpPr/>
            <p:nvPr/>
          </p:nvSpPr>
          <p:spPr bwMode="auto">
            <a:xfrm>
              <a:off x="2694649" y="1998095"/>
              <a:ext cx="1117812" cy="100576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8" name="文本框 7"/>
          <p:cNvSpPr txBox="1"/>
          <p:nvPr/>
        </p:nvSpPr>
        <p:spPr>
          <a:xfrm>
            <a:off x="1291029" y="2388823"/>
            <a:ext cx="9901800" cy="829945"/>
          </a:xfrm>
          <a:prstGeom prst="rect">
            <a:avLst/>
          </a:prstGeom>
        </p:spPr>
        <p:txBody>
          <a:bodyPr wrap="square">
            <a:spAutoFit/>
          </a:bodyPr>
          <a:lstStyle>
            <a:defPPr>
              <a:defRPr lang="zh-CN"/>
            </a:defPPr>
            <a:lvl1pPr>
              <a:lnSpc>
                <a:spcPct val="150000"/>
              </a:lnSpc>
              <a:defRPr sz="1400">
                <a:solidFill>
                  <a:srgbClr val="660902"/>
                </a:solidFill>
                <a:latin typeface="思源黑体 CN Light" panose="020B0300000000000000" pitchFamily="34" charset="-122"/>
                <a:ea typeface="思源黑体 CN Light" panose="020B0300000000000000" pitchFamily="34" charset="-122"/>
              </a:defRPr>
            </a:lvl1pPr>
          </a:lstStyle>
          <a:p>
            <a:pPr algn="just">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a:t>
            </a:r>
            <a:endPar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圆角矩形 2"/>
          <p:cNvSpPr/>
          <p:nvPr/>
        </p:nvSpPr>
        <p:spPr>
          <a:xfrm>
            <a:off x="732847" y="3676586"/>
            <a:ext cx="10726303" cy="739268"/>
          </a:xfrm>
          <a:prstGeom prst="roundRect">
            <a:avLst>
              <a:gd name="adj" fmla="val 6704"/>
            </a:avLst>
          </a:prstGeom>
          <a:noFill/>
          <a:ln w="12700" cap="flat" cmpd="sng" algn="ctr">
            <a:solidFill>
              <a:srgbClr val="D718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555984" y="3744597"/>
            <a:ext cx="564555" cy="564555"/>
            <a:chOff x="2546753" y="1893895"/>
            <a:chExt cx="1280160" cy="1280160"/>
          </a:xfrm>
        </p:grpSpPr>
        <p:sp>
          <p:nvSpPr>
            <p:cNvPr id="11" name="圆角矩形 3"/>
            <p:cNvSpPr/>
            <p:nvPr/>
          </p:nvSpPr>
          <p:spPr>
            <a:xfrm>
              <a:off x="2546753" y="1893895"/>
              <a:ext cx="1280160" cy="128016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Freeform 43"/>
            <p:cNvSpPr/>
            <p:nvPr/>
          </p:nvSpPr>
          <p:spPr bwMode="auto">
            <a:xfrm>
              <a:off x="2694649" y="1998095"/>
              <a:ext cx="1117812" cy="100576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3" name="文本框 12"/>
          <p:cNvSpPr txBox="1"/>
          <p:nvPr/>
        </p:nvSpPr>
        <p:spPr>
          <a:xfrm>
            <a:off x="1291029" y="3790550"/>
            <a:ext cx="9901800" cy="460375"/>
          </a:xfrm>
          <a:prstGeom prst="rect">
            <a:avLst/>
          </a:prstGeom>
        </p:spPr>
        <p:txBody>
          <a:bodyPr wrap="square">
            <a:spAutoFit/>
          </a:bodyPr>
          <a:lstStyle>
            <a:defPPr>
              <a:defRPr lang="zh-CN"/>
            </a:defPPr>
            <a:lvl1pPr>
              <a:lnSpc>
                <a:spcPct val="150000"/>
              </a:lnSpc>
              <a:defRPr sz="1400">
                <a:solidFill>
                  <a:srgbClr val="660902"/>
                </a:solidFill>
                <a:latin typeface="思源黑体 CN Light" panose="020B0300000000000000" pitchFamily="34" charset="-122"/>
                <a:ea typeface="思源黑体 CN Light" panose="020B0300000000000000" pitchFamily="34" charset="-122"/>
              </a:defRPr>
            </a:lvl1pPr>
          </a:lstStyle>
          <a:p>
            <a:pPr algn="just"/>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a:t>
            </a:r>
            <a:endPar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圆角矩形 2"/>
          <p:cNvSpPr/>
          <p:nvPr/>
        </p:nvSpPr>
        <p:spPr>
          <a:xfrm>
            <a:off x="732848" y="4625297"/>
            <a:ext cx="10726303" cy="1150470"/>
          </a:xfrm>
          <a:prstGeom prst="roundRect">
            <a:avLst>
              <a:gd name="adj" fmla="val 6704"/>
            </a:avLst>
          </a:prstGeom>
          <a:noFill/>
          <a:ln w="12700" cap="flat" cmpd="sng" algn="ctr">
            <a:solidFill>
              <a:srgbClr val="D718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7" name="组合 16"/>
          <p:cNvGrpSpPr/>
          <p:nvPr/>
        </p:nvGrpSpPr>
        <p:grpSpPr>
          <a:xfrm>
            <a:off x="555985" y="4820283"/>
            <a:ext cx="564555" cy="564555"/>
            <a:chOff x="2546753" y="1893895"/>
            <a:chExt cx="1280160" cy="1280160"/>
          </a:xfrm>
        </p:grpSpPr>
        <p:sp>
          <p:nvSpPr>
            <p:cNvPr id="18" name="圆角矩形 3"/>
            <p:cNvSpPr/>
            <p:nvPr/>
          </p:nvSpPr>
          <p:spPr>
            <a:xfrm>
              <a:off x="2546753" y="1893895"/>
              <a:ext cx="1280160" cy="128016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Freeform 43"/>
            <p:cNvSpPr/>
            <p:nvPr/>
          </p:nvSpPr>
          <p:spPr bwMode="auto">
            <a:xfrm>
              <a:off x="2694649" y="1998095"/>
              <a:ext cx="1117812" cy="100576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0" name="文本框 19"/>
          <p:cNvSpPr txBox="1"/>
          <p:nvPr/>
        </p:nvSpPr>
        <p:spPr>
          <a:xfrm>
            <a:off x="1290955" y="4739005"/>
            <a:ext cx="9829800" cy="829945"/>
          </a:xfrm>
          <a:prstGeom prst="rect">
            <a:avLst/>
          </a:prstGeom>
        </p:spPr>
        <p:txBody>
          <a:bodyPr wrap="square">
            <a:spAutoFit/>
          </a:bodyPr>
          <a:lstStyle>
            <a:defPPr>
              <a:defRPr lang="zh-CN"/>
            </a:defPPr>
            <a:lvl1pPr>
              <a:lnSpc>
                <a:spcPct val="150000"/>
              </a:lnSpc>
              <a:defRPr sz="1400">
                <a:solidFill>
                  <a:srgbClr val="660902"/>
                </a:solidFill>
                <a:latin typeface="思源黑体 CN Light" panose="020B0300000000000000" pitchFamily="34" charset="-122"/>
                <a:ea typeface="思源黑体 CN Light" panose="020B0300000000000000" pitchFamily="34" charset="-122"/>
              </a:defRPr>
            </a:lvl1pPr>
          </a:lstStyle>
          <a:p>
            <a:pPr algn="just">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a:t>
            </a:r>
            <a:endParaRPr lang="zh-CN" altLang="en-US" sz="1600"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矩形 20"/>
          <p:cNvSpPr/>
          <p:nvPr/>
        </p:nvSpPr>
        <p:spPr>
          <a:xfrm>
            <a:off x="555984" y="1640340"/>
            <a:ext cx="6343958" cy="521970"/>
          </a:xfrm>
          <a:prstGeom prst="rect">
            <a:avLst/>
          </a:prstGeom>
          <a:solidFill>
            <a:srgbClr val="C2000A"/>
          </a:solidFill>
        </p:spPr>
        <p:txBody>
          <a:bodyPr wrap="square">
            <a:spAutoFit/>
          </a:bodyPr>
          <a:lstStyle/>
          <a:p>
            <a:pPr algn="dist"/>
            <a:r>
              <a:rPr lang="zh-CN" altLang="en-US" sz="28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en-US" sz="28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8" grpId="0"/>
      <p:bldP spid="9" grpId="0" animBg="1"/>
      <p:bldP spid="13" grpId="0"/>
      <p:bldP spid="14" grpId="0" animBg="1"/>
      <p:bldP spid="20" grpId="0"/>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2"/>
          <p:cNvSpPr txBox="1"/>
          <p:nvPr/>
        </p:nvSpPr>
        <p:spPr>
          <a:xfrm>
            <a:off x="1129770" y="2169531"/>
            <a:ext cx="4613000" cy="553085"/>
          </a:xfrm>
          <a:prstGeom prst="rect">
            <a:avLst/>
          </a:prstGeom>
          <a:solidFill>
            <a:srgbClr val="C00000"/>
          </a:solidFill>
        </p:spPr>
        <p:txBody>
          <a:bodyPr wrap="square" rtlCol="0">
            <a:spAutoFit/>
          </a:bodyPr>
          <a:lstStyle/>
          <a:p>
            <a:pPr marL="457200" indent="-457200" algn="dist">
              <a:buFont typeface="Arial" panose="020B0604020202020204" pitchFamily="34" charset="0"/>
              <a:buChar char="•"/>
            </a:pPr>
            <a:r>
              <a:rPr lang="zh-CN" altLang="en-US" sz="3000" b="1" dirty="0">
                <a:ln w="6350">
                  <a:noFill/>
                </a:ln>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en-US" sz="3000" b="1" dirty="0">
              <a:ln w="6350">
                <a:noFill/>
              </a:ln>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文本框 18"/>
          <p:cNvSpPr txBox="1"/>
          <p:nvPr/>
        </p:nvSpPr>
        <p:spPr>
          <a:xfrm>
            <a:off x="1129770" y="2927595"/>
            <a:ext cx="6094070" cy="1938020"/>
          </a:xfrm>
          <a:prstGeom prst="rect">
            <a:avLst/>
          </a:prstGeom>
          <a:noFill/>
        </p:spPr>
        <p:txBody>
          <a:bodyPr wrap="square">
            <a:spAutoFit/>
          </a:bodyPr>
          <a:lstStyle/>
          <a:p>
            <a:pPr marL="285750" indent="-285750">
              <a:lnSpc>
                <a:spcPct val="200000"/>
              </a:lnSpc>
              <a:buFont typeface="Wingdings" panose="05000000000000000000" pitchFamily="2" charset="2"/>
              <a:buChar char="p"/>
            </a:pPr>
            <a:r>
              <a:rPr lang="zh-CN" altLang="en-US" sz="2000" kern="0" dirty="0">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a:t>
            </a:r>
            <a:endParaRPr lang="zh-CN" altLang="en-US" sz="2000" kern="0" dirty="0">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indent="-285750">
              <a:lnSpc>
                <a:spcPct val="200000"/>
              </a:lnSpc>
              <a:buFont typeface="Wingdings" panose="05000000000000000000" pitchFamily="2" charset="2"/>
              <a:buChar char="p"/>
            </a:pPr>
            <a:r>
              <a:rPr lang="zh-CN" altLang="en-US" sz="2000" kern="0" dirty="0">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a:t>
            </a:r>
            <a:endParaRPr lang="zh-CN" altLang="en-US" sz="2000" kern="0" dirty="0">
              <a:gradFill>
                <a:gsLst>
                  <a:gs pos="0">
                    <a:sysClr val="windowText" lastClr="000000">
                      <a:lumMod val="75000"/>
                      <a:lumOff val="25000"/>
                    </a:sysClr>
                  </a:gs>
                  <a:gs pos="100000">
                    <a:sysClr val="windowText" lastClr="000000">
                      <a:lumMod val="85000"/>
                      <a:lumOff val="15000"/>
                    </a:sysClr>
                  </a:gs>
                </a:gsLst>
                <a:lin ang="18900000" scaled="1"/>
              </a:gradFill>
              <a:latin typeface="Arial" panose="020B0604020202020204" pitchFamily="34" charset="0"/>
              <a:ea typeface="思源黑体 CN Regular" panose="020B0500000000000000" pitchFamily="34" charset="-122"/>
              <a:cs typeface="+mn-ea"/>
              <a:sym typeface="Arial" panose="020B0604020202020204" pitchFamily="34" charset="0"/>
            </a:endParaRPr>
          </a:p>
          <a:p>
            <a:pPr marL="285750" indent="-285750">
              <a:lnSpc>
                <a:spcPct val="200000"/>
              </a:lnSpc>
              <a:buFont typeface="Wingdings" panose="05000000000000000000" pitchFamily="2" charset="2"/>
              <a:buChar char="p"/>
            </a:pPr>
            <a:r>
              <a:rPr lang="zh-CN" altLang="en-US" sz="2000" kern="0" dirty="0">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a:t>
            </a:r>
            <a:endParaRPr lang="zh-CN" altLang="en-US" sz="2000" kern="0" dirty="0">
              <a:gradFill>
                <a:gsLst>
                  <a:gs pos="0">
                    <a:sysClr val="windowText" lastClr="000000">
                      <a:lumMod val="75000"/>
                      <a:lumOff val="25000"/>
                    </a:sysClr>
                  </a:gs>
                  <a:gs pos="100000">
                    <a:sysClr val="windowText" lastClr="000000">
                      <a:lumMod val="85000"/>
                      <a:lumOff val="15000"/>
                    </a:sysClr>
                  </a:gs>
                </a:gsLst>
                <a:lin ang="18900000" scaled="1"/>
              </a:gra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29769" y="5205301"/>
            <a:ext cx="9819881" cy="460375"/>
          </a:xfrm>
          <a:prstGeom prst="rect">
            <a:avLst/>
          </a:prstGeom>
          <a:solidFill>
            <a:srgbClr val="C00000"/>
          </a:solidFill>
        </p:spPr>
        <p:txBody>
          <a:bodyPr wrap="square">
            <a:spAutoFit/>
          </a:bodyPr>
          <a:lstStyle/>
          <a:p>
            <a:pPr algn="ctr">
              <a:defRPr/>
            </a:pPr>
            <a:r>
              <a:rPr lang="zh-CN" altLang="en-US" sz="2400" b="1" kern="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输入内容       输入内容        输入内容     输入内容 </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descr="C:\Users\Administrator\Desktop\ppt-占位图长方形（灰）.jpgppt-占位图长方形（灰）"/>
          <p:cNvPicPr>
            <a:picLocks noChangeAspect="1"/>
          </p:cNvPicPr>
          <p:nvPr/>
        </p:nvPicPr>
        <p:blipFill>
          <a:blip r:embed="rId1"/>
          <a:srcRect/>
          <a:stretch>
            <a:fillRect/>
          </a:stretch>
        </p:blipFill>
        <p:spPr>
          <a:xfrm>
            <a:off x="7223760" y="2094230"/>
            <a:ext cx="3559810" cy="2669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17" grpId="0" animBg="1"/>
      <p:bldP spid="19" grpId="0"/>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2"/>
          <p:cNvSpPr/>
          <p:nvPr/>
        </p:nvSpPr>
        <p:spPr bwMode="auto">
          <a:xfrm>
            <a:off x="4526069" y="2317691"/>
            <a:ext cx="6534840" cy="482912"/>
          </a:xfrm>
          <a:prstGeom prst="roundRect">
            <a:avLst>
              <a:gd name="adj" fmla="val 50000"/>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请添加标题文字请添加标题文字</a:t>
            </a:r>
            <a:endParaRPr lang="zh-CN" altLang="en-US" sz="2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 name="矩形 4"/>
          <p:cNvSpPr/>
          <p:nvPr/>
        </p:nvSpPr>
        <p:spPr>
          <a:xfrm>
            <a:off x="4526069" y="3153282"/>
            <a:ext cx="6782397" cy="2861310"/>
          </a:xfrm>
          <a:prstGeom prst="rect">
            <a:avLst/>
          </a:prstGeom>
        </p:spPr>
        <p:txBody>
          <a:bodyPr wrap="square">
            <a:spAutoFit/>
          </a:bodyPr>
          <a:lstStyle/>
          <a:p>
            <a:pPr indent="0">
              <a:lnSpc>
                <a:spcPct val="200000"/>
              </a:lnSpc>
              <a:buClr>
                <a:schemeClr val="tx1"/>
              </a:buClr>
              <a:buFont typeface="+mj-lt"/>
              <a:buNone/>
              <a:defRPr/>
            </a:pPr>
            <a:r>
              <a:rPr lang="zh-CN" altLang="en-US" kern="0" dirty="0">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在此编辑文本内容在此编辑文本在此编辑文在此编辑文本内容在此编辑文本内容在此编辑文本在此编辑文在此编辑文本内容在此编辑文本内容在此编辑文本在此编辑文在此编辑文本内容在此编辑文本在此编辑文</a:t>
            </a:r>
            <a:endParaRPr lang="zh-CN" altLang="en-US" kern="0" dirty="0">
              <a:latin typeface="Arial" panose="020B0604020202020204" pitchFamily="34" charset="0"/>
              <a:ea typeface="思源黑体 CN Regular" panose="020B0500000000000000" pitchFamily="34" charset="-122"/>
              <a:cs typeface="+mn-ea"/>
              <a:sym typeface="Arial" panose="020B0604020202020204" pitchFamily="34" charset="0"/>
            </a:endParaRPr>
          </a:p>
          <a:p>
            <a:pPr indent="0">
              <a:lnSpc>
                <a:spcPct val="200000"/>
              </a:lnSpc>
              <a:buClr>
                <a:schemeClr val="tx1"/>
              </a:buClr>
              <a:buFont typeface="+mj-lt"/>
              <a:buNone/>
              <a:defRPr/>
            </a:pP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文本框 6"/>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descr="C:\Users\Administrator\Desktop\ppt-占位图（灰）.jpgppt-占位图（灰）"/>
          <p:cNvPicPr>
            <a:picLocks noChangeAspect="1"/>
          </p:cNvPicPr>
          <p:nvPr/>
        </p:nvPicPr>
        <p:blipFill>
          <a:blip r:embed="rId1"/>
          <a:srcRect/>
          <a:stretch>
            <a:fillRect/>
          </a:stretch>
        </p:blipFill>
        <p:spPr>
          <a:xfrm>
            <a:off x="848360" y="2110740"/>
            <a:ext cx="3354705" cy="3355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2" name="文本框 51"/>
          <p:cNvSpPr txBox="1"/>
          <p:nvPr/>
        </p:nvSpPr>
        <p:spPr>
          <a:xfrm>
            <a:off x="1777698" y="3173798"/>
            <a:ext cx="9344530" cy="1014730"/>
          </a:xfrm>
          <a:prstGeom prst="rect">
            <a:avLst/>
          </a:prstGeom>
          <a:noFill/>
        </p:spPr>
        <p:txBody>
          <a:bodyPr wrap="square">
            <a:spAutoFit/>
          </a:bodyPr>
          <a:lstStyle/>
          <a:p>
            <a:pPr lvl="0" algn="ctr"/>
            <a:r>
              <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rPr>
              <a:t>请添加您的标题文字</a:t>
            </a:r>
            <a:endParaRPr lang="zh-CN" altLang="en-US" sz="6000" b="1" kern="0" dirty="0">
              <a:solidFill>
                <a:schemeClr val="bg1"/>
              </a:solidFill>
              <a:latin typeface="思源黑体 CN Bold" panose="020B0800000000000000" pitchFamily="34" charset="-128"/>
              <a:ea typeface="思源黑体 CN Bold" panose="020B0800000000000000" pitchFamily="34" charset="-128"/>
              <a:cs typeface="+mn-ea"/>
              <a:sym typeface="+mn-lt"/>
            </a:endParaRPr>
          </a:p>
        </p:txBody>
      </p:sp>
      <p:sp>
        <p:nvSpPr>
          <p:cNvPr id="2" name="文本框 1"/>
          <p:cNvSpPr txBox="1"/>
          <p:nvPr/>
        </p:nvSpPr>
        <p:spPr>
          <a:xfrm>
            <a:off x="5427409" y="2271251"/>
            <a:ext cx="1834156" cy="584775"/>
          </a:xfrm>
          <a:prstGeom prst="rect">
            <a:avLst/>
          </a:prstGeom>
          <a:noFill/>
        </p:spPr>
        <p:txBody>
          <a:bodyPr wrap="none" rtlCol="0">
            <a:spAutoFit/>
          </a:bodyPr>
          <a:lstStyle/>
          <a:p>
            <a:r>
              <a:rPr kumimoji="1" lang="zh-CN" altLang="en-US" sz="3200" b="1" dirty="0">
                <a:solidFill>
                  <a:schemeClr val="bg1"/>
                </a:solidFill>
                <a:latin typeface="思源黑体 CN Bold" panose="020B0800000000000000" pitchFamily="34" charset="-128"/>
                <a:ea typeface="思源黑体 CN Bold" panose="020B0800000000000000" pitchFamily="34" charset="-128"/>
              </a:rPr>
              <a:t>第二部分</a:t>
            </a:r>
            <a:endParaRPr kumimoji="1" lang="zh-CN" altLang="en-US" sz="3200" b="1" dirty="0">
              <a:solidFill>
                <a:schemeClr val="bg1"/>
              </a:solidFill>
              <a:latin typeface="思源黑体 CN Bold" panose="020B0800000000000000" pitchFamily="34" charset="-128"/>
              <a:ea typeface="思源黑体 CN Bold" panose="020B0800000000000000" pitchFamily="34" charset="-128"/>
            </a:endParaRPr>
          </a:p>
        </p:txBody>
      </p:sp>
      <p:cxnSp>
        <p:nvCxnSpPr>
          <p:cNvPr id="6" name="直线连接符 5"/>
          <p:cNvCxnSpPr>
            <a:stCxn id="2" idx="3"/>
          </p:cNvCxnSpPr>
          <p:nvPr/>
        </p:nvCxnSpPr>
        <p:spPr>
          <a:xfrm>
            <a:off x="7261565" y="2563639"/>
            <a:ext cx="1941430"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3416312" y="2557187"/>
            <a:ext cx="1949445" cy="25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7794" y="1858000"/>
            <a:ext cx="3678042" cy="521970"/>
          </a:xfrm>
          <a:prstGeom prst="rect">
            <a:avLst/>
          </a:prstGeom>
          <a:noFill/>
        </p:spPr>
        <p:txBody>
          <a:bodyPr wrap="square">
            <a:spAutoFit/>
          </a:bodyPr>
          <a:lstStyle/>
          <a:p>
            <a:pPr marL="457200" indent="-457200" algn="dist">
              <a:buFont typeface="Wingdings" panose="05000000000000000000" pitchFamily="2" charset="2"/>
              <a:buChar char="u"/>
              <a:defRPr/>
            </a:pPr>
            <a:r>
              <a:rPr lang="zh-CN" altLang="en-US" sz="2800" b="1" dirty="0">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zh-CN" altLang="en-US" sz="2800" b="1"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文本框 5"/>
          <p:cNvSpPr txBox="1"/>
          <p:nvPr/>
        </p:nvSpPr>
        <p:spPr>
          <a:xfrm>
            <a:off x="1107793" y="2954055"/>
            <a:ext cx="10153044" cy="1322070"/>
          </a:xfrm>
          <a:prstGeom prst="rect">
            <a:avLst/>
          </a:prstGeom>
          <a:noFill/>
        </p:spPr>
        <p:txBody>
          <a:bodyPr wrap="square">
            <a:spAutoFit/>
          </a:bodyPr>
          <a:lstStyle/>
          <a:p>
            <a:pPr algn="just">
              <a:lnSpc>
                <a:spcPct val="125000"/>
              </a:lnSpc>
              <a:buNone/>
            </a:pPr>
            <a:r>
              <a:rPr lang="zh-CN" altLang="en-US" sz="16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教育引导</a:t>
            </a: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a:t>
            </a:r>
            <a:endPar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7" name="组合 6"/>
          <p:cNvGrpSpPr/>
          <p:nvPr/>
        </p:nvGrpSpPr>
        <p:grpSpPr>
          <a:xfrm>
            <a:off x="1208485" y="2633068"/>
            <a:ext cx="10153044" cy="424155"/>
            <a:chOff x="838630" y="4669524"/>
            <a:chExt cx="6408166" cy="424155"/>
          </a:xfrm>
        </p:grpSpPr>
        <p:sp>
          <p:nvSpPr>
            <p:cNvPr id="8" name="矩形: 圆角 7"/>
            <p:cNvSpPr/>
            <p:nvPr/>
          </p:nvSpPr>
          <p:spPr>
            <a:xfrm>
              <a:off x="838630" y="4669524"/>
              <a:ext cx="6408166" cy="215147"/>
            </a:xfrm>
            <a:prstGeom prst="roundRect">
              <a:avLst>
                <a:gd name="adj" fmla="val 235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1302343" y="4669524"/>
              <a:ext cx="5028607" cy="424155"/>
            </a:xfrm>
            <a:prstGeom prst="rect">
              <a:avLst/>
            </a:prstGeom>
            <a:noFill/>
          </p:spPr>
          <p:txBody>
            <a:bodyPr wrap="square">
              <a:spAutoFit/>
            </a:bodyPr>
            <a:lstStyle/>
            <a:p>
              <a:pPr>
                <a:lnSpc>
                  <a:spcPct val="150000"/>
                </a:lnSpc>
              </a:pP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0" name="文本框 9"/>
          <p:cNvSpPr txBox="1"/>
          <p:nvPr/>
        </p:nvSpPr>
        <p:spPr>
          <a:xfrm>
            <a:off x="1107793" y="4355250"/>
            <a:ext cx="10153044" cy="1568450"/>
          </a:xfrm>
          <a:prstGeom prst="rect">
            <a:avLst/>
          </a:prstGeom>
          <a:noFill/>
          <a:ln w="28575">
            <a:solidFill>
              <a:srgbClr val="DB1802"/>
            </a:solidFill>
          </a:ln>
        </p:spPr>
        <p:txBody>
          <a:bodyPr wrap="square">
            <a:spAutoFit/>
          </a:bodyPr>
          <a:lstStyle/>
          <a:p>
            <a:pPr algn="just">
              <a:lnSpc>
                <a:spcPct val="150000"/>
              </a:lnSpc>
            </a:pPr>
            <a:r>
              <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文本框 10"/>
          <p:cNvSpPr txBox="1"/>
          <p:nvPr/>
        </p:nvSpPr>
        <p:spPr>
          <a:xfrm>
            <a:off x="5093924" y="1727548"/>
            <a:ext cx="1048397" cy="769441"/>
          </a:xfrm>
          <a:prstGeom prst="rect">
            <a:avLst/>
          </a:prstGeom>
          <a:solidFill>
            <a:srgbClr val="C00000"/>
          </a:solidFill>
        </p:spPr>
        <p:txBody>
          <a:bodyPr wrap="square">
            <a:spAutoFit/>
          </a:bodyPr>
          <a:lstStyle/>
          <a:p>
            <a:pPr algn="ctr">
              <a:defRPr/>
            </a:pPr>
            <a:r>
              <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01</a:t>
            </a:r>
            <a:endPar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文本框 11"/>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3" name="图片 2"/>
          <p:cNvPicPr>
            <a:picLocks noChangeAspect="1"/>
          </p:cNvPicPr>
          <p:nvPr/>
        </p:nvPicPr>
        <p:blipFill>
          <a:blip r:embed="rId1" cstate="screen"/>
          <a:stretch>
            <a:fillRect/>
          </a:stretch>
        </p:blipFill>
        <p:spPr>
          <a:xfrm>
            <a:off x="8327033" y="1057926"/>
            <a:ext cx="2902851" cy="1770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 grpId="0"/>
      <p:bldP spid="6" grpId="0"/>
      <p:bldP spid="10" grpId="0" bldLvl="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2116" y="1975987"/>
            <a:ext cx="3678042" cy="521970"/>
          </a:xfrm>
          <a:prstGeom prst="rect">
            <a:avLst/>
          </a:prstGeom>
          <a:noFill/>
        </p:spPr>
        <p:txBody>
          <a:bodyPr wrap="square">
            <a:spAutoFit/>
          </a:bodyPr>
          <a:lstStyle/>
          <a:p>
            <a:pPr marL="457200" indent="-457200" algn="dist">
              <a:buFont typeface="Wingdings" panose="05000000000000000000" pitchFamily="2" charset="2"/>
              <a:buChar char="u"/>
              <a:defRPr/>
            </a:pPr>
            <a:r>
              <a:rPr lang="zh-CN" altLang="en-US" sz="2800" b="1" dirty="0">
                <a:latin typeface="Arial" panose="020B0604020202020204" pitchFamily="34" charset="0"/>
                <a:ea typeface="思源黑体 CN Regular" panose="020B0500000000000000" pitchFamily="34" charset="-122"/>
                <a:cs typeface="+mn-ea"/>
                <a:sym typeface="Arial" panose="020B0604020202020204" pitchFamily="34" charset="0"/>
              </a:rPr>
              <a:t>请添加标题文字</a:t>
            </a:r>
            <a:endParaRPr lang="en-US" altLang="zh-CN" sz="2800" b="1"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文本框 5"/>
          <p:cNvSpPr txBox="1"/>
          <p:nvPr/>
        </p:nvSpPr>
        <p:spPr>
          <a:xfrm>
            <a:off x="962115" y="3233421"/>
            <a:ext cx="10153044" cy="829945"/>
          </a:xfrm>
          <a:prstGeom prst="rect">
            <a:avLst/>
          </a:prstGeom>
          <a:noFill/>
        </p:spPr>
        <p:txBody>
          <a:bodyPr wrap="square">
            <a:spAutoFit/>
          </a:bodyPr>
          <a:lstStyle/>
          <a:p>
            <a:pPr algn="just">
              <a:lnSpc>
                <a:spcPct val="150000"/>
              </a:lnSpc>
              <a:buNone/>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7" name="组合 6"/>
          <p:cNvGrpSpPr/>
          <p:nvPr/>
        </p:nvGrpSpPr>
        <p:grpSpPr>
          <a:xfrm>
            <a:off x="1062807" y="2751055"/>
            <a:ext cx="10153044" cy="424155"/>
            <a:chOff x="838630" y="4669524"/>
            <a:chExt cx="6408166" cy="424155"/>
          </a:xfrm>
        </p:grpSpPr>
        <p:sp>
          <p:nvSpPr>
            <p:cNvPr id="8" name="矩形: 圆角 7"/>
            <p:cNvSpPr/>
            <p:nvPr/>
          </p:nvSpPr>
          <p:spPr>
            <a:xfrm>
              <a:off x="838630" y="4669524"/>
              <a:ext cx="6408166" cy="215147"/>
            </a:xfrm>
            <a:prstGeom prst="roundRect">
              <a:avLst>
                <a:gd name="adj" fmla="val 235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1302343" y="4669524"/>
              <a:ext cx="5028607" cy="424155"/>
            </a:xfrm>
            <a:prstGeom prst="rect">
              <a:avLst/>
            </a:prstGeom>
            <a:noFill/>
          </p:spPr>
          <p:txBody>
            <a:bodyPr wrap="square">
              <a:spAutoFit/>
            </a:bodyPr>
            <a:lstStyle/>
            <a:p>
              <a:pPr>
                <a:lnSpc>
                  <a:spcPct val="150000"/>
                </a:lnSpc>
              </a:pP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0" name="文本框 9"/>
          <p:cNvSpPr txBox="1"/>
          <p:nvPr/>
        </p:nvSpPr>
        <p:spPr>
          <a:xfrm>
            <a:off x="962115" y="4288163"/>
            <a:ext cx="10153044" cy="1568450"/>
          </a:xfrm>
          <a:prstGeom prst="rect">
            <a:avLst/>
          </a:prstGeom>
          <a:noFill/>
          <a:ln w="28575">
            <a:solidFill>
              <a:srgbClr val="DB1802"/>
            </a:solidFill>
          </a:ln>
        </p:spPr>
        <p:txBody>
          <a:bodyPr wrap="square">
            <a:spAutoFit/>
          </a:bodyPr>
          <a:lstStyle/>
          <a:p>
            <a:pPr algn="just">
              <a:lnSpc>
                <a:spcPct val="200000"/>
              </a:lnSpc>
            </a:pPr>
            <a:r>
              <a:rPr lang="zh-CN" altLang="en-US" sz="1600" dirty="0">
                <a:solidFill>
                  <a:srgbClr val="333333"/>
                </a:solidFill>
                <a:latin typeface="Arial" panose="020B0604020202020204" pitchFamily="34" charset="0"/>
                <a:ea typeface="思源黑体 CN Regular" panose="020B0500000000000000" pitchFamily="34" charset="-122"/>
                <a:cs typeface="+mn-ea"/>
                <a:sym typeface="Arial" panose="020B0604020202020204" pitchFamily="34" charset="0"/>
              </a:rPr>
              <a:t>在此编辑文本内容在此编辑文本在此编辑文本内容在此编辑文本在此编辑文本内在此编辑文本内容在此编辑文本在此编辑文本内容在此编辑文本在此编辑文本内在此编辑文本内容在此编辑文本在此编辑文本内容在此编辑文本在此编辑文本内在此编辑文本内容在此编辑文本在此</a:t>
            </a:r>
            <a:endParaRPr lang="zh-CN" altLang="en-US"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文本框 10"/>
          <p:cNvSpPr txBox="1"/>
          <p:nvPr/>
        </p:nvSpPr>
        <p:spPr>
          <a:xfrm>
            <a:off x="4948246" y="1845535"/>
            <a:ext cx="1048397" cy="769441"/>
          </a:xfrm>
          <a:prstGeom prst="rect">
            <a:avLst/>
          </a:prstGeom>
          <a:solidFill>
            <a:srgbClr val="C00000"/>
          </a:solidFill>
        </p:spPr>
        <p:txBody>
          <a:bodyPr wrap="square">
            <a:spAutoFit/>
          </a:bodyPr>
          <a:lstStyle/>
          <a:p>
            <a:pPr algn="ctr">
              <a:defRPr/>
            </a:pPr>
            <a:r>
              <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02</a:t>
            </a:r>
            <a:endParaRPr lang="en-US" altLang="zh-CN" sz="4400" b="1"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文本框 12"/>
          <p:cNvSpPr txBox="1"/>
          <p:nvPr/>
        </p:nvSpPr>
        <p:spPr>
          <a:xfrm>
            <a:off x="1107793" y="366413"/>
            <a:ext cx="4384126" cy="460375"/>
          </a:xfrm>
          <a:prstGeom prst="rect">
            <a:avLst/>
          </a:prstGeom>
          <a:noFill/>
          <a:ln>
            <a:noFill/>
          </a:ln>
        </p:spPr>
        <p:txBody>
          <a:bodyPr vert="horz" wrap="square" rtlCol="0">
            <a:spAutoFit/>
          </a:bodyPr>
          <a:lstStyle>
            <a:defPPr>
              <a:defRPr lang="zh-CN"/>
            </a:defPPr>
            <a:lvl1pPr>
              <a:defRPr sz="2400">
                <a:gradFill>
                  <a:gsLst>
                    <a:gs pos="16000">
                      <a:schemeClr val="accent1"/>
                    </a:gs>
                    <a:gs pos="61000">
                      <a:schemeClr val="accent2"/>
                    </a:gs>
                    <a:gs pos="97000">
                      <a:schemeClr val="accent3"/>
                    </a:gs>
                    <a:gs pos="100000">
                      <a:schemeClr val="accent4"/>
                    </a:gs>
                  </a:gsLst>
                  <a:lin ang="3000000" scaled="0"/>
                </a:gradFill>
                <a:latin typeface="微软雅黑" panose="020B0503020204020204" pitchFamily="34" charset="-122"/>
                <a:ea typeface="微软雅黑" panose="020B0503020204020204" pitchFamily="34" charset="-122"/>
              </a:defRPr>
            </a:lvl1pPr>
          </a:lstStyle>
          <a:p>
            <a:pPr lvl="0"/>
            <a:r>
              <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请添加您的标题文字</a:t>
            </a:r>
            <a:endParaRPr lang="zh-CN" altLang="en-US" kern="0"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4" name="图片 13"/>
          <p:cNvPicPr>
            <a:picLocks noChangeAspect="1"/>
          </p:cNvPicPr>
          <p:nvPr/>
        </p:nvPicPr>
        <p:blipFill>
          <a:blip r:embed="rId1" cstate="screen"/>
          <a:stretch>
            <a:fillRect/>
          </a:stretch>
        </p:blipFill>
        <p:spPr>
          <a:xfrm>
            <a:off x="8327033" y="1057926"/>
            <a:ext cx="2902851" cy="1770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5" grpId="0"/>
      <p:bldP spid="6" grpId="0"/>
      <p:bldP spid="10" grpId="0" bldLvl="0" animBg="1"/>
      <p:bldP spid="11" grpId="0" animBg="1"/>
    </p:bldLst>
  </p:timing>
</p:sld>
</file>

<file path=ppt/tags/tag1.xml><?xml version="1.0" encoding="utf-8"?>
<p:tagLst xmlns:p="http://schemas.openxmlformats.org/presentationml/2006/main">
  <p:tag name="PA" val="v5.2.7"/>
</p:tagLst>
</file>

<file path=ppt/tags/tag10.xml><?xml version="1.0" encoding="utf-8"?>
<p:tagLst xmlns:p="http://schemas.openxmlformats.org/presentationml/2006/main">
  <p:tag name="PA" val="v5.2.7"/>
</p:tagLst>
</file>

<file path=ppt/tags/tag2.xml><?xml version="1.0" encoding="utf-8"?>
<p:tagLst xmlns:p="http://schemas.openxmlformats.org/presentationml/2006/main">
  <p:tag name="PA" val="v5.2.7"/>
</p:tagLst>
</file>

<file path=ppt/tags/tag3.xml><?xml version="1.0" encoding="utf-8"?>
<p:tagLst xmlns:p="http://schemas.openxmlformats.org/presentationml/2006/main">
  <p:tag name="PA" val="v5.2.7"/>
</p:tagLst>
</file>

<file path=ppt/tags/tag4.xml><?xml version="1.0" encoding="utf-8"?>
<p:tagLst xmlns:p="http://schemas.openxmlformats.org/presentationml/2006/main">
  <p:tag name="PA" val="v5.2.7"/>
</p:tagLst>
</file>

<file path=ppt/tags/tag5.xml><?xml version="1.0" encoding="utf-8"?>
<p:tagLst xmlns:p="http://schemas.openxmlformats.org/presentationml/2006/main">
  <p:tag name="PA" val="v5.2.7"/>
</p:tagLst>
</file>

<file path=ppt/tags/tag6.xml><?xml version="1.0" encoding="utf-8"?>
<p:tagLst xmlns:p="http://schemas.openxmlformats.org/presentationml/2006/main">
  <p:tag name="PA" val="v5.2.7"/>
</p:tagLst>
</file>

<file path=ppt/tags/tag7.xml><?xml version="1.0" encoding="utf-8"?>
<p:tagLst xmlns:p="http://schemas.openxmlformats.org/presentationml/2006/main">
  <p:tag name="PA" val="v5.2.7"/>
</p:tagLst>
</file>

<file path=ppt/tags/tag8.xml><?xml version="1.0" encoding="utf-8"?>
<p:tagLst xmlns:p="http://schemas.openxmlformats.org/presentationml/2006/main">
  <p:tag name="PA" val="v5.2.7"/>
</p:tagLst>
</file>

<file path=ppt/tags/tag9.xml><?xml version="1.0" encoding="utf-8"?>
<p:tagLst xmlns:p="http://schemas.openxmlformats.org/presentationml/2006/main">
  <p:tag name="PA" val="v5.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3289</Words>
  <Application>WPS 演示</Application>
  <PresentationFormat>自定义</PresentationFormat>
  <Paragraphs>212</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微软雅黑</vt:lpstr>
      <vt:lpstr>思源黑体 CN Heavy</vt:lpstr>
      <vt:lpstr>黑体</vt:lpstr>
      <vt:lpstr>Segoe UI</vt:lpstr>
      <vt:lpstr>Wingdings</vt:lpstr>
      <vt:lpstr>思源黑体 CN Bold</vt:lpstr>
      <vt:lpstr>思源黑体 CN Regular</vt:lpstr>
      <vt:lpstr>汉仪雅酷黑 85W</vt:lpstr>
      <vt:lpstr>Arial Black</vt:lpstr>
      <vt:lpstr>思源黑体 CN Regular</vt:lpstr>
      <vt:lpstr>思源黑体 CN Light</vt:lpstr>
      <vt:lpstr>等线</vt:lpstr>
      <vt:lpstr>等线 Light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Huahua</dc:creator>
  <cp:lastModifiedBy>需求描述</cp:lastModifiedBy>
  <cp:revision>22</cp:revision>
  <dcterms:created xsi:type="dcterms:W3CDTF">2021-03-03T08:30:00Z</dcterms:created>
  <dcterms:modified xsi:type="dcterms:W3CDTF">2021-08-19T10:58:48Z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04A6F425A03942AA947FF13599065874</vt:lpwstr>
  </property>
</Properties>
</file>