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3"/>
    <p:sldId id="258" r:id="rId4"/>
    <p:sldId id="259" r:id="rId5"/>
    <p:sldId id="404" r:id="rId6"/>
    <p:sldId id="263" r:id="rId7"/>
    <p:sldId id="405" r:id="rId8"/>
    <p:sldId id="418" r:id="rId9"/>
    <p:sldId id="406" r:id="rId10"/>
    <p:sldId id="407" r:id="rId11"/>
    <p:sldId id="408" r:id="rId12"/>
    <p:sldId id="409" r:id="rId13"/>
    <p:sldId id="419" r:id="rId14"/>
    <p:sldId id="411" r:id="rId15"/>
    <p:sldId id="413" r:id="rId16"/>
    <p:sldId id="269" r:id="rId17"/>
    <p:sldId id="420" r:id="rId18"/>
    <p:sldId id="266" r:id="rId19"/>
    <p:sldId id="416" r:id="rId20"/>
    <p:sldId id="414" r:id="rId21"/>
    <p:sldId id="417"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75" autoAdjust="0"/>
    <p:restoredTop sz="96197" autoAdjust="0"/>
  </p:normalViewPr>
  <p:slideViewPr>
    <p:cSldViewPr snapToGrid="0">
      <p:cViewPr varScale="1">
        <p:scale>
          <a:sx n="117" d="100"/>
          <a:sy n="117" d="100"/>
        </p:scale>
        <p:origin x="-480" y="-82"/>
      </p:cViewPr>
      <p:guideLst>
        <p:guide orient="horz" pos="2160"/>
        <p:guide pos="3840"/>
      </p:guideLst>
    </p:cSldViewPr>
  </p:slid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A10B84-BD85-5A47-BA76-0E2019DE8A64}"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5CBBA-2915-C142-8630-CEF8D00CE5EA}"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矩形 6"/>
          <p:cNvSpPr/>
          <p:nvPr userDrawn="1"/>
        </p:nvSpPr>
        <p:spPr>
          <a:xfrm>
            <a:off x="250723" y="221226"/>
            <a:ext cx="11710220" cy="6445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9" name="图片 8"/>
          <p:cNvPicPr>
            <a:picLocks noChangeAspect="1"/>
          </p:cNvPicPr>
          <p:nvPr userDrawn="1"/>
        </p:nvPicPr>
        <p:blipFill>
          <a:blip r:embed="rId3" cstate="screen"/>
          <a:stretch>
            <a:fillRect/>
          </a:stretch>
        </p:blipFill>
        <p:spPr>
          <a:xfrm flipH="1">
            <a:off x="0" y="0"/>
            <a:ext cx="1430594" cy="14305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B45580-A653-4324-B2C2-3413D4EF021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B7E5CEC-494A-4F3B-B452-FB1FE9C45A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B45580-A653-4324-B2C2-3413D4EF021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B7E5CEC-494A-4F3B-B452-FB1FE9C45A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BB45580-A653-4324-B2C2-3413D4EF021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B7E5CEC-494A-4F3B-B452-FB1FE9C45A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BBB45580-A653-4324-B2C2-3413D4EF0212}"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8B7E5CEC-494A-4F3B-B452-FB1FE9C45A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BBB45580-A653-4324-B2C2-3413D4EF0212}"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8B7E5CEC-494A-4F3B-B452-FB1FE9C45A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BBB45580-A653-4324-B2C2-3413D4EF021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8B7E5CEC-494A-4F3B-B452-FB1FE9C45A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BB45580-A653-4324-B2C2-3413D4EF021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B7E5CEC-494A-4F3B-B452-FB1FE9C45A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BB45580-A653-4324-B2C2-3413D4EF021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B7E5CEC-494A-4F3B-B452-FB1FE9C45A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B45580-A653-4324-B2C2-3413D4EF021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B7E5CEC-494A-4F3B-B452-FB1FE9C45A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B45580-A653-4324-B2C2-3413D4EF021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B7E5CEC-494A-4F3B-B452-FB1FE9C45A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400" advTm="3000">
        <p14:ripple/>
      </p:transition>
    </mc:Choice>
    <mc:Fallback>
      <p:transition spd="slow" advTm="3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20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jpeg"/><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slideLayout" Target="../slideLayouts/slideLayout1.xml"/><Relationship Id="rId10" Type="http://schemas.openxmlformats.org/officeDocument/2006/relationships/tags" Target="../tags/tag10.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1903849" y="2412904"/>
            <a:ext cx="8906718" cy="1106805"/>
          </a:xfrm>
          <a:prstGeom prst="rect">
            <a:avLst/>
          </a:prstGeom>
          <a:noFill/>
        </p:spPr>
        <p:txBody>
          <a:bodyPr wrap="square" rtlCol="0">
            <a:spAutoFit/>
          </a:bodyPr>
          <a:lstStyle/>
          <a:p>
            <a:pPr algn="dist"/>
            <a:r>
              <a:rPr kumimoji="1" lang="zh-CN" altLang="en-US" sz="6600" b="1" dirty="0">
                <a:solidFill>
                  <a:schemeClr val="bg1"/>
                </a:solidFill>
                <a:latin typeface="思源黑体 CN Bold" panose="020B0800000000000000" pitchFamily="34" charset="-128"/>
                <a:ea typeface="思源黑体 CN Bold" panose="020B0800000000000000" pitchFamily="34" charset="-128"/>
              </a:rPr>
              <a:t>社会组织工作汇报模板</a:t>
            </a:r>
            <a:endParaRPr kumimoji="1" lang="zh-CN" altLang="en-US" sz="6600" b="1" dirty="0">
              <a:solidFill>
                <a:schemeClr val="bg1"/>
              </a:solidFill>
              <a:latin typeface="思源黑体 CN Bold" panose="020B0800000000000000" pitchFamily="34" charset="-128"/>
              <a:ea typeface="思源黑体 CN Bold" panose="020B0800000000000000" pitchFamily="34" charset="-128"/>
            </a:endParaRPr>
          </a:p>
        </p:txBody>
      </p:sp>
      <p:grpSp>
        <p:nvGrpSpPr>
          <p:cNvPr id="28" name="组合 27"/>
          <p:cNvGrpSpPr/>
          <p:nvPr/>
        </p:nvGrpSpPr>
        <p:grpSpPr>
          <a:xfrm>
            <a:off x="3231994" y="4004187"/>
            <a:ext cx="6250428" cy="460375"/>
            <a:chOff x="3780060" y="3886199"/>
            <a:chExt cx="6250428" cy="460375"/>
          </a:xfrm>
        </p:grpSpPr>
        <p:sp>
          <p:nvSpPr>
            <p:cNvPr id="25" name="文本框 24"/>
            <p:cNvSpPr txBox="1"/>
            <p:nvPr/>
          </p:nvSpPr>
          <p:spPr>
            <a:xfrm>
              <a:off x="4279170" y="3886199"/>
              <a:ext cx="5267325" cy="460375"/>
            </a:xfrm>
            <a:prstGeom prst="rect">
              <a:avLst/>
            </a:prstGeom>
            <a:noFill/>
          </p:spPr>
          <p:txBody>
            <a:bodyPr wrap="square" rtlCol="0">
              <a:spAutoFit/>
            </a:bodyPr>
            <a:lstStyle/>
            <a:p>
              <a:pPr algn="dist"/>
              <a:r>
                <a:rPr kumimoji="1" lang="zh-CN" altLang="en-US" sz="2400" dirty="0">
                  <a:solidFill>
                    <a:schemeClr val="bg1"/>
                  </a:solidFill>
                  <a:latin typeface="思源黑体 CN Regular" panose="020B0500000000000000" pitchFamily="34" charset="-128"/>
                  <a:ea typeface="思源黑体 CN Regular" panose="020B0500000000000000" pitchFamily="34" charset="-128"/>
                </a:rPr>
                <a:t>这里请添加您的副标题文字</a:t>
              </a:r>
              <a:endParaRPr kumimoji="1" lang="zh-CN" altLang="en-US" sz="2400" dirty="0">
                <a:solidFill>
                  <a:schemeClr val="bg1"/>
                </a:solidFill>
                <a:latin typeface="思源黑体 CN Regular" panose="020B0500000000000000" pitchFamily="34" charset="-128"/>
                <a:ea typeface="思源黑体 CN Regular" panose="020B0500000000000000" pitchFamily="34" charset="-128"/>
              </a:endParaRPr>
            </a:p>
          </p:txBody>
        </p:sp>
        <p:sp>
          <p:nvSpPr>
            <p:cNvPr id="26" name="五角星 25"/>
            <p:cNvSpPr/>
            <p:nvPr/>
          </p:nvSpPr>
          <p:spPr>
            <a:xfrm>
              <a:off x="9661156" y="3886199"/>
              <a:ext cx="369332" cy="36933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五角星 26"/>
            <p:cNvSpPr/>
            <p:nvPr/>
          </p:nvSpPr>
          <p:spPr>
            <a:xfrm>
              <a:off x="3780060" y="3886199"/>
              <a:ext cx="369332" cy="36933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cxnSp>
        <p:nvCxnSpPr>
          <p:cNvPr id="32" name="直线连接符 31"/>
          <p:cNvCxnSpPr/>
          <p:nvPr/>
        </p:nvCxnSpPr>
        <p:spPr>
          <a:xfrm>
            <a:off x="3294831" y="4527756"/>
            <a:ext cx="6124754"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线连接符 32"/>
          <p:cNvCxnSpPr/>
          <p:nvPr/>
        </p:nvCxnSpPr>
        <p:spPr>
          <a:xfrm>
            <a:off x="3294831" y="3898491"/>
            <a:ext cx="6124754"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3731854" y="1806687"/>
            <a:ext cx="4905272" cy="306705"/>
          </a:xfrm>
          <a:prstGeom prst="rect">
            <a:avLst/>
          </a:prstGeom>
          <a:noFill/>
        </p:spPr>
        <p:txBody>
          <a:bodyPr wrap="square" rtlCol="0">
            <a:spAutoFit/>
          </a:bodyPr>
          <a:lstStyle/>
          <a:p>
            <a:pPr algn="dist"/>
            <a:r>
              <a:rPr kumimoji="1" lang="en-US" altLang="zh-CN" sz="1400" dirty="0">
                <a:solidFill>
                  <a:schemeClr val="bg1"/>
                </a:solidFill>
                <a:latin typeface="思源黑体 CN Regular" panose="020B0500000000000000" pitchFamily="34" charset="-128"/>
                <a:ea typeface="思源黑体 CN Regular" panose="020B0500000000000000" pitchFamily="34" charset="-128"/>
              </a:rPr>
              <a:t>2021</a:t>
            </a:r>
            <a:r>
              <a:rPr kumimoji="1" lang="zh-CN" altLang="en-US" sz="1400" dirty="0">
                <a:solidFill>
                  <a:schemeClr val="bg1"/>
                </a:solidFill>
                <a:latin typeface="思源黑体 CN Regular" panose="020B0500000000000000" pitchFamily="34" charset="-128"/>
                <a:ea typeface="思源黑体 CN Regular" panose="020B0500000000000000" pitchFamily="34" charset="-128"/>
              </a:rPr>
              <a:t>党建社会组织工作汇报模板</a:t>
            </a:r>
            <a:endParaRPr kumimoji="1" lang="zh-CN" altLang="en-US" sz="1400" dirty="0">
              <a:solidFill>
                <a:schemeClr val="bg1"/>
              </a:solidFill>
              <a:latin typeface="思源黑体 CN Regular" panose="020B0500000000000000" pitchFamily="34" charset="-128"/>
              <a:ea typeface="思源黑体 CN Regular" panose="020B0500000000000000" pitchFamily="34" charset="-128"/>
            </a:endParaRPr>
          </a:p>
        </p:txBody>
      </p:sp>
      <p:sp>
        <p:nvSpPr>
          <p:cNvPr id="35" name="文本框 34"/>
          <p:cNvSpPr txBox="1"/>
          <p:nvPr/>
        </p:nvSpPr>
        <p:spPr>
          <a:xfrm>
            <a:off x="4172173" y="4763736"/>
            <a:ext cx="3905250" cy="337185"/>
          </a:xfrm>
          <a:prstGeom prst="rect">
            <a:avLst/>
          </a:prstGeom>
          <a:noFill/>
        </p:spPr>
        <p:txBody>
          <a:bodyPr wrap="none" rtlCol="0">
            <a:spAutoFit/>
          </a:bodyPr>
          <a:lstStyle/>
          <a:p>
            <a:r>
              <a:rPr kumimoji="1" lang="zh-CN" altLang="en-US" sz="1600" dirty="0">
                <a:solidFill>
                  <a:schemeClr val="bg1"/>
                </a:solidFill>
                <a:latin typeface="思源黑体 CN Regular" panose="020B0500000000000000" pitchFamily="34" charset="-128"/>
                <a:ea typeface="思源黑体 CN Regular" panose="020B0500000000000000" pitchFamily="34" charset="-128"/>
              </a:rPr>
              <a:t>汇报人：</a:t>
            </a:r>
            <a:r>
              <a:rPr kumimoji="1" lang="en-US" altLang="zh-CN" sz="1600" dirty="0">
                <a:solidFill>
                  <a:schemeClr val="bg1"/>
                </a:solidFill>
                <a:latin typeface="思源黑体 CN Regular" panose="020B0500000000000000" pitchFamily="34" charset="-128"/>
                <a:ea typeface="思源黑体 CN Regular" panose="020B0500000000000000" pitchFamily="34" charset="-128"/>
              </a:rPr>
              <a:t>XXXX        </a:t>
            </a:r>
            <a:r>
              <a:rPr kumimoji="1" lang="zh-CN" altLang="en-US" sz="1600" dirty="0">
                <a:solidFill>
                  <a:schemeClr val="bg1"/>
                </a:solidFill>
                <a:latin typeface="思源黑体 CN Regular" panose="020B0500000000000000" pitchFamily="34" charset="-128"/>
                <a:ea typeface="思源黑体 CN Regular" panose="020B0500000000000000" pitchFamily="34" charset="-128"/>
              </a:rPr>
              <a:t>汇报时间：</a:t>
            </a:r>
            <a:r>
              <a:rPr kumimoji="1" lang="en-US" altLang="zh-CN" sz="1600" dirty="0">
                <a:solidFill>
                  <a:schemeClr val="bg1"/>
                </a:solidFill>
                <a:latin typeface="思源黑体 CN Regular" panose="020B0500000000000000" pitchFamily="34" charset="-128"/>
                <a:ea typeface="思源黑体 CN Regular" panose="020B0500000000000000" pitchFamily="34" charset="-128"/>
              </a:rPr>
              <a:t>2021/00/00</a:t>
            </a:r>
            <a:endParaRPr kumimoji="1" lang="en-US" altLang="zh-CN" sz="1600" dirty="0">
              <a:solidFill>
                <a:schemeClr val="bg1"/>
              </a:solidFill>
              <a:latin typeface="思源黑体 CN Regular" panose="020B0500000000000000" pitchFamily="34" charset="-128"/>
              <a:ea typeface="思源黑体 CN Regular" panose="020B0500000000000000" pitchFamily="34" charset="-128"/>
            </a:endParaRPr>
          </a:p>
        </p:txBody>
      </p:sp>
      <p:pic>
        <p:nvPicPr>
          <p:cNvPr id="36" name="图片 35"/>
          <p:cNvPicPr>
            <a:picLocks noChangeAspect="1"/>
          </p:cNvPicPr>
          <p:nvPr/>
        </p:nvPicPr>
        <p:blipFill>
          <a:blip r:embed="rId2" cstate="screen"/>
          <a:stretch>
            <a:fillRect/>
          </a:stretch>
        </p:blipFill>
        <p:spPr>
          <a:xfrm flipH="1">
            <a:off x="7986937" y="0"/>
            <a:ext cx="4205063" cy="150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3" grpId="0"/>
      <p:bldP spid="34"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cstate="screen"/>
          <a:stretch>
            <a:fillRect/>
          </a:stretch>
        </p:blipFill>
        <p:spPr>
          <a:xfrm flipH="1">
            <a:off x="7986937" y="0"/>
            <a:ext cx="4205063" cy="1508053"/>
          </a:xfrm>
          <a:prstGeom prst="rect">
            <a:avLst/>
          </a:prstGeom>
        </p:spPr>
      </p:pic>
      <p:grpSp>
        <p:nvGrpSpPr>
          <p:cNvPr id="18" name="组合 17"/>
          <p:cNvGrpSpPr/>
          <p:nvPr/>
        </p:nvGrpSpPr>
        <p:grpSpPr>
          <a:xfrm>
            <a:off x="3999128" y="1837274"/>
            <a:ext cx="7063351" cy="757402"/>
            <a:chOff x="3267103" y="1647300"/>
            <a:chExt cx="7063351" cy="757402"/>
          </a:xfrm>
          <a:solidFill>
            <a:srgbClr val="C00000"/>
          </a:solidFill>
        </p:grpSpPr>
        <p:sp>
          <p:nvSpPr>
            <p:cNvPr id="21" name="矩形: 圆角 20"/>
            <p:cNvSpPr/>
            <p:nvPr/>
          </p:nvSpPr>
          <p:spPr>
            <a:xfrm>
              <a:off x="3267103" y="1647300"/>
              <a:ext cx="764108" cy="75740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ffectLst>
                  <a:outerShdw blurRad="38100" dist="38100" dir="2700000" algn="tl">
                    <a:srgbClr val="000000">
                      <a:alpha val="43137"/>
                    </a:srgbClr>
                  </a:outerShdw>
                </a:effectLst>
                <a:latin typeface="汉仪雅酷黑 85W" panose="020B0904020202020204" pitchFamily="34" charset="-122"/>
                <a:ea typeface="汉仪雅酷黑 85W" panose="020B0904020202020204" pitchFamily="34" charset="-122"/>
                <a:cs typeface="+mn-ea"/>
                <a:sym typeface="+mn-lt"/>
              </a:endParaRPr>
            </a:p>
          </p:txBody>
        </p:sp>
        <p:sp>
          <p:nvSpPr>
            <p:cNvPr id="22" name="矩形: 圆角 21"/>
            <p:cNvSpPr/>
            <p:nvPr/>
          </p:nvSpPr>
          <p:spPr>
            <a:xfrm>
              <a:off x="4179370" y="1647300"/>
              <a:ext cx="6151084" cy="757402"/>
            </a:xfrm>
            <a:prstGeom prst="round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latin typeface="汉仪雅酷黑 85W" panose="020B0904020202020204" pitchFamily="34" charset="-122"/>
                <a:ea typeface="汉仪雅酷黑 85W" panose="020B0904020202020204" pitchFamily="34" charset="-122"/>
                <a:cs typeface="+mn-ea"/>
                <a:sym typeface="+mn-lt"/>
              </a:endParaRPr>
            </a:p>
          </p:txBody>
        </p:sp>
      </p:grpSp>
      <p:sp>
        <p:nvSpPr>
          <p:cNvPr id="19" name="文本框 18"/>
          <p:cNvSpPr txBox="1"/>
          <p:nvPr/>
        </p:nvSpPr>
        <p:spPr>
          <a:xfrm>
            <a:off x="4063682" y="1942667"/>
            <a:ext cx="635000" cy="461665"/>
          </a:xfrm>
          <a:prstGeom prst="rect">
            <a:avLst/>
          </a:prstGeom>
          <a:solidFill>
            <a:srgbClr val="C00000"/>
          </a:solidFill>
        </p:spPr>
        <p:txBody>
          <a:bodyPr wrap="square">
            <a:spAutoFit/>
          </a:bodyPr>
          <a:lstStyle/>
          <a:p>
            <a:pPr algn="ctr"/>
            <a:r>
              <a:rPr lang="en-US" altLang="zh-CN" sz="2400" b="1" kern="100" dirty="0">
                <a:solidFill>
                  <a:schemeClr val="bg1"/>
                </a:solidFill>
                <a:latin typeface="Arial Black" panose="020B0A04020102020204" pitchFamily="34" charset="0"/>
                <a:ea typeface="汉仪雅酷黑 85W" panose="020B0904020202020204" pitchFamily="34" charset="-122"/>
                <a:cs typeface="Arial Black" panose="020B0A04020102020204" pitchFamily="34" charset="0"/>
                <a:sym typeface="+mn-lt"/>
              </a:rPr>
              <a:t>01</a:t>
            </a:r>
            <a:endParaRPr lang="zh-CN" altLang="en-US" sz="2400" b="1" dirty="0">
              <a:solidFill>
                <a:schemeClr val="bg1"/>
              </a:solidFill>
              <a:latin typeface="Arial Black" panose="020B0A04020102020204" pitchFamily="34" charset="0"/>
              <a:ea typeface="汉仪雅酷黑 85W" panose="020B0904020202020204" pitchFamily="34" charset="-122"/>
              <a:cs typeface="Arial Black" panose="020B0A04020102020204" pitchFamily="34" charset="0"/>
              <a:sym typeface="+mn-lt"/>
            </a:endParaRPr>
          </a:p>
        </p:txBody>
      </p:sp>
      <p:sp>
        <p:nvSpPr>
          <p:cNvPr id="20" name="文本框 19"/>
          <p:cNvSpPr txBox="1"/>
          <p:nvPr/>
        </p:nvSpPr>
        <p:spPr>
          <a:xfrm>
            <a:off x="5101111" y="2004367"/>
            <a:ext cx="5285129" cy="460375"/>
          </a:xfrm>
          <a:prstGeom prst="rect">
            <a:avLst/>
          </a:prstGeom>
          <a:solidFill>
            <a:srgbClr val="C00000"/>
          </a:solidFill>
        </p:spPr>
        <p:txBody>
          <a:bodyPr wrap="square">
            <a:spAutoFit/>
          </a:bodyPr>
          <a:lstStyle/>
          <a:p>
            <a:pPr lvl="0"/>
            <a:r>
              <a:rPr lang="zh-CN" altLang="en-US" sz="2400" b="1" kern="0" dirty="0">
                <a:solidFill>
                  <a:schemeClr val="bg1"/>
                </a:solidFill>
                <a:latin typeface="思源黑体 CN Bold" panose="020B0800000000000000" pitchFamily="34" charset="-128"/>
                <a:ea typeface="思源黑体 CN Bold" panose="020B0800000000000000" pitchFamily="34" charset="-128"/>
                <a:cs typeface="+mn-ea"/>
                <a:sym typeface="+mn-lt"/>
              </a:rPr>
              <a:t>请添加您的标题文字</a:t>
            </a:r>
            <a:endParaRPr lang="zh-CN" altLang="en-US" sz="2400" b="1" kern="0" dirty="0">
              <a:solidFill>
                <a:schemeClr val="bg1"/>
              </a:solidFill>
              <a:latin typeface="思源黑体 CN Bold" panose="020B0800000000000000" pitchFamily="34" charset="-128"/>
              <a:ea typeface="思源黑体 CN Bold" panose="020B0800000000000000" pitchFamily="34" charset="-128"/>
              <a:cs typeface="+mn-ea"/>
              <a:sym typeface="+mn-lt"/>
            </a:endParaRPr>
          </a:p>
        </p:txBody>
      </p:sp>
      <p:grpSp>
        <p:nvGrpSpPr>
          <p:cNvPr id="24" name="组合 23"/>
          <p:cNvGrpSpPr/>
          <p:nvPr/>
        </p:nvGrpSpPr>
        <p:grpSpPr>
          <a:xfrm>
            <a:off x="3999128" y="2768594"/>
            <a:ext cx="7063351" cy="757402"/>
            <a:chOff x="3267103" y="2578620"/>
            <a:chExt cx="7063351" cy="757402"/>
          </a:xfrm>
          <a:solidFill>
            <a:srgbClr val="C00000"/>
          </a:solidFill>
        </p:grpSpPr>
        <p:sp>
          <p:nvSpPr>
            <p:cNvPr id="30" name="矩形: 圆角 29"/>
            <p:cNvSpPr/>
            <p:nvPr/>
          </p:nvSpPr>
          <p:spPr>
            <a:xfrm>
              <a:off x="3267103" y="2578620"/>
              <a:ext cx="764108" cy="75740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ffectLst>
                  <a:outerShdw blurRad="38100" dist="38100" dir="2700000" algn="tl">
                    <a:srgbClr val="000000">
                      <a:alpha val="43137"/>
                    </a:srgbClr>
                  </a:outerShdw>
                </a:effectLst>
                <a:latin typeface="汉仪雅酷黑 85W" panose="020B0904020202020204" pitchFamily="34" charset="-122"/>
                <a:ea typeface="汉仪雅酷黑 85W" panose="020B0904020202020204" pitchFamily="34" charset="-122"/>
                <a:cs typeface="+mn-ea"/>
                <a:sym typeface="+mn-lt"/>
              </a:endParaRPr>
            </a:p>
          </p:txBody>
        </p:sp>
        <p:sp>
          <p:nvSpPr>
            <p:cNvPr id="31" name="矩形: 圆角 30"/>
            <p:cNvSpPr/>
            <p:nvPr/>
          </p:nvSpPr>
          <p:spPr>
            <a:xfrm>
              <a:off x="4179370" y="2578620"/>
              <a:ext cx="6151084" cy="757402"/>
            </a:xfrm>
            <a:prstGeom prst="round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latin typeface="汉仪雅酷黑 85W" panose="020B0904020202020204" pitchFamily="34" charset="-122"/>
                <a:ea typeface="汉仪雅酷黑 85W" panose="020B0904020202020204" pitchFamily="34" charset="-122"/>
                <a:cs typeface="+mn-ea"/>
                <a:sym typeface="+mn-lt"/>
              </a:endParaRPr>
            </a:p>
          </p:txBody>
        </p:sp>
      </p:grpSp>
      <p:sp>
        <p:nvSpPr>
          <p:cNvPr id="28" name="文本框 27"/>
          <p:cNvSpPr txBox="1"/>
          <p:nvPr/>
        </p:nvSpPr>
        <p:spPr>
          <a:xfrm>
            <a:off x="4063682" y="2873987"/>
            <a:ext cx="635000" cy="461665"/>
          </a:xfrm>
          <a:prstGeom prst="rect">
            <a:avLst/>
          </a:prstGeom>
          <a:solidFill>
            <a:srgbClr val="C00000"/>
          </a:solidFill>
        </p:spPr>
        <p:txBody>
          <a:bodyPr wrap="square">
            <a:spAutoFit/>
          </a:bodyPr>
          <a:lstStyle/>
          <a:p>
            <a:pPr algn="ctr"/>
            <a:r>
              <a:rPr lang="en-US" altLang="zh-CN" sz="2400" b="1" kern="100" dirty="0">
                <a:solidFill>
                  <a:schemeClr val="bg1"/>
                </a:solidFill>
                <a:latin typeface="Arial Black" panose="020B0A04020102020204" pitchFamily="34" charset="0"/>
                <a:ea typeface="汉仪雅酷黑 85W" panose="020B0904020202020204" pitchFamily="34" charset="-122"/>
                <a:cs typeface="Arial Black" panose="020B0A04020102020204" pitchFamily="34" charset="0"/>
                <a:sym typeface="+mn-lt"/>
              </a:rPr>
              <a:t>02</a:t>
            </a:r>
            <a:endParaRPr lang="zh-CN" altLang="en-US" sz="2400" b="1" dirty="0">
              <a:solidFill>
                <a:schemeClr val="bg1"/>
              </a:solidFill>
              <a:latin typeface="Arial Black" panose="020B0A04020102020204" pitchFamily="34" charset="0"/>
              <a:ea typeface="汉仪雅酷黑 85W" panose="020B0904020202020204" pitchFamily="34" charset="-122"/>
              <a:cs typeface="Arial Black" panose="020B0A04020102020204" pitchFamily="34" charset="0"/>
              <a:sym typeface="+mn-lt"/>
            </a:endParaRPr>
          </a:p>
        </p:txBody>
      </p:sp>
      <p:sp>
        <p:nvSpPr>
          <p:cNvPr id="29" name="文本框 28"/>
          <p:cNvSpPr txBox="1"/>
          <p:nvPr/>
        </p:nvSpPr>
        <p:spPr>
          <a:xfrm>
            <a:off x="5101112" y="2929031"/>
            <a:ext cx="5834264" cy="460375"/>
          </a:xfrm>
          <a:prstGeom prst="rect">
            <a:avLst/>
          </a:prstGeom>
          <a:solidFill>
            <a:srgbClr val="C00000"/>
          </a:solidFill>
        </p:spPr>
        <p:txBody>
          <a:bodyPr wrap="square">
            <a:spAutoFit/>
          </a:bodyPr>
          <a:lstStyle/>
          <a:p>
            <a:pPr lvl="0"/>
            <a:r>
              <a:rPr lang="zh-CN" altLang="en-US" sz="2400" b="1" kern="0" dirty="0">
                <a:solidFill>
                  <a:schemeClr val="bg1"/>
                </a:solidFill>
                <a:latin typeface="思源黑体 CN Bold" panose="020B0800000000000000" pitchFamily="34" charset="-128"/>
                <a:ea typeface="思源黑体 CN Bold" panose="020B0800000000000000" pitchFamily="34" charset="-128"/>
                <a:cs typeface="+mn-ea"/>
                <a:sym typeface="+mn-lt"/>
              </a:rPr>
              <a:t>请添加您的标题文字</a:t>
            </a:r>
            <a:endParaRPr lang="zh-CN" altLang="en-US" sz="2400" b="1" kern="0" dirty="0">
              <a:solidFill>
                <a:schemeClr val="bg1"/>
              </a:solidFill>
              <a:latin typeface="思源黑体 CN Bold" panose="020B0800000000000000" pitchFamily="34" charset="-128"/>
              <a:ea typeface="思源黑体 CN Bold" panose="020B0800000000000000" pitchFamily="34" charset="-128"/>
              <a:cs typeface="+mn-ea"/>
              <a:sym typeface="+mn-lt"/>
            </a:endParaRPr>
          </a:p>
        </p:txBody>
      </p:sp>
      <p:sp>
        <p:nvSpPr>
          <p:cNvPr id="33" name="矩形: 圆角 32"/>
          <p:cNvSpPr/>
          <p:nvPr/>
        </p:nvSpPr>
        <p:spPr>
          <a:xfrm>
            <a:off x="3999128" y="3699914"/>
            <a:ext cx="764108" cy="75740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latin typeface="Arial Black" panose="020B0A04020102020204" pitchFamily="34" charset="0"/>
              <a:ea typeface="汉仪雅酷黑 85W" panose="020B0904020202020204" pitchFamily="34" charset="-122"/>
              <a:cs typeface="Arial Black" panose="020B0A04020102020204" pitchFamily="34" charset="0"/>
              <a:sym typeface="+mn-lt"/>
            </a:endParaRPr>
          </a:p>
        </p:txBody>
      </p:sp>
      <p:sp>
        <p:nvSpPr>
          <p:cNvPr id="34" name="矩形: 圆角 33"/>
          <p:cNvSpPr/>
          <p:nvPr/>
        </p:nvSpPr>
        <p:spPr>
          <a:xfrm>
            <a:off x="4911395" y="3699914"/>
            <a:ext cx="6151084" cy="757402"/>
          </a:xfrm>
          <a:prstGeom prst="round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latin typeface="汉仪雅酷黑 85W" panose="020B0904020202020204" pitchFamily="34" charset="-122"/>
              <a:ea typeface="汉仪雅酷黑 85W" panose="020B0904020202020204" pitchFamily="34" charset="-122"/>
              <a:cs typeface="+mn-ea"/>
              <a:sym typeface="+mn-lt"/>
            </a:endParaRPr>
          </a:p>
        </p:txBody>
      </p:sp>
      <p:sp>
        <p:nvSpPr>
          <p:cNvPr id="35" name="文本框 34"/>
          <p:cNvSpPr txBox="1"/>
          <p:nvPr/>
        </p:nvSpPr>
        <p:spPr>
          <a:xfrm>
            <a:off x="4063682" y="3805307"/>
            <a:ext cx="635000" cy="461665"/>
          </a:xfrm>
          <a:prstGeom prst="rect">
            <a:avLst/>
          </a:prstGeom>
          <a:solidFill>
            <a:srgbClr val="C00000"/>
          </a:solidFill>
        </p:spPr>
        <p:txBody>
          <a:bodyPr wrap="square">
            <a:spAutoFit/>
          </a:bodyPr>
          <a:lstStyle/>
          <a:p>
            <a:pPr algn="ctr"/>
            <a:r>
              <a:rPr lang="en-US" altLang="zh-CN" sz="2400" b="1" kern="100" dirty="0">
                <a:solidFill>
                  <a:schemeClr val="bg1"/>
                </a:solidFill>
                <a:latin typeface="Arial Black" panose="020B0A04020102020204" pitchFamily="34" charset="0"/>
                <a:ea typeface="汉仪雅酷黑 85W" panose="020B0904020202020204" pitchFamily="34" charset="-122"/>
                <a:cs typeface="Arial Black" panose="020B0A04020102020204" pitchFamily="34" charset="0"/>
                <a:sym typeface="+mn-lt"/>
              </a:rPr>
              <a:t>03</a:t>
            </a:r>
            <a:endParaRPr lang="zh-CN" altLang="en-US" sz="2400" b="1" dirty="0">
              <a:solidFill>
                <a:schemeClr val="bg1"/>
              </a:solidFill>
              <a:latin typeface="Arial Black" panose="020B0A04020102020204" pitchFamily="34" charset="0"/>
              <a:ea typeface="汉仪雅酷黑 85W" panose="020B0904020202020204" pitchFamily="34" charset="-122"/>
              <a:cs typeface="Arial Black" panose="020B0A04020102020204" pitchFamily="34" charset="0"/>
              <a:sym typeface="+mn-lt"/>
            </a:endParaRPr>
          </a:p>
        </p:txBody>
      </p:sp>
      <p:sp>
        <p:nvSpPr>
          <p:cNvPr id="36" name="文本框 35"/>
          <p:cNvSpPr txBox="1"/>
          <p:nvPr/>
        </p:nvSpPr>
        <p:spPr>
          <a:xfrm>
            <a:off x="5101111" y="3877150"/>
            <a:ext cx="4694579" cy="460375"/>
          </a:xfrm>
          <a:prstGeom prst="rect">
            <a:avLst/>
          </a:prstGeom>
          <a:solidFill>
            <a:srgbClr val="C00000"/>
          </a:solidFill>
        </p:spPr>
        <p:txBody>
          <a:bodyPr wrap="square">
            <a:spAutoFit/>
          </a:bodyPr>
          <a:lstStyle/>
          <a:p>
            <a:pPr lvl="0"/>
            <a:r>
              <a:rPr lang="zh-CN" altLang="en-US" sz="2400" b="1" kern="0" dirty="0">
                <a:solidFill>
                  <a:schemeClr val="bg1"/>
                </a:solidFill>
                <a:latin typeface="思源黑体 CN Bold" panose="020B0800000000000000" pitchFamily="34" charset="-128"/>
                <a:ea typeface="思源黑体 CN Bold" panose="020B0800000000000000" pitchFamily="34" charset="-128"/>
                <a:cs typeface="+mn-ea"/>
                <a:sym typeface="+mn-lt"/>
              </a:rPr>
              <a:t>请添加您的标题文字</a:t>
            </a:r>
            <a:endParaRPr lang="zh-CN" altLang="en-US" sz="2400" b="1" kern="0" dirty="0">
              <a:solidFill>
                <a:schemeClr val="bg1"/>
              </a:solidFill>
              <a:latin typeface="思源黑体 CN Bold" panose="020B0800000000000000" pitchFamily="34" charset="-128"/>
              <a:ea typeface="思源黑体 CN Bold" panose="020B0800000000000000" pitchFamily="34" charset="-128"/>
              <a:cs typeface="+mn-ea"/>
              <a:sym typeface="+mn-lt"/>
            </a:endParaRPr>
          </a:p>
        </p:txBody>
      </p:sp>
      <p:sp>
        <p:nvSpPr>
          <p:cNvPr id="39" name="矩形: 圆角 38"/>
          <p:cNvSpPr/>
          <p:nvPr/>
        </p:nvSpPr>
        <p:spPr>
          <a:xfrm>
            <a:off x="3999128" y="4593715"/>
            <a:ext cx="764108" cy="75740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latin typeface="Arial Black" panose="020B0A04020102020204" pitchFamily="34" charset="0"/>
              <a:ea typeface="汉仪雅酷黑 85W" panose="020B0904020202020204" pitchFamily="34" charset="-122"/>
              <a:cs typeface="Arial Black" panose="020B0A04020102020204" pitchFamily="34" charset="0"/>
              <a:sym typeface="+mn-lt"/>
            </a:endParaRPr>
          </a:p>
        </p:txBody>
      </p:sp>
      <p:sp>
        <p:nvSpPr>
          <p:cNvPr id="40" name="矩形: 圆角 39"/>
          <p:cNvSpPr/>
          <p:nvPr/>
        </p:nvSpPr>
        <p:spPr>
          <a:xfrm>
            <a:off x="4911395" y="4593715"/>
            <a:ext cx="6151084" cy="757402"/>
          </a:xfrm>
          <a:prstGeom prst="round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latin typeface="汉仪雅酷黑 85W" panose="020B0904020202020204" pitchFamily="34" charset="-122"/>
              <a:ea typeface="汉仪雅酷黑 85W" panose="020B0904020202020204" pitchFamily="34" charset="-122"/>
              <a:cs typeface="+mn-ea"/>
              <a:sym typeface="+mn-lt"/>
            </a:endParaRPr>
          </a:p>
        </p:txBody>
      </p:sp>
      <p:sp>
        <p:nvSpPr>
          <p:cNvPr id="41" name="文本框 40"/>
          <p:cNvSpPr txBox="1"/>
          <p:nvPr/>
        </p:nvSpPr>
        <p:spPr>
          <a:xfrm>
            <a:off x="4063682" y="4699108"/>
            <a:ext cx="635000" cy="461665"/>
          </a:xfrm>
          <a:prstGeom prst="rect">
            <a:avLst/>
          </a:prstGeom>
          <a:solidFill>
            <a:srgbClr val="C00000"/>
          </a:solidFill>
        </p:spPr>
        <p:txBody>
          <a:bodyPr wrap="square">
            <a:spAutoFit/>
          </a:bodyPr>
          <a:lstStyle/>
          <a:p>
            <a:pPr algn="ctr"/>
            <a:r>
              <a:rPr lang="en-US" altLang="zh-CN" sz="2400" b="1" kern="100" dirty="0">
                <a:solidFill>
                  <a:schemeClr val="bg1"/>
                </a:solidFill>
                <a:latin typeface="Arial Black" panose="020B0A04020102020204" pitchFamily="34" charset="0"/>
                <a:ea typeface="汉仪雅酷黑 85W" panose="020B0904020202020204" pitchFamily="34" charset="-122"/>
                <a:cs typeface="Arial Black" panose="020B0A04020102020204" pitchFamily="34" charset="0"/>
                <a:sym typeface="+mn-lt"/>
              </a:rPr>
              <a:t>04</a:t>
            </a:r>
            <a:endParaRPr lang="zh-CN" altLang="en-US" sz="2400" b="1" dirty="0">
              <a:solidFill>
                <a:schemeClr val="bg1"/>
              </a:solidFill>
              <a:latin typeface="Arial Black" panose="020B0A04020102020204" pitchFamily="34" charset="0"/>
              <a:ea typeface="汉仪雅酷黑 85W" panose="020B0904020202020204" pitchFamily="34" charset="-122"/>
              <a:cs typeface="Arial Black" panose="020B0A04020102020204" pitchFamily="34" charset="0"/>
              <a:sym typeface="+mn-lt"/>
            </a:endParaRPr>
          </a:p>
        </p:txBody>
      </p:sp>
      <p:sp>
        <p:nvSpPr>
          <p:cNvPr id="42" name="文本框 41"/>
          <p:cNvSpPr txBox="1"/>
          <p:nvPr/>
        </p:nvSpPr>
        <p:spPr>
          <a:xfrm>
            <a:off x="5100955" y="4770755"/>
            <a:ext cx="3198495" cy="460375"/>
          </a:xfrm>
          <a:prstGeom prst="rect">
            <a:avLst/>
          </a:prstGeom>
          <a:solidFill>
            <a:srgbClr val="C00000"/>
          </a:solidFill>
        </p:spPr>
        <p:txBody>
          <a:bodyPr wrap="square">
            <a:spAutoFit/>
          </a:bodyPr>
          <a:lstStyle/>
          <a:p>
            <a:pPr lvl="0"/>
            <a:r>
              <a:rPr lang="zh-CN" altLang="en-US" sz="2400" b="1" kern="0" dirty="0">
                <a:solidFill>
                  <a:schemeClr val="bg1"/>
                </a:solidFill>
                <a:latin typeface="思源黑体 CN Bold" panose="020B0800000000000000" pitchFamily="34" charset="-128"/>
                <a:ea typeface="思源黑体 CN Bold" panose="020B0800000000000000" pitchFamily="34" charset="-128"/>
                <a:cs typeface="+mn-ea"/>
                <a:sym typeface="+mn-lt"/>
              </a:rPr>
              <a:t>请添加您的标题文字</a:t>
            </a:r>
            <a:endParaRPr lang="zh-CN" altLang="en-US" sz="2400" b="1" kern="0" dirty="0">
              <a:solidFill>
                <a:schemeClr val="bg1"/>
              </a:solidFill>
              <a:latin typeface="思源黑体 CN Bold" panose="020B0800000000000000" pitchFamily="34" charset="-128"/>
              <a:ea typeface="思源黑体 CN Bold" panose="020B0800000000000000" pitchFamily="34" charset="-128"/>
              <a:cs typeface="+mn-ea"/>
              <a:sym typeface="+mn-lt"/>
            </a:endParaRPr>
          </a:p>
        </p:txBody>
      </p:sp>
      <p:sp>
        <p:nvSpPr>
          <p:cNvPr id="2" name="文本框 1"/>
          <p:cNvSpPr txBox="1"/>
          <p:nvPr/>
        </p:nvSpPr>
        <p:spPr>
          <a:xfrm>
            <a:off x="1527694" y="1750592"/>
            <a:ext cx="1877437" cy="1107996"/>
          </a:xfrm>
          <a:prstGeom prst="rect">
            <a:avLst/>
          </a:prstGeom>
          <a:noFill/>
        </p:spPr>
        <p:txBody>
          <a:bodyPr wrap="none" rtlCol="0">
            <a:spAutoFit/>
          </a:bodyPr>
          <a:lstStyle/>
          <a:p>
            <a:r>
              <a:rPr kumimoji="1" lang="zh-CN" altLang="en-US" sz="6600" b="1" dirty="0">
                <a:solidFill>
                  <a:schemeClr val="bg1"/>
                </a:solidFill>
                <a:latin typeface="思源黑体 CN Bold" panose="020B0800000000000000" pitchFamily="34" charset="-128"/>
                <a:ea typeface="思源黑体 CN Bold" panose="020B0800000000000000" pitchFamily="34" charset="-128"/>
              </a:rPr>
              <a:t>目录</a:t>
            </a:r>
            <a:endParaRPr kumimoji="1" lang="zh-CN" altLang="en-US" sz="6600" b="1" dirty="0">
              <a:solidFill>
                <a:schemeClr val="bg1"/>
              </a:solidFill>
              <a:latin typeface="思源黑体 CN Bold" panose="020B0800000000000000" pitchFamily="34" charset="-128"/>
              <a:ea typeface="思源黑体 CN Bold" panose="020B0800000000000000" pitchFamily="34" charset="-128"/>
            </a:endParaRPr>
          </a:p>
        </p:txBody>
      </p:sp>
      <p:sp>
        <p:nvSpPr>
          <p:cNvPr id="3" name="文本框 2"/>
          <p:cNvSpPr txBox="1"/>
          <p:nvPr/>
        </p:nvSpPr>
        <p:spPr>
          <a:xfrm>
            <a:off x="690926" y="2873987"/>
            <a:ext cx="2714205" cy="584775"/>
          </a:xfrm>
          <a:prstGeom prst="rect">
            <a:avLst/>
          </a:prstGeom>
          <a:noFill/>
        </p:spPr>
        <p:txBody>
          <a:bodyPr wrap="none" rtlCol="0">
            <a:spAutoFit/>
          </a:bodyPr>
          <a:lstStyle/>
          <a:p>
            <a:r>
              <a:rPr kumimoji="1" lang="en-US" altLang="zh-CN" sz="3200" b="1" dirty="0">
                <a:solidFill>
                  <a:schemeClr val="bg1"/>
                </a:solidFill>
                <a:latin typeface="Arial Black" panose="020B0A04020102020204" pitchFamily="34" charset="0"/>
                <a:cs typeface="Arial Black" panose="020B0A04020102020204" pitchFamily="34" charset="0"/>
              </a:rPr>
              <a:t>CONTENTS</a:t>
            </a:r>
            <a:endParaRPr kumimoji="1" lang="zh-CN" altLang="en-US" sz="3200" b="1" dirty="0">
              <a:solidFill>
                <a:schemeClr val="bg1"/>
              </a:solidFill>
              <a:latin typeface="Arial Black" panose="020B0A04020102020204" pitchFamily="34" charset="0"/>
              <a:cs typeface="Arial Black" panose="020B0A040201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19" grpId="0" animBg="1"/>
      <p:bldP spid="20" grpId="0" bldLvl="0" animBg="1"/>
      <p:bldP spid="28" grpId="0" animBg="1"/>
      <p:bldP spid="29" grpId="0" bldLvl="0" animBg="1"/>
      <p:bldP spid="33" grpId="0" animBg="1"/>
      <p:bldP spid="34" grpId="0" animBg="1"/>
      <p:bldP spid="35" grpId="0" animBg="1"/>
      <p:bldP spid="36" grpId="0" bldLvl="0" animBg="1"/>
      <p:bldP spid="39" grpId="0" animBg="1"/>
      <p:bldP spid="40" grpId="0" animBg="1"/>
      <p:bldP spid="41" grpId="0" animBg="1"/>
      <p:bldP spid="42"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2" name="文本框 51"/>
          <p:cNvSpPr txBox="1"/>
          <p:nvPr/>
        </p:nvSpPr>
        <p:spPr>
          <a:xfrm>
            <a:off x="1630215" y="3247540"/>
            <a:ext cx="9344530" cy="1014730"/>
          </a:xfrm>
          <a:prstGeom prst="rect">
            <a:avLst/>
          </a:prstGeom>
          <a:noFill/>
        </p:spPr>
        <p:txBody>
          <a:bodyPr wrap="square">
            <a:spAutoFit/>
          </a:bodyPr>
          <a:lstStyle/>
          <a:p>
            <a:pPr lvl="0" algn="ctr"/>
            <a:r>
              <a:rPr lang="zh-CN" altLang="en-US" sz="6000" b="1" kern="0" dirty="0">
                <a:solidFill>
                  <a:schemeClr val="bg1"/>
                </a:solidFill>
                <a:latin typeface="思源黑体 CN Bold" panose="020B0800000000000000" pitchFamily="34" charset="-128"/>
                <a:ea typeface="思源黑体 CN Bold" panose="020B0800000000000000" pitchFamily="34" charset="-128"/>
                <a:cs typeface="+mn-ea"/>
                <a:sym typeface="+mn-lt"/>
              </a:rPr>
              <a:t>请添加您的标题文字</a:t>
            </a:r>
            <a:endParaRPr lang="zh-CN" altLang="en-US" sz="6000" b="1" kern="0" dirty="0">
              <a:solidFill>
                <a:schemeClr val="bg1"/>
              </a:solidFill>
              <a:latin typeface="思源黑体 CN Bold" panose="020B0800000000000000" pitchFamily="34" charset="-128"/>
              <a:ea typeface="思源黑体 CN Bold" panose="020B0800000000000000" pitchFamily="34" charset="-128"/>
              <a:cs typeface="+mn-ea"/>
              <a:sym typeface="+mn-lt"/>
            </a:endParaRPr>
          </a:p>
        </p:txBody>
      </p:sp>
      <p:sp>
        <p:nvSpPr>
          <p:cNvPr id="2" name="文本框 1"/>
          <p:cNvSpPr txBox="1"/>
          <p:nvPr/>
        </p:nvSpPr>
        <p:spPr>
          <a:xfrm>
            <a:off x="5279926" y="2344993"/>
            <a:ext cx="1826141" cy="584775"/>
          </a:xfrm>
          <a:prstGeom prst="rect">
            <a:avLst/>
          </a:prstGeom>
          <a:noFill/>
        </p:spPr>
        <p:txBody>
          <a:bodyPr wrap="none" rtlCol="0">
            <a:spAutoFit/>
          </a:bodyPr>
          <a:lstStyle/>
          <a:p>
            <a:r>
              <a:rPr kumimoji="1" lang="zh-CN" altLang="en-US" sz="3200" b="1" dirty="0">
                <a:solidFill>
                  <a:schemeClr val="bg1"/>
                </a:solidFill>
                <a:latin typeface="思源黑体 CN Bold" panose="020B0800000000000000" pitchFamily="34" charset="-128"/>
                <a:ea typeface="思源黑体 CN Bold" panose="020B0800000000000000" pitchFamily="34" charset="-128"/>
              </a:rPr>
              <a:t>第一部分</a:t>
            </a:r>
            <a:endParaRPr kumimoji="1" lang="zh-CN" altLang="en-US" sz="3200" b="1" dirty="0">
              <a:solidFill>
                <a:schemeClr val="bg1"/>
              </a:solidFill>
              <a:latin typeface="思源黑体 CN Bold" panose="020B0800000000000000" pitchFamily="34" charset="-128"/>
              <a:ea typeface="思源黑体 CN Bold" panose="020B0800000000000000" pitchFamily="34" charset="-128"/>
            </a:endParaRPr>
          </a:p>
        </p:txBody>
      </p:sp>
      <p:cxnSp>
        <p:nvCxnSpPr>
          <p:cNvPr id="6" name="直线连接符 5"/>
          <p:cNvCxnSpPr>
            <a:stCxn id="2" idx="3"/>
          </p:cNvCxnSpPr>
          <p:nvPr/>
        </p:nvCxnSpPr>
        <p:spPr>
          <a:xfrm>
            <a:off x="7106067" y="2637381"/>
            <a:ext cx="1949445" cy="25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线连接符 17"/>
          <p:cNvCxnSpPr/>
          <p:nvPr/>
        </p:nvCxnSpPr>
        <p:spPr>
          <a:xfrm>
            <a:off x="3268829" y="2630929"/>
            <a:ext cx="1949445" cy="25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52"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107793" y="366413"/>
            <a:ext cx="4384126" cy="460375"/>
          </a:xfrm>
          <a:prstGeom prst="rect">
            <a:avLst/>
          </a:prstGeom>
          <a:noFill/>
          <a:ln>
            <a:noFill/>
          </a:ln>
        </p:spPr>
        <p:txBody>
          <a:bodyPr vert="horz" wrap="square" rtlCol="0">
            <a:spAutoFit/>
          </a:bodyPr>
          <a:lstStyle>
            <a:defPPr>
              <a:defRPr lang="zh-CN"/>
            </a:defPPr>
            <a:lvl1pPr>
              <a:defRPr sz="2400">
                <a:gradFill>
                  <a:gsLst>
                    <a:gs pos="16000">
                      <a:schemeClr val="accent1"/>
                    </a:gs>
                    <a:gs pos="61000">
                      <a:schemeClr val="accent2"/>
                    </a:gs>
                    <a:gs pos="97000">
                      <a:schemeClr val="accent3"/>
                    </a:gs>
                    <a:gs pos="100000">
                      <a:schemeClr val="accent4"/>
                    </a:gs>
                  </a:gsLst>
                  <a:lin ang="3000000" scaled="0"/>
                </a:gradFill>
                <a:latin typeface="微软雅黑" panose="020B0503020204020204" pitchFamily="34" charset="-122"/>
                <a:ea typeface="微软雅黑" panose="020B0503020204020204" pitchFamily="34" charset="-122"/>
              </a:defRPr>
            </a:lvl1pPr>
          </a:lstStyle>
          <a:p>
            <a:pPr lvl="0"/>
            <a:r>
              <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4" name="圆角矩形 2"/>
          <p:cNvSpPr/>
          <p:nvPr/>
        </p:nvSpPr>
        <p:spPr>
          <a:xfrm>
            <a:off x="726474" y="2339543"/>
            <a:ext cx="10726303" cy="954528"/>
          </a:xfrm>
          <a:prstGeom prst="roundRect">
            <a:avLst>
              <a:gd name="adj" fmla="val 6704"/>
            </a:avLst>
          </a:prstGeom>
          <a:noFill/>
          <a:ln w="12700" cap="flat" cmpd="sng" algn="ctr">
            <a:solidFill>
              <a:srgbClr val="D7181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5" name="组合 4"/>
          <p:cNvGrpSpPr/>
          <p:nvPr/>
        </p:nvGrpSpPr>
        <p:grpSpPr>
          <a:xfrm>
            <a:off x="549611" y="2534529"/>
            <a:ext cx="564555" cy="564555"/>
            <a:chOff x="2546753" y="1893895"/>
            <a:chExt cx="1280160" cy="1280160"/>
          </a:xfrm>
        </p:grpSpPr>
        <p:sp>
          <p:nvSpPr>
            <p:cNvPr id="6" name="圆角矩形 3"/>
            <p:cNvSpPr/>
            <p:nvPr/>
          </p:nvSpPr>
          <p:spPr>
            <a:xfrm>
              <a:off x="2546753" y="1893895"/>
              <a:ext cx="1280160" cy="1280160"/>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思源黑体 CN Regular" panose="020B0500000000000000" pitchFamily="34" charset="-122"/>
                <a:sym typeface="Arial" panose="020B0604020202020204" pitchFamily="34" charset="0"/>
              </a:endParaRPr>
            </a:p>
          </p:txBody>
        </p:sp>
        <p:sp>
          <p:nvSpPr>
            <p:cNvPr id="7" name="Freeform 43"/>
            <p:cNvSpPr/>
            <p:nvPr/>
          </p:nvSpPr>
          <p:spPr bwMode="auto">
            <a:xfrm>
              <a:off x="2694649" y="1998095"/>
              <a:ext cx="1117812" cy="1005761"/>
            </a:xfrm>
            <a:custGeom>
              <a:avLst/>
              <a:gdLst>
                <a:gd name="T0" fmla="*/ 167 w 390"/>
                <a:gd name="T1" fmla="*/ 3 h 350"/>
                <a:gd name="T2" fmla="*/ 260 w 390"/>
                <a:gd name="T3" fmla="*/ 222 h 350"/>
                <a:gd name="T4" fmla="*/ 151 w 390"/>
                <a:gd name="T5" fmla="*/ 112 h 350"/>
                <a:gd name="T6" fmla="*/ 193 w 390"/>
                <a:gd name="T7" fmla="*/ 71 h 350"/>
                <a:gd name="T8" fmla="*/ 167 w 390"/>
                <a:gd name="T9" fmla="*/ 45 h 350"/>
                <a:gd name="T10" fmla="*/ 114 w 390"/>
                <a:gd name="T11" fmla="*/ 56 h 350"/>
                <a:gd name="T12" fmla="*/ 31 w 390"/>
                <a:gd name="T13" fmla="*/ 138 h 350"/>
                <a:gd name="T14" fmla="*/ 78 w 390"/>
                <a:gd name="T15" fmla="*/ 185 h 350"/>
                <a:gd name="T16" fmla="*/ 109 w 390"/>
                <a:gd name="T17" fmla="*/ 154 h 350"/>
                <a:gd name="T18" fmla="*/ 218 w 390"/>
                <a:gd name="T19" fmla="*/ 264 h 350"/>
                <a:gd name="T20" fmla="*/ 36 w 390"/>
                <a:gd name="T21" fmla="*/ 227 h 350"/>
                <a:gd name="T22" fmla="*/ 10 w 390"/>
                <a:gd name="T23" fmla="*/ 253 h 350"/>
                <a:gd name="T24" fmla="*/ 33 w 390"/>
                <a:gd name="T25" fmla="*/ 283 h 350"/>
                <a:gd name="T26" fmla="*/ 30 w 390"/>
                <a:gd name="T27" fmla="*/ 285 h 350"/>
                <a:gd name="T28" fmla="*/ 25 w 390"/>
                <a:gd name="T29" fmla="*/ 285 h 350"/>
                <a:gd name="T30" fmla="*/ 0 w 390"/>
                <a:gd name="T31" fmla="*/ 311 h 350"/>
                <a:gd name="T32" fmla="*/ 25 w 390"/>
                <a:gd name="T33" fmla="*/ 336 h 350"/>
                <a:gd name="T34" fmla="*/ 52 w 390"/>
                <a:gd name="T35" fmla="*/ 311 h 350"/>
                <a:gd name="T36" fmla="*/ 51 w 390"/>
                <a:gd name="T37" fmla="*/ 306 h 350"/>
                <a:gd name="T38" fmla="*/ 55 w 390"/>
                <a:gd name="T39" fmla="*/ 302 h 350"/>
                <a:gd name="T40" fmla="*/ 260 w 390"/>
                <a:gd name="T41" fmla="*/ 305 h 350"/>
                <a:gd name="T42" fmla="*/ 291 w 390"/>
                <a:gd name="T43" fmla="*/ 336 h 350"/>
                <a:gd name="T44" fmla="*/ 333 w 390"/>
                <a:gd name="T45" fmla="*/ 295 h 350"/>
                <a:gd name="T46" fmla="*/ 302 w 390"/>
                <a:gd name="T47" fmla="*/ 264 h 350"/>
                <a:gd name="T48" fmla="*/ 167 w 390"/>
                <a:gd name="T49" fmla="*/ 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0" h="350">
                  <a:moveTo>
                    <a:pt x="167" y="3"/>
                  </a:moveTo>
                  <a:cubicBezTo>
                    <a:pt x="253" y="35"/>
                    <a:pt x="305" y="138"/>
                    <a:pt x="260" y="222"/>
                  </a:cubicBezTo>
                  <a:cubicBezTo>
                    <a:pt x="151" y="112"/>
                    <a:pt x="151" y="112"/>
                    <a:pt x="151" y="112"/>
                  </a:cubicBezTo>
                  <a:cubicBezTo>
                    <a:pt x="193" y="71"/>
                    <a:pt x="193" y="71"/>
                    <a:pt x="193" y="71"/>
                  </a:cubicBezTo>
                  <a:cubicBezTo>
                    <a:pt x="167" y="45"/>
                    <a:pt x="167" y="45"/>
                    <a:pt x="167" y="45"/>
                  </a:cubicBezTo>
                  <a:cubicBezTo>
                    <a:pt x="152" y="59"/>
                    <a:pt x="129" y="62"/>
                    <a:pt x="114" y="56"/>
                  </a:cubicBezTo>
                  <a:cubicBezTo>
                    <a:pt x="31" y="138"/>
                    <a:pt x="31" y="138"/>
                    <a:pt x="31" y="138"/>
                  </a:cubicBezTo>
                  <a:cubicBezTo>
                    <a:pt x="78" y="185"/>
                    <a:pt x="78" y="185"/>
                    <a:pt x="78" y="185"/>
                  </a:cubicBezTo>
                  <a:cubicBezTo>
                    <a:pt x="109" y="154"/>
                    <a:pt x="109" y="154"/>
                    <a:pt x="109" y="154"/>
                  </a:cubicBezTo>
                  <a:cubicBezTo>
                    <a:pt x="218" y="264"/>
                    <a:pt x="218" y="264"/>
                    <a:pt x="218" y="264"/>
                  </a:cubicBezTo>
                  <a:cubicBezTo>
                    <a:pt x="165" y="293"/>
                    <a:pt x="91" y="284"/>
                    <a:pt x="36" y="227"/>
                  </a:cubicBezTo>
                  <a:cubicBezTo>
                    <a:pt x="10" y="253"/>
                    <a:pt x="10" y="253"/>
                    <a:pt x="10" y="253"/>
                  </a:cubicBezTo>
                  <a:cubicBezTo>
                    <a:pt x="18" y="264"/>
                    <a:pt x="25" y="274"/>
                    <a:pt x="33" y="283"/>
                  </a:cubicBezTo>
                  <a:cubicBezTo>
                    <a:pt x="32" y="283"/>
                    <a:pt x="30" y="285"/>
                    <a:pt x="30" y="285"/>
                  </a:cubicBezTo>
                  <a:cubicBezTo>
                    <a:pt x="28" y="285"/>
                    <a:pt x="27" y="285"/>
                    <a:pt x="25" y="285"/>
                  </a:cubicBezTo>
                  <a:cubicBezTo>
                    <a:pt x="11" y="285"/>
                    <a:pt x="0" y="297"/>
                    <a:pt x="0" y="311"/>
                  </a:cubicBezTo>
                  <a:cubicBezTo>
                    <a:pt x="0" y="325"/>
                    <a:pt x="11" y="336"/>
                    <a:pt x="25" y="336"/>
                  </a:cubicBezTo>
                  <a:cubicBezTo>
                    <a:pt x="39" y="336"/>
                    <a:pt x="52" y="325"/>
                    <a:pt x="52" y="311"/>
                  </a:cubicBezTo>
                  <a:cubicBezTo>
                    <a:pt x="52" y="309"/>
                    <a:pt x="51" y="308"/>
                    <a:pt x="51" y="306"/>
                  </a:cubicBezTo>
                  <a:cubicBezTo>
                    <a:pt x="55" y="302"/>
                    <a:pt x="55" y="302"/>
                    <a:pt x="55" y="302"/>
                  </a:cubicBezTo>
                  <a:cubicBezTo>
                    <a:pt x="118" y="344"/>
                    <a:pt x="186" y="350"/>
                    <a:pt x="260" y="305"/>
                  </a:cubicBezTo>
                  <a:cubicBezTo>
                    <a:pt x="291" y="336"/>
                    <a:pt x="291" y="336"/>
                    <a:pt x="291" y="336"/>
                  </a:cubicBezTo>
                  <a:cubicBezTo>
                    <a:pt x="333" y="295"/>
                    <a:pt x="333" y="295"/>
                    <a:pt x="333" y="295"/>
                  </a:cubicBezTo>
                  <a:cubicBezTo>
                    <a:pt x="302" y="264"/>
                    <a:pt x="302" y="264"/>
                    <a:pt x="302" y="264"/>
                  </a:cubicBezTo>
                  <a:cubicBezTo>
                    <a:pt x="390" y="131"/>
                    <a:pt x="273" y="0"/>
                    <a:pt x="167" y="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8" name="文本框 7"/>
          <p:cNvSpPr txBox="1"/>
          <p:nvPr/>
        </p:nvSpPr>
        <p:spPr>
          <a:xfrm>
            <a:off x="1291029" y="2388823"/>
            <a:ext cx="9901800" cy="829945"/>
          </a:xfrm>
          <a:prstGeom prst="rect">
            <a:avLst/>
          </a:prstGeom>
        </p:spPr>
        <p:txBody>
          <a:bodyPr wrap="square">
            <a:spAutoFit/>
          </a:bodyPr>
          <a:lstStyle>
            <a:defPPr>
              <a:defRPr lang="zh-CN"/>
            </a:defPPr>
            <a:lvl1pPr>
              <a:lnSpc>
                <a:spcPct val="150000"/>
              </a:lnSpc>
              <a:defRPr sz="1400">
                <a:solidFill>
                  <a:srgbClr val="660902"/>
                </a:solidFill>
                <a:latin typeface="思源黑体 CN Light" panose="020B0300000000000000" pitchFamily="34" charset="-122"/>
                <a:ea typeface="思源黑体 CN Light" panose="020B0300000000000000" pitchFamily="34" charset="-122"/>
              </a:defRPr>
            </a:lvl1pPr>
          </a:lstStyle>
          <a:p>
            <a:pPr algn="just">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在此编辑文本内容在此编辑文本在此编辑文本内容在此编辑文本在此编辑文本内在此编辑文本内容在此编辑文本在此编辑文本内容在此编辑文本在此编辑文本内</a:t>
            </a:r>
            <a:endPar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9" name="圆角矩形 2"/>
          <p:cNvSpPr/>
          <p:nvPr/>
        </p:nvSpPr>
        <p:spPr>
          <a:xfrm>
            <a:off x="732847" y="3676586"/>
            <a:ext cx="10726303" cy="739268"/>
          </a:xfrm>
          <a:prstGeom prst="roundRect">
            <a:avLst>
              <a:gd name="adj" fmla="val 6704"/>
            </a:avLst>
          </a:prstGeom>
          <a:noFill/>
          <a:ln w="12700" cap="flat" cmpd="sng" algn="ctr">
            <a:solidFill>
              <a:srgbClr val="D7181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10" name="组合 9"/>
          <p:cNvGrpSpPr/>
          <p:nvPr/>
        </p:nvGrpSpPr>
        <p:grpSpPr>
          <a:xfrm>
            <a:off x="555984" y="3744597"/>
            <a:ext cx="564555" cy="564555"/>
            <a:chOff x="2546753" y="1893895"/>
            <a:chExt cx="1280160" cy="1280160"/>
          </a:xfrm>
        </p:grpSpPr>
        <p:sp>
          <p:nvSpPr>
            <p:cNvPr id="11" name="圆角矩形 3"/>
            <p:cNvSpPr/>
            <p:nvPr/>
          </p:nvSpPr>
          <p:spPr>
            <a:xfrm>
              <a:off x="2546753" y="1893895"/>
              <a:ext cx="1280160" cy="1280160"/>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pitchFamily="34" charset="0"/>
                <a:ea typeface="思源黑体 CN Regular" panose="020B0500000000000000" pitchFamily="34" charset="-122"/>
                <a:sym typeface="Arial" panose="020B0604020202020204" pitchFamily="34" charset="0"/>
              </a:endParaRPr>
            </a:p>
          </p:txBody>
        </p:sp>
        <p:sp>
          <p:nvSpPr>
            <p:cNvPr id="12" name="Freeform 43"/>
            <p:cNvSpPr/>
            <p:nvPr/>
          </p:nvSpPr>
          <p:spPr bwMode="auto">
            <a:xfrm>
              <a:off x="2694649" y="1998095"/>
              <a:ext cx="1117812" cy="1005761"/>
            </a:xfrm>
            <a:custGeom>
              <a:avLst/>
              <a:gdLst>
                <a:gd name="T0" fmla="*/ 167 w 390"/>
                <a:gd name="T1" fmla="*/ 3 h 350"/>
                <a:gd name="T2" fmla="*/ 260 w 390"/>
                <a:gd name="T3" fmla="*/ 222 h 350"/>
                <a:gd name="T4" fmla="*/ 151 w 390"/>
                <a:gd name="T5" fmla="*/ 112 h 350"/>
                <a:gd name="T6" fmla="*/ 193 w 390"/>
                <a:gd name="T7" fmla="*/ 71 h 350"/>
                <a:gd name="T8" fmla="*/ 167 w 390"/>
                <a:gd name="T9" fmla="*/ 45 h 350"/>
                <a:gd name="T10" fmla="*/ 114 w 390"/>
                <a:gd name="T11" fmla="*/ 56 h 350"/>
                <a:gd name="T12" fmla="*/ 31 w 390"/>
                <a:gd name="T13" fmla="*/ 138 h 350"/>
                <a:gd name="T14" fmla="*/ 78 w 390"/>
                <a:gd name="T15" fmla="*/ 185 h 350"/>
                <a:gd name="T16" fmla="*/ 109 w 390"/>
                <a:gd name="T17" fmla="*/ 154 h 350"/>
                <a:gd name="T18" fmla="*/ 218 w 390"/>
                <a:gd name="T19" fmla="*/ 264 h 350"/>
                <a:gd name="T20" fmla="*/ 36 w 390"/>
                <a:gd name="T21" fmla="*/ 227 h 350"/>
                <a:gd name="T22" fmla="*/ 10 w 390"/>
                <a:gd name="T23" fmla="*/ 253 h 350"/>
                <a:gd name="T24" fmla="*/ 33 w 390"/>
                <a:gd name="T25" fmla="*/ 283 h 350"/>
                <a:gd name="T26" fmla="*/ 30 w 390"/>
                <a:gd name="T27" fmla="*/ 285 h 350"/>
                <a:gd name="T28" fmla="*/ 25 w 390"/>
                <a:gd name="T29" fmla="*/ 285 h 350"/>
                <a:gd name="T30" fmla="*/ 0 w 390"/>
                <a:gd name="T31" fmla="*/ 311 h 350"/>
                <a:gd name="T32" fmla="*/ 25 w 390"/>
                <a:gd name="T33" fmla="*/ 336 h 350"/>
                <a:gd name="T34" fmla="*/ 52 w 390"/>
                <a:gd name="T35" fmla="*/ 311 h 350"/>
                <a:gd name="T36" fmla="*/ 51 w 390"/>
                <a:gd name="T37" fmla="*/ 306 h 350"/>
                <a:gd name="T38" fmla="*/ 55 w 390"/>
                <a:gd name="T39" fmla="*/ 302 h 350"/>
                <a:gd name="T40" fmla="*/ 260 w 390"/>
                <a:gd name="T41" fmla="*/ 305 h 350"/>
                <a:gd name="T42" fmla="*/ 291 w 390"/>
                <a:gd name="T43" fmla="*/ 336 h 350"/>
                <a:gd name="T44" fmla="*/ 333 w 390"/>
                <a:gd name="T45" fmla="*/ 295 h 350"/>
                <a:gd name="T46" fmla="*/ 302 w 390"/>
                <a:gd name="T47" fmla="*/ 264 h 350"/>
                <a:gd name="T48" fmla="*/ 167 w 390"/>
                <a:gd name="T49" fmla="*/ 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0" h="350">
                  <a:moveTo>
                    <a:pt x="167" y="3"/>
                  </a:moveTo>
                  <a:cubicBezTo>
                    <a:pt x="253" y="35"/>
                    <a:pt x="305" y="138"/>
                    <a:pt x="260" y="222"/>
                  </a:cubicBezTo>
                  <a:cubicBezTo>
                    <a:pt x="151" y="112"/>
                    <a:pt x="151" y="112"/>
                    <a:pt x="151" y="112"/>
                  </a:cubicBezTo>
                  <a:cubicBezTo>
                    <a:pt x="193" y="71"/>
                    <a:pt x="193" y="71"/>
                    <a:pt x="193" y="71"/>
                  </a:cubicBezTo>
                  <a:cubicBezTo>
                    <a:pt x="167" y="45"/>
                    <a:pt x="167" y="45"/>
                    <a:pt x="167" y="45"/>
                  </a:cubicBezTo>
                  <a:cubicBezTo>
                    <a:pt x="152" y="59"/>
                    <a:pt x="129" y="62"/>
                    <a:pt x="114" y="56"/>
                  </a:cubicBezTo>
                  <a:cubicBezTo>
                    <a:pt x="31" y="138"/>
                    <a:pt x="31" y="138"/>
                    <a:pt x="31" y="138"/>
                  </a:cubicBezTo>
                  <a:cubicBezTo>
                    <a:pt x="78" y="185"/>
                    <a:pt x="78" y="185"/>
                    <a:pt x="78" y="185"/>
                  </a:cubicBezTo>
                  <a:cubicBezTo>
                    <a:pt x="109" y="154"/>
                    <a:pt x="109" y="154"/>
                    <a:pt x="109" y="154"/>
                  </a:cubicBezTo>
                  <a:cubicBezTo>
                    <a:pt x="218" y="264"/>
                    <a:pt x="218" y="264"/>
                    <a:pt x="218" y="264"/>
                  </a:cubicBezTo>
                  <a:cubicBezTo>
                    <a:pt x="165" y="293"/>
                    <a:pt x="91" y="284"/>
                    <a:pt x="36" y="227"/>
                  </a:cubicBezTo>
                  <a:cubicBezTo>
                    <a:pt x="10" y="253"/>
                    <a:pt x="10" y="253"/>
                    <a:pt x="10" y="253"/>
                  </a:cubicBezTo>
                  <a:cubicBezTo>
                    <a:pt x="18" y="264"/>
                    <a:pt x="25" y="274"/>
                    <a:pt x="33" y="283"/>
                  </a:cubicBezTo>
                  <a:cubicBezTo>
                    <a:pt x="32" y="283"/>
                    <a:pt x="30" y="285"/>
                    <a:pt x="30" y="285"/>
                  </a:cubicBezTo>
                  <a:cubicBezTo>
                    <a:pt x="28" y="285"/>
                    <a:pt x="27" y="285"/>
                    <a:pt x="25" y="285"/>
                  </a:cubicBezTo>
                  <a:cubicBezTo>
                    <a:pt x="11" y="285"/>
                    <a:pt x="0" y="297"/>
                    <a:pt x="0" y="311"/>
                  </a:cubicBezTo>
                  <a:cubicBezTo>
                    <a:pt x="0" y="325"/>
                    <a:pt x="11" y="336"/>
                    <a:pt x="25" y="336"/>
                  </a:cubicBezTo>
                  <a:cubicBezTo>
                    <a:pt x="39" y="336"/>
                    <a:pt x="52" y="325"/>
                    <a:pt x="52" y="311"/>
                  </a:cubicBezTo>
                  <a:cubicBezTo>
                    <a:pt x="52" y="309"/>
                    <a:pt x="51" y="308"/>
                    <a:pt x="51" y="306"/>
                  </a:cubicBezTo>
                  <a:cubicBezTo>
                    <a:pt x="55" y="302"/>
                    <a:pt x="55" y="302"/>
                    <a:pt x="55" y="302"/>
                  </a:cubicBezTo>
                  <a:cubicBezTo>
                    <a:pt x="118" y="344"/>
                    <a:pt x="186" y="350"/>
                    <a:pt x="260" y="305"/>
                  </a:cubicBezTo>
                  <a:cubicBezTo>
                    <a:pt x="291" y="336"/>
                    <a:pt x="291" y="336"/>
                    <a:pt x="291" y="336"/>
                  </a:cubicBezTo>
                  <a:cubicBezTo>
                    <a:pt x="333" y="295"/>
                    <a:pt x="333" y="295"/>
                    <a:pt x="333" y="295"/>
                  </a:cubicBezTo>
                  <a:cubicBezTo>
                    <a:pt x="302" y="264"/>
                    <a:pt x="302" y="264"/>
                    <a:pt x="302" y="264"/>
                  </a:cubicBezTo>
                  <a:cubicBezTo>
                    <a:pt x="390" y="131"/>
                    <a:pt x="273" y="0"/>
                    <a:pt x="167" y="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srgbClr val="000000"/>
                </a:solidFill>
                <a:effectLst/>
                <a:uLnTx/>
                <a:uFillTx/>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13" name="文本框 12"/>
          <p:cNvSpPr txBox="1"/>
          <p:nvPr/>
        </p:nvSpPr>
        <p:spPr>
          <a:xfrm>
            <a:off x="1291029" y="3790550"/>
            <a:ext cx="9901800" cy="460375"/>
          </a:xfrm>
          <a:prstGeom prst="rect">
            <a:avLst/>
          </a:prstGeom>
        </p:spPr>
        <p:txBody>
          <a:bodyPr wrap="square">
            <a:spAutoFit/>
          </a:bodyPr>
          <a:lstStyle>
            <a:defPPr>
              <a:defRPr lang="zh-CN"/>
            </a:defPPr>
            <a:lvl1pPr>
              <a:lnSpc>
                <a:spcPct val="150000"/>
              </a:lnSpc>
              <a:defRPr sz="1400">
                <a:solidFill>
                  <a:srgbClr val="660902"/>
                </a:solidFill>
                <a:latin typeface="思源黑体 CN Light" panose="020B0300000000000000" pitchFamily="34" charset="-122"/>
                <a:ea typeface="思源黑体 CN Light" panose="020B0300000000000000" pitchFamily="34" charset="-122"/>
              </a:defRPr>
            </a:lvl1pPr>
          </a:lstStyle>
          <a:p>
            <a:pPr algn="just"/>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a:t>
            </a:r>
            <a:endPar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4" name="圆角矩形 2"/>
          <p:cNvSpPr/>
          <p:nvPr/>
        </p:nvSpPr>
        <p:spPr>
          <a:xfrm>
            <a:off x="732848" y="4625297"/>
            <a:ext cx="10726303" cy="1150470"/>
          </a:xfrm>
          <a:prstGeom prst="roundRect">
            <a:avLst>
              <a:gd name="adj" fmla="val 6704"/>
            </a:avLst>
          </a:prstGeom>
          <a:noFill/>
          <a:ln w="12700" cap="flat" cmpd="sng" algn="ctr">
            <a:solidFill>
              <a:srgbClr val="D7181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思源黑体 CN Regular" panose="020B0500000000000000" pitchFamily="34" charset="-122"/>
              <a:sym typeface="Arial" panose="020B0604020202020204" pitchFamily="34" charset="0"/>
            </a:endParaRPr>
          </a:p>
        </p:txBody>
      </p:sp>
      <p:grpSp>
        <p:nvGrpSpPr>
          <p:cNvPr id="17" name="组合 16"/>
          <p:cNvGrpSpPr/>
          <p:nvPr/>
        </p:nvGrpSpPr>
        <p:grpSpPr>
          <a:xfrm>
            <a:off x="555985" y="4820283"/>
            <a:ext cx="564555" cy="564555"/>
            <a:chOff x="2546753" y="1893895"/>
            <a:chExt cx="1280160" cy="1280160"/>
          </a:xfrm>
        </p:grpSpPr>
        <p:sp>
          <p:nvSpPr>
            <p:cNvPr id="18" name="圆角矩形 3"/>
            <p:cNvSpPr/>
            <p:nvPr/>
          </p:nvSpPr>
          <p:spPr>
            <a:xfrm>
              <a:off x="2546753" y="1893895"/>
              <a:ext cx="1280160" cy="1280160"/>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pitchFamily="34" charset="0"/>
                <a:ea typeface="思源黑体 CN Regular" panose="020B0500000000000000" pitchFamily="34" charset="-122"/>
                <a:sym typeface="Arial" panose="020B0604020202020204" pitchFamily="34" charset="0"/>
              </a:endParaRPr>
            </a:p>
          </p:txBody>
        </p:sp>
        <p:sp>
          <p:nvSpPr>
            <p:cNvPr id="19" name="Freeform 43"/>
            <p:cNvSpPr/>
            <p:nvPr/>
          </p:nvSpPr>
          <p:spPr bwMode="auto">
            <a:xfrm>
              <a:off x="2694649" y="1998095"/>
              <a:ext cx="1117812" cy="1005761"/>
            </a:xfrm>
            <a:custGeom>
              <a:avLst/>
              <a:gdLst>
                <a:gd name="T0" fmla="*/ 167 w 390"/>
                <a:gd name="T1" fmla="*/ 3 h 350"/>
                <a:gd name="T2" fmla="*/ 260 w 390"/>
                <a:gd name="T3" fmla="*/ 222 h 350"/>
                <a:gd name="T4" fmla="*/ 151 w 390"/>
                <a:gd name="T5" fmla="*/ 112 h 350"/>
                <a:gd name="T6" fmla="*/ 193 w 390"/>
                <a:gd name="T7" fmla="*/ 71 h 350"/>
                <a:gd name="T8" fmla="*/ 167 w 390"/>
                <a:gd name="T9" fmla="*/ 45 h 350"/>
                <a:gd name="T10" fmla="*/ 114 w 390"/>
                <a:gd name="T11" fmla="*/ 56 h 350"/>
                <a:gd name="T12" fmla="*/ 31 w 390"/>
                <a:gd name="T13" fmla="*/ 138 h 350"/>
                <a:gd name="T14" fmla="*/ 78 w 390"/>
                <a:gd name="T15" fmla="*/ 185 h 350"/>
                <a:gd name="T16" fmla="*/ 109 w 390"/>
                <a:gd name="T17" fmla="*/ 154 h 350"/>
                <a:gd name="T18" fmla="*/ 218 w 390"/>
                <a:gd name="T19" fmla="*/ 264 h 350"/>
                <a:gd name="T20" fmla="*/ 36 w 390"/>
                <a:gd name="T21" fmla="*/ 227 h 350"/>
                <a:gd name="T22" fmla="*/ 10 w 390"/>
                <a:gd name="T23" fmla="*/ 253 h 350"/>
                <a:gd name="T24" fmla="*/ 33 w 390"/>
                <a:gd name="T25" fmla="*/ 283 h 350"/>
                <a:gd name="T26" fmla="*/ 30 w 390"/>
                <a:gd name="T27" fmla="*/ 285 h 350"/>
                <a:gd name="T28" fmla="*/ 25 w 390"/>
                <a:gd name="T29" fmla="*/ 285 h 350"/>
                <a:gd name="T30" fmla="*/ 0 w 390"/>
                <a:gd name="T31" fmla="*/ 311 h 350"/>
                <a:gd name="T32" fmla="*/ 25 w 390"/>
                <a:gd name="T33" fmla="*/ 336 h 350"/>
                <a:gd name="T34" fmla="*/ 52 w 390"/>
                <a:gd name="T35" fmla="*/ 311 h 350"/>
                <a:gd name="T36" fmla="*/ 51 w 390"/>
                <a:gd name="T37" fmla="*/ 306 h 350"/>
                <a:gd name="T38" fmla="*/ 55 w 390"/>
                <a:gd name="T39" fmla="*/ 302 h 350"/>
                <a:gd name="T40" fmla="*/ 260 w 390"/>
                <a:gd name="T41" fmla="*/ 305 h 350"/>
                <a:gd name="T42" fmla="*/ 291 w 390"/>
                <a:gd name="T43" fmla="*/ 336 h 350"/>
                <a:gd name="T44" fmla="*/ 333 w 390"/>
                <a:gd name="T45" fmla="*/ 295 h 350"/>
                <a:gd name="T46" fmla="*/ 302 w 390"/>
                <a:gd name="T47" fmla="*/ 264 h 350"/>
                <a:gd name="T48" fmla="*/ 167 w 390"/>
                <a:gd name="T49" fmla="*/ 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0" h="350">
                  <a:moveTo>
                    <a:pt x="167" y="3"/>
                  </a:moveTo>
                  <a:cubicBezTo>
                    <a:pt x="253" y="35"/>
                    <a:pt x="305" y="138"/>
                    <a:pt x="260" y="222"/>
                  </a:cubicBezTo>
                  <a:cubicBezTo>
                    <a:pt x="151" y="112"/>
                    <a:pt x="151" y="112"/>
                    <a:pt x="151" y="112"/>
                  </a:cubicBezTo>
                  <a:cubicBezTo>
                    <a:pt x="193" y="71"/>
                    <a:pt x="193" y="71"/>
                    <a:pt x="193" y="71"/>
                  </a:cubicBezTo>
                  <a:cubicBezTo>
                    <a:pt x="167" y="45"/>
                    <a:pt x="167" y="45"/>
                    <a:pt x="167" y="45"/>
                  </a:cubicBezTo>
                  <a:cubicBezTo>
                    <a:pt x="152" y="59"/>
                    <a:pt x="129" y="62"/>
                    <a:pt x="114" y="56"/>
                  </a:cubicBezTo>
                  <a:cubicBezTo>
                    <a:pt x="31" y="138"/>
                    <a:pt x="31" y="138"/>
                    <a:pt x="31" y="138"/>
                  </a:cubicBezTo>
                  <a:cubicBezTo>
                    <a:pt x="78" y="185"/>
                    <a:pt x="78" y="185"/>
                    <a:pt x="78" y="185"/>
                  </a:cubicBezTo>
                  <a:cubicBezTo>
                    <a:pt x="109" y="154"/>
                    <a:pt x="109" y="154"/>
                    <a:pt x="109" y="154"/>
                  </a:cubicBezTo>
                  <a:cubicBezTo>
                    <a:pt x="218" y="264"/>
                    <a:pt x="218" y="264"/>
                    <a:pt x="218" y="264"/>
                  </a:cubicBezTo>
                  <a:cubicBezTo>
                    <a:pt x="165" y="293"/>
                    <a:pt x="91" y="284"/>
                    <a:pt x="36" y="227"/>
                  </a:cubicBezTo>
                  <a:cubicBezTo>
                    <a:pt x="10" y="253"/>
                    <a:pt x="10" y="253"/>
                    <a:pt x="10" y="253"/>
                  </a:cubicBezTo>
                  <a:cubicBezTo>
                    <a:pt x="18" y="264"/>
                    <a:pt x="25" y="274"/>
                    <a:pt x="33" y="283"/>
                  </a:cubicBezTo>
                  <a:cubicBezTo>
                    <a:pt x="32" y="283"/>
                    <a:pt x="30" y="285"/>
                    <a:pt x="30" y="285"/>
                  </a:cubicBezTo>
                  <a:cubicBezTo>
                    <a:pt x="28" y="285"/>
                    <a:pt x="27" y="285"/>
                    <a:pt x="25" y="285"/>
                  </a:cubicBezTo>
                  <a:cubicBezTo>
                    <a:pt x="11" y="285"/>
                    <a:pt x="0" y="297"/>
                    <a:pt x="0" y="311"/>
                  </a:cubicBezTo>
                  <a:cubicBezTo>
                    <a:pt x="0" y="325"/>
                    <a:pt x="11" y="336"/>
                    <a:pt x="25" y="336"/>
                  </a:cubicBezTo>
                  <a:cubicBezTo>
                    <a:pt x="39" y="336"/>
                    <a:pt x="52" y="325"/>
                    <a:pt x="52" y="311"/>
                  </a:cubicBezTo>
                  <a:cubicBezTo>
                    <a:pt x="52" y="309"/>
                    <a:pt x="51" y="308"/>
                    <a:pt x="51" y="306"/>
                  </a:cubicBezTo>
                  <a:cubicBezTo>
                    <a:pt x="55" y="302"/>
                    <a:pt x="55" y="302"/>
                    <a:pt x="55" y="302"/>
                  </a:cubicBezTo>
                  <a:cubicBezTo>
                    <a:pt x="118" y="344"/>
                    <a:pt x="186" y="350"/>
                    <a:pt x="260" y="305"/>
                  </a:cubicBezTo>
                  <a:cubicBezTo>
                    <a:pt x="291" y="336"/>
                    <a:pt x="291" y="336"/>
                    <a:pt x="291" y="336"/>
                  </a:cubicBezTo>
                  <a:cubicBezTo>
                    <a:pt x="333" y="295"/>
                    <a:pt x="333" y="295"/>
                    <a:pt x="333" y="295"/>
                  </a:cubicBezTo>
                  <a:cubicBezTo>
                    <a:pt x="302" y="264"/>
                    <a:pt x="302" y="264"/>
                    <a:pt x="302" y="264"/>
                  </a:cubicBezTo>
                  <a:cubicBezTo>
                    <a:pt x="390" y="131"/>
                    <a:pt x="273" y="0"/>
                    <a:pt x="167" y="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srgbClr val="000000"/>
                </a:solidFill>
                <a:effectLst/>
                <a:uLnTx/>
                <a:uFillTx/>
                <a:latin typeface="Arial" panose="020B0604020202020204" pitchFamily="34" charset="0"/>
                <a:ea typeface="思源黑体 CN Regular" panose="020B0500000000000000" pitchFamily="34" charset="-122"/>
                <a:sym typeface="Arial" panose="020B0604020202020204" pitchFamily="34" charset="0"/>
              </a:endParaRPr>
            </a:p>
          </p:txBody>
        </p:sp>
      </p:grpSp>
      <p:sp>
        <p:nvSpPr>
          <p:cNvPr id="20" name="文本框 19"/>
          <p:cNvSpPr txBox="1"/>
          <p:nvPr/>
        </p:nvSpPr>
        <p:spPr>
          <a:xfrm>
            <a:off x="1290955" y="4739005"/>
            <a:ext cx="9829800" cy="829945"/>
          </a:xfrm>
          <a:prstGeom prst="rect">
            <a:avLst/>
          </a:prstGeom>
        </p:spPr>
        <p:txBody>
          <a:bodyPr wrap="square">
            <a:spAutoFit/>
          </a:bodyPr>
          <a:lstStyle>
            <a:defPPr>
              <a:defRPr lang="zh-CN"/>
            </a:defPPr>
            <a:lvl1pPr>
              <a:lnSpc>
                <a:spcPct val="150000"/>
              </a:lnSpc>
              <a:defRPr sz="1400">
                <a:solidFill>
                  <a:srgbClr val="660902"/>
                </a:solidFill>
                <a:latin typeface="思源黑体 CN Light" panose="020B0300000000000000" pitchFamily="34" charset="-122"/>
                <a:ea typeface="思源黑体 CN Light" panose="020B0300000000000000" pitchFamily="34" charset="-122"/>
              </a:defRPr>
            </a:lvl1pPr>
          </a:lstStyle>
          <a:p>
            <a:pPr algn="just">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在此编辑文本内容在此编辑文本在此编辑文本内容在此编辑文本在此编辑文本内在此编辑文本内容在此编辑文本在此编辑文本内容在此编辑文本在此编辑文本内</a:t>
            </a:r>
            <a:endParaRPr lang="zh-CN" altLang="en-US" sz="1600" dirty="0">
              <a:solidFill>
                <a:schemeClr val="tx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21" name="矩形 20"/>
          <p:cNvSpPr/>
          <p:nvPr/>
        </p:nvSpPr>
        <p:spPr>
          <a:xfrm>
            <a:off x="555984" y="1640340"/>
            <a:ext cx="6343958" cy="521970"/>
          </a:xfrm>
          <a:prstGeom prst="rect">
            <a:avLst/>
          </a:prstGeom>
          <a:solidFill>
            <a:srgbClr val="C2000A"/>
          </a:solidFill>
        </p:spPr>
        <p:txBody>
          <a:bodyPr wrap="square">
            <a:spAutoFit/>
          </a:bodyPr>
          <a:lstStyle/>
          <a:p>
            <a:pPr algn="dist"/>
            <a:r>
              <a:rPr lang="zh-CN" altLang="en-US" sz="28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请添加标题文字</a:t>
            </a:r>
            <a:endParaRPr lang="zh-CN" altLang="en-US" sz="28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4" grpId="0" animBg="1"/>
      <p:bldP spid="8" grpId="0"/>
      <p:bldP spid="9" grpId="0" animBg="1"/>
      <p:bldP spid="13" grpId="0"/>
      <p:bldP spid="14" grpId="0" animBg="1"/>
      <p:bldP spid="20" grpId="0"/>
      <p:bldP spid="2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2"/>
          <p:cNvSpPr txBox="1"/>
          <p:nvPr/>
        </p:nvSpPr>
        <p:spPr>
          <a:xfrm>
            <a:off x="1129770" y="2169531"/>
            <a:ext cx="4613000" cy="553085"/>
          </a:xfrm>
          <a:prstGeom prst="rect">
            <a:avLst/>
          </a:prstGeom>
          <a:solidFill>
            <a:srgbClr val="C00000"/>
          </a:solidFill>
        </p:spPr>
        <p:txBody>
          <a:bodyPr wrap="square" rtlCol="0">
            <a:spAutoFit/>
          </a:bodyPr>
          <a:lstStyle/>
          <a:p>
            <a:pPr marL="457200" indent="-457200" algn="dist">
              <a:buFont typeface="Arial" panose="020B0604020202020204" pitchFamily="34" charset="0"/>
              <a:buChar char="•"/>
            </a:pPr>
            <a:r>
              <a:rPr lang="zh-CN" altLang="en-US" sz="3000" b="1" dirty="0">
                <a:ln w="6350">
                  <a:noFill/>
                </a:ln>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请添加标题文字</a:t>
            </a:r>
            <a:endParaRPr lang="zh-CN" altLang="en-US" sz="3000" b="1" dirty="0">
              <a:ln w="6350">
                <a:noFill/>
              </a:ln>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9" name="文本框 18"/>
          <p:cNvSpPr txBox="1"/>
          <p:nvPr/>
        </p:nvSpPr>
        <p:spPr>
          <a:xfrm>
            <a:off x="1129770" y="2927595"/>
            <a:ext cx="6094070" cy="1938020"/>
          </a:xfrm>
          <a:prstGeom prst="rect">
            <a:avLst/>
          </a:prstGeom>
          <a:noFill/>
        </p:spPr>
        <p:txBody>
          <a:bodyPr wrap="square">
            <a:spAutoFit/>
          </a:bodyPr>
          <a:lstStyle/>
          <a:p>
            <a:pPr marL="285750" indent="-285750">
              <a:lnSpc>
                <a:spcPct val="200000"/>
              </a:lnSpc>
              <a:buFont typeface="Wingdings" panose="05000000000000000000" pitchFamily="2" charset="2"/>
              <a:buChar char="p"/>
            </a:pPr>
            <a:r>
              <a:rPr lang="zh-CN" altLang="en-US" sz="2000" kern="0" dirty="0">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a:t>
            </a:r>
            <a:endParaRPr lang="zh-CN" altLang="en-US" sz="2000" kern="0" dirty="0">
              <a:latin typeface="Arial" panose="020B0604020202020204" pitchFamily="34" charset="0"/>
              <a:ea typeface="思源黑体 CN Regular" panose="020B0500000000000000" pitchFamily="34" charset="-122"/>
              <a:cs typeface="+mn-ea"/>
              <a:sym typeface="Arial" panose="020B0604020202020204" pitchFamily="34" charset="0"/>
            </a:endParaRPr>
          </a:p>
          <a:p>
            <a:pPr marL="285750" indent="-285750">
              <a:lnSpc>
                <a:spcPct val="200000"/>
              </a:lnSpc>
              <a:buFont typeface="Wingdings" panose="05000000000000000000" pitchFamily="2" charset="2"/>
              <a:buChar char="p"/>
            </a:pPr>
            <a:r>
              <a:rPr lang="zh-CN" altLang="en-US" sz="2000" kern="0" dirty="0">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a:t>
            </a:r>
            <a:endParaRPr lang="zh-CN" altLang="en-US" sz="2000" kern="0" dirty="0">
              <a:gradFill>
                <a:gsLst>
                  <a:gs pos="0">
                    <a:sysClr val="windowText" lastClr="000000">
                      <a:lumMod val="75000"/>
                      <a:lumOff val="25000"/>
                    </a:sysClr>
                  </a:gs>
                  <a:gs pos="100000">
                    <a:sysClr val="windowText" lastClr="000000">
                      <a:lumMod val="85000"/>
                      <a:lumOff val="15000"/>
                    </a:sysClr>
                  </a:gs>
                </a:gsLst>
                <a:lin ang="18900000" scaled="1"/>
              </a:gradFill>
              <a:latin typeface="Arial" panose="020B0604020202020204" pitchFamily="34" charset="0"/>
              <a:ea typeface="思源黑体 CN Regular" panose="020B0500000000000000" pitchFamily="34" charset="-122"/>
              <a:cs typeface="+mn-ea"/>
              <a:sym typeface="Arial" panose="020B0604020202020204" pitchFamily="34" charset="0"/>
            </a:endParaRPr>
          </a:p>
          <a:p>
            <a:pPr marL="285750" indent="-285750">
              <a:lnSpc>
                <a:spcPct val="200000"/>
              </a:lnSpc>
              <a:buFont typeface="Wingdings" panose="05000000000000000000" pitchFamily="2" charset="2"/>
              <a:buChar char="p"/>
            </a:pPr>
            <a:r>
              <a:rPr lang="zh-CN" altLang="en-US" sz="2000" kern="0" dirty="0">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a:t>
            </a:r>
            <a:endParaRPr lang="zh-CN" altLang="en-US" sz="2000" kern="0" dirty="0">
              <a:gradFill>
                <a:gsLst>
                  <a:gs pos="0">
                    <a:sysClr val="windowText" lastClr="000000">
                      <a:lumMod val="75000"/>
                      <a:lumOff val="25000"/>
                    </a:sysClr>
                  </a:gs>
                  <a:gs pos="100000">
                    <a:sysClr val="windowText" lastClr="000000">
                      <a:lumMod val="85000"/>
                      <a:lumOff val="15000"/>
                    </a:sysClr>
                  </a:gs>
                </a:gsLst>
                <a:lin ang="18900000" scaled="1"/>
              </a:gra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20" name="文本框 19"/>
          <p:cNvSpPr txBox="1"/>
          <p:nvPr/>
        </p:nvSpPr>
        <p:spPr>
          <a:xfrm>
            <a:off x="1129769" y="5205301"/>
            <a:ext cx="9819881" cy="460375"/>
          </a:xfrm>
          <a:prstGeom prst="rect">
            <a:avLst/>
          </a:prstGeom>
          <a:solidFill>
            <a:srgbClr val="C00000"/>
          </a:solidFill>
        </p:spPr>
        <p:txBody>
          <a:bodyPr wrap="square">
            <a:spAutoFit/>
          </a:bodyPr>
          <a:lstStyle/>
          <a:p>
            <a:pPr algn="ctr">
              <a:defRPr/>
            </a:pPr>
            <a:r>
              <a:rPr lang="zh-CN" altLang="en-US" sz="2400" b="1" kern="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输入内容       输入内容        输入内容     输入内容 </a:t>
            </a:r>
            <a:endParaRPr kumimoji="0" lang="zh-CN" altLang="en-US" sz="2400" b="1" i="0" u="none" strike="noStrike" kern="0" cap="none" spc="0" normalizeH="0" baseline="0" noProof="0" dirty="0">
              <a:ln>
                <a:noFill/>
              </a:ln>
              <a:solidFill>
                <a:schemeClr val="bg1"/>
              </a:solidFill>
              <a:effectLst/>
              <a:uLnTx/>
              <a:uFillTx/>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8" name="文本框 7"/>
          <p:cNvSpPr txBox="1"/>
          <p:nvPr/>
        </p:nvSpPr>
        <p:spPr>
          <a:xfrm>
            <a:off x="1107793" y="366413"/>
            <a:ext cx="4384126" cy="460375"/>
          </a:xfrm>
          <a:prstGeom prst="rect">
            <a:avLst/>
          </a:prstGeom>
          <a:noFill/>
          <a:ln>
            <a:noFill/>
          </a:ln>
        </p:spPr>
        <p:txBody>
          <a:bodyPr vert="horz" wrap="square" rtlCol="0">
            <a:spAutoFit/>
          </a:bodyPr>
          <a:lstStyle>
            <a:defPPr>
              <a:defRPr lang="zh-CN"/>
            </a:defPPr>
            <a:lvl1pPr>
              <a:defRPr sz="2400">
                <a:gradFill>
                  <a:gsLst>
                    <a:gs pos="16000">
                      <a:schemeClr val="accent1"/>
                    </a:gs>
                    <a:gs pos="61000">
                      <a:schemeClr val="accent2"/>
                    </a:gs>
                    <a:gs pos="97000">
                      <a:schemeClr val="accent3"/>
                    </a:gs>
                    <a:gs pos="100000">
                      <a:schemeClr val="accent4"/>
                    </a:gs>
                  </a:gsLst>
                  <a:lin ang="3000000" scaled="0"/>
                </a:gradFill>
                <a:latin typeface="微软雅黑" panose="020B0503020204020204" pitchFamily="34" charset="-122"/>
                <a:ea typeface="微软雅黑" panose="020B0503020204020204" pitchFamily="34" charset="-122"/>
              </a:defRPr>
            </a:lvl1pPr>
          </a:lstStyle>
          <a:p>
            <a:pPr lvl="0"/>
            <a:r>
              <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pic>
        <p:nvPicPr>
          <p:cNvPr id="3" name="图片 2" descr="C:\Users\Administrator\Desktop\ppt-占位图长方形（灰）.jpgppt-占位图长方形（灰）"/>
          <p:cNvPicPr>
            <a:picLocks noChangeAspect="1"/>
          </p:cNvPicPr>
          <p:nvPr/>
        </p:nvPicPr>
        <p:blipFill>
          <a:blip r:embed="rId1"/>
          <a:srcRect/>
          <a:stretch>
            <a:fillRect/>
          </a:stretch>
        </p:blipFill>
        <p:spPr>
          <a:xfrm>
            <a:off x="7223760" y="2094230"/>
            <a:ext cx="3559810" cy="26695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17" grpId="0" animBg="1"/>
      <p:bldP spid="19" grpId="0"/>
      <p:bldP spid="2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42"/>
          <p:cNvSpPr/>
          <p:nvPr/>
        </p:nvSpPr>
        <p:spPr bwMode="auto">
          <a:xfrm>
            <a:off x="4526069" y="2317691"/>
            <a:ext cx="6534840" cy="482912"/>
          </a:xfrm>
          <a:prstGeom prst="roundRect">
            <a:avLst>
              <a:gd name="adj" fmla="val 50000"/>
            </a:avLst>
          </a:prstGeom>
          <a:solidFill>
            <a:srgbClr val="C00000"/>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24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请添加标题文字请添加标题文字</a:t>
            </a:r>
            <a:endParaRPr lang="zh-CN" altLang="en-US" sz="24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5" name="矩形 4"/>
          <p:cNvSpPr/>
          <p:nvPr/>
        </p:nvSpPr>
        <p:spPr>
          <a:xfrm>
            <a:off x="4526069" y="3153282"/>
            <a:ext cx="6782397" cy="2861310"/>
          </a:xfrm>
          <a:prstGeom prst="rect">
            <a:avLst/>
          </a:prstGeom>
        </p:spPr>
        <p:txBody>
          <a:bodyPr wrap="square">
            <a:spAutoFit/>
          </a:bodyPr>
          <a:lstStyle/>
          <a:p>
            <a:pPr indent="0">
              <a:lnSpc>
                <a:spcPct val="200000"/>
              </a:lnSpc>
              <a:buClr>
                <a:schemeClr val="tx1"/>
              </a:buClr>
              <a:buFont typeface="+mj-lt"/>
              <a:buNone/>
              <a:defRPr/>
            </a:pPr>
            <a:r>
              <a:rPr lang="zh-CN" altLang="en-US" kern="0" dirty="0">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在此编辑文本内容在此编辑文本在此编辑文在此编辑文本内容在此编辑文本内容在此编辑文本在此编辑文在此编辑文本内容在此编辑文本内容在此编辑文本在此编辑文在此编辑文本内容在此编辑文本在此编辑文</a:t>
            </a:r>
            <a:endParaRPr lang="zh-CN" altLang="en-US" kern="0" dirty="0">
              <a:latin typeface="Arial" panose="020B0604020202020204" pitchFamily="34" charset="0"/>
              <a:ea typeface="思源黑体 CN Regular" panose="020B0500000000000000" pitchFamily="34" charset="-122"/>
              <a:cs typeface="+mn-ea"/>
              <a:sym typeface="Arial" panose="020B0604020202020204" pitchFamily="34" charset="0"/>
            </a:endParaRPr>
          </a:p>
          <a:p>
            <a:pPr indent="0">
              <a:lnSpc>
                <a:spcPct val="200000"/>
              </a:lnSpc>
              <a:buClr>
                <a:schemeClr val="tx1"/>
              </a:buClr>
              <a:buFont typeface="+mj-lt"/>
              <a:buNone/>
              <a:defRPr/>
            </a:pPr>
            <a:endParaRPr lang="zh-CN" altLang="en-US"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7" name="文本框 6"/>
          <p:cNvSpPr txBox="1"/>
          <p:nvPr/>
        </p:nvSpPr>
        <p:spPr>
          <a:xfrm>
            <a:off x="1107793" y="366413"/>
            <a:ext cx="4384126" cy="460375"/>
          </a:xfrm>
          <a:prstGeom prst="rect">
            <a:avLst/>
          </a:prstGeom>
          <a:noFill/>
          <a:ln>
            <a:noFill/>
          </a:ln>
        </p:spPr>
        <p:txBody>
          <a:bodyPr vert="horz" wrap="square" rtlCol="0">
            <a:spAutoFit/>
          </a:bodyPr>
          <a:lstStyle>
            <a:defPPr>
              <a:defRPr lang="zh-CN"/>
            </a:defPPr>
            <a:lvl1pPr>
              <a:defRPr sz="2400">
                <a:gradFill>
                  <a:gsLst>
                    <a:gs pos="16000">
                      <a:schemeClr val="accent1"/>
                    </a:gs>
                    <a:gs pos="61000">
                      <a:schemeClr val="accent2"/>
                    </a:gs>
                    <a:gs pos="97000">
                      <a:schemeClr val="accent3"/>
                    </a:gs>
                    <a:gs pos="100000">
                      <a:schemeClr val="accent4"/>
                    </a:gs>
                  </a:gsLst>
                  <a:lin ang="3000000" scaled="0"/>
                </a:gradFill>
                <a:latin typeface="微软雅黑" panose="020B0503020204020204" pitchFamily="34" charset="-122"/>
                <a:ea typeface="微软雅黑" panose="020B0503020204020204" pitchFamily="34" charset="-122"/>
              </a:defRPr>
            </a:lvl1pPr>
          </a:lstStyle>
          <a:p>
            <a:pPr lvl="0"/>
            <a:r>
              <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pic>
        <p:nvPicPr>
          <p:cNvPr id="3" name="图片 2" descr="C:\Users\Administrator\Desktop\ppt-占位图（灰）.jpgppt-占位图（灰）"/>
          <p:cNvPicPr>
            <a:picLocks noChangeAspect="1"/>
          </p:cNvPicPr>
          <p:nvPr/>
        </p:nvPicPr>
        <p:blipFill>
          <a:blip r:embed="rId1"/>
          <a:srcRect/>
          <a:stretch>
            <a:fillRect/>
          </a:stretch>
        </p:blipFill>
        <p:spPr>
          <a:xfrm>
            <a:off x="848360" y="2110740"/>
            <a:ext cx="3354705" cy="33553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2" name="文本框 51"/>
          <p:cNvSpPr txBox="1"/>
          <p:nvPr/>
        </p:nvSpPr>
        <p:spPr>
          <a:xfrm>
            <a:off x="1777698" y="3173798"/>
            <a:ext cx="9344530" cy="1014730"/>
          </a:xfrm>
          <a:prstGeom prst="rect">
            <a:avLst/>
          </a:prstGeom>
          <a:noFill/>
        </p:spPr>
        <p:txBody>
          <a:bodyPr wrap="square">
            <a:spAutoFit/>
          </a:bodyPr>
          <a:lstStyle/>
          <a:p>
            <a:pPr lvl="0" algn="ctr"/>
            <a:r>
              <a:rPr lang="zh-CN" altLang="en-US" sz="6000" b="1" kern="0" dirty="0">
                <a:solidFill>
                  <a:schemeClr val="bg1"/>
                </a:solidFill>
                <a:latin typeface="思源黑体 CN Bold" panose="020B0800000000000000" pitchFamily="34" charset="-128"/>
                <a:ea typeface="思源黑体 CN Bold" panose="020B0800000000000000" pitchFamily="34" charset="-128"/>
                <a:cs typeface="+mn-ea"/>
                <a:sym typeface="+mn-lt"/>
              </a:rPr>
              <a:t>请添加您的标题文字</a:t>
            </a:r>
            <a:endParaRPr lang="zh-CN" altLang="en-US" sz="6000" b="1" kern="0" dirty="0">
              <a:solidFill>
                <a:schemeClr val="bg1"/>
              </a:solidFill>
              <a:latin typeface="思源黑体 CN Bold" panose="020B0800000000000000" pitchFamily="34" charset="-128"/>
              <a:ea typeface="思源黑体 CN Bold" panose="020B0800000000000000" pitchFamily="34" charset="-128"/>
              <a:cs typeface="+mn-ea"/>
              <a:sym typeface="+mn-lt"/>
            </a:endParaRPr>
          </a:p>
        </p:txBody>
      </p:sp>
      <p:sp>
        <p:nvSpPr>
          <p:cNvPr id="2" name="文本框 1"/>
          <p:cNvSpPr txBox="1"/>
          <p:nvPr/>
        </p:nvSpPr>
        <p:spPr>
          <a:xfrm>
            <a:off x="5427409" y="2271251"/>
            <a:ext cx="1834156" cy="584775"/>
          </a:xfrm>
          <a:prstGeom prst="rect">
            <a:avLst/>
          </a:prstGeom>
          <a:noFill/>
        </p:spPr>
        <p:txBody>
          <a:bodyPr wrap="none" rtlCol="0">
            <a:spAutoFit/>
          </a:bodyPr>
          <a:lstStyle/>
          <a:p>
            <a:r>
              <a:rPr kumimoji="1" lang="zh-CN" altLang="en-US" sz="3200" b="1" dirty="0">
                <a:solidFill>
                  <a:schemeClr val="bg1"/>
                </a:solidFill>
                <a:latin typeface="思源黑体 CN Bold" panose="020B0800000000000000" pitchFamily="34" charset="-128"/>
                <a:ea typeface="思源黑体 CN Bold" panose="020B0800000000000000" pitchFamily="34" charset="-128"/>
              </a:rPr>
              <a:t>第二部分</a:t>
            </a:r>
            <a:endParaRPr kumimoji="1" lang="zh-CN" altLang="en-US" sz="3200" b="1" dirty="0">
              <a:solidFill>
                <a:schemeClr val="bg1"/>
              </a:solidFill>
              <a:latin typeface="思源黑体 CN Bold" panose="020B0800000000000000" pitchFamily="34" charset="-128"/>
              <a:ea typeface="思源黑体 CN Bold" panose="020B0800000000000000" pitchFamily="34" charset="-128"/>
            </a:endParaRPr>
          </a:p>
        </p:txBody>
      </p:sp>
      <p:cxnSp>
        <p:nvCxnSpPr>
          <p:cNvPr id="6" name="直线连接符 5"/>
          <p:cNvCxnSpPr>
            <a:stCxn id="2" idx="3"/>
          </p:cNvCxnSpPr>
          <p:nvPr/>
        </p:nvCxnSpPr>
        <p:spPr>
          <a:xfrm>
            <a:off x="7261565" y="2563639"/>
            <a:ext cx="1941430" cy="25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线连接符 17"/>
          <p:cNvCxnSpPr/>
          <p:nvPr/>
        </p:nvCxnSpPr>
        <p:spPr>
          <a:xfrm>
            <a:off x="3416312" y="2557187"/>
            <a:ext cx="1949445" cy="25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52"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107794" y="1858000"/>
            <a:ext cx="3678042" cy="521970"/>
          </a:xfrm>
          <a:prstGeom prst="rect">
            <a:avLst/>
          </a:prstGeom>
          <a:noFill/>
        </p:spPr>
        <p:txBody>
          <a:bodyPr wrap="square">
            <a:spAutoFit/>
          </a:bodyPr>
          <a:lstStyle/>
          <a:p>
            <a:pPr marL="457200" indent="-457200" algn="dist">
              <a:buFont typeface="Wingdings" panose="05000000000000000000" pitchFamily="2" charset="2"/>
              <a:buChar char="u"/>
              <a:defRPr/>
            </a:pPr>
            <a:r>
              <a:rPr lang="zh-CN" altLang="en-US" sz="2800" b="1" dirty="0">
                <a:latin typeface="Arial" panose="020B0604020202020204" pitchFamily="34" charset="0"/>
                <a:ea typeface="思源黑体 CN Regular" panose="020B0500000000000000" pitchFamily="34" charset="-122"/>
                <a:cs typeface="+mn-ea"/>
                <a:sym typeface="Arial" panose="020B0604020202020204" pitchFamily="34" charset="0"/>
              </a:rPr>
              <a:t>请添加标题文字</a:t>
            </a:r>
            <a:endParaRPr lang="zh-CN" altLang="en-US" sz="2800" b="1"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6" name="文本框 5"/>
          <p:cNvSpPr txBox="1"/>
          <p:nvPr/>
        </p:nvSpPr>
        <p:spPr>
          <a:xfrm>
            <a:off x="1107793" y="2954055"/>
            <a:ext cx="10153044" cy="1322070"/>
          </a:xfrm>
          <a:prstGeom prst="rect">
            <a:avLst/>
          </a:prstGeom>
          <a:noFill/>
        </p:spPr>
        <p:txBody>
          <a:bodyPr wrap="square">
            <a:spAutoFit/>
          </a:bodyPr>
          <a:lstStyle/>
          <a:p>
            <a:pPr algn="just">
              <a:lnSpc>
                <a:spcPct val="125000"/>
              </a:lnSpc>
              <a:buNone/>
            </a:pPr>
            <a:r>
              <a:rPr lang="zh-CN" altLang="en-US" sz="1600" b="1"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教育引导</a:t>
            </a: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辑文本在此编辑文本内在此编辑文本内容</a:t>
            </a:r>
            <a:endPar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grpSp>
        <p:nvGrpSpPr>
          <p:cNvPr id="7" name="组合 6"/>
          <p:cNvGrpSpPr/>
          <p:nvPr/>
        </p:nvGrpSpPr>
        <p:grpSpPr>
          <a:xfrm>
            <a:off x="1208485" y="2633068"/>
            <a:ext cx="10153044" cy="424155"/>
            <a:chOff x="838630" y="4669524"/>
            <a:chExt cx="6408166" cy="424155"/>
          </a:xfrm>
        </p:grpSpPr>
        <p:sp>
          <p:nvSpPr>
            <p:cNvPr id="8" name="矩形: 圆角 7"/>
            <p:cNvSpPr/>
            <p:nvPr/>
          </p:nvSpPr>
          <p:spPr>
            <a:xfrm>
              <a:off x="838630" y="4669524"/>
              <a:ext cx="6408166" cy="215147"/>
            </a:xfrm>
            <a:prstGeom prst="roundRect">
              <a:avLst>
                <a:gd name="adj" fmla="val 2350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9" name="文本框 8"/>
            <p:cNvSpPr txBox="1"/>
            <p:nvPr/>
          </p:nvSpPr>
          <p:spPr>
            <a:xfrm>
              <a:off x="1302343" y="4669524"/>
              <a:ext cx="5028607" cy="424155"/>
            </a:xfrm>
            <a:prstGeom prst="rect">
              <a:avLst/>
            </a:prstGeom>
            <a:noFill/>
          </p:spPr>
          <p:txBody>
            <a:bodyPr wrap="square">
              <a:spAutoFit/>
            </a:bodyPr>
            <a:lstStyle/>
            <a:p>
              <a:pPr>
                <a:lnSpc>
                  <a:spcPct val="150000"/>
                </a:lnSpc>
              </a:pPr>
              <a:endParaRPr lang="en-US" altLang="zh-CN" sz="160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grpSp>
      <p:sp>
        <p:nvSpPr>
          <p:cNvPr id="10" name="文本框 9"/>
          <p:cNvSpPr txBox="1"/>
          <p:nvPr/>
        </p:nvSpPr>
        <p:spPr>
          <a:xfrm>
            <a:off x="1107793" y="4355250"/>
            <a:ext cx="10153044" cy="1568450"/>
          </a:xfrm>
          <a:prstGeom prst="rect">
            <a:avLst/>
          </a:prstGeom>
          <a:noFill/>
          <a:ln w="28575">
            <a:solidFill>
              <a:srgbClr val="DB1802"/>
            </a:solidFill>
          </a:ln>
        </p:spPr>
        <p:txBody>
          <a:bodyPr wrap="square">
            <a:spAutoFit/>
          </a:bodyPr>
          <a:lstStyle/>
          <a:p>
            <a:pPr algn="just">
              <a:lnSpc>
                <a:spcPct val="150000"/>
              </a:lnSpc>
            </a:pPr>
            <a:r>
              <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辑文本在此编辑文本内在此编辑文本内容在此编辑文本在</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1" name="文本框 10"/>
          <p:cNvSpPr txBox="1"/>
          <p:nvPr/>
        </p:nvSpPr>
        <p:spPr>
          <a:xfrm>
            <a:off x="5093924" y="1727548"/>
            <a:ext cx="1048397" cy="769441"/>
          </a:xfrm>
          <a:prstGeom prst="rect">
            <a:avLst/>
          </a:prstGeom>
          <a:solidFill>
            <a:srgbClr val="C00000"/>
          </a:solidFill>
        </p:spPr>
        <p:txBody>
          <a:bodyPr wrap="square">
            <a:spAutoFit/>
          </a:bodyPr>
          <a:lstStyle/>
          <a:p>
            <a:pPr algn="ctr">
              <a:defRPr/>
            </a:pPr>
            <a:r>
              <a:rPr lang="en-US" altLang="zh-CN" sz="44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01</a:t>
            </a:r>
            <a:endParaRPr lang="en-US" altLang="zh-CN" sz="44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2" name="文本框 11"/>
          <p:cNvSpPr txBox="1"/>
          <p:nvPr/>
        </p:nvSpPr>
        <p:spPr>
          <a:xfrm>
            <a:off x="1107793" y="366413"/>
            <a:ext cx="4384126" cy="460375"/>
          </a:xfrm>
          <a:prstGeom prst="rect">
            <a:avLst/>
          </a:prstGeom>
          <a:noFill/>
          <a:ln>
            <a:noFill/>
          </a:ln>
        </p:spPr>
        <p:txBody>
          <a:bodyPr vert="horz" wrap="square" rtlCol="0">
            <a:spAutoFit/>
          </a:bodyPr>
          <a:lstStyle>
            <a:defPPr>
              <a:defRPr lang="zh-CN"/>
            </a:defPPr>
            <a:lvl1pPr>
              <a:defRPr sz="2400">
                <a:gradFill>
                  <a:gsLst>
                    <a:gs pos="16000">
                      <a:schemeClr val="accent1"/>
                    </a:gs>
                    <a:gs pos="61000">
                      <a:schemeClr val="accent2"/>
                    </a:gs>
                    <a:gs pos="97000">
                      <a:schemeClr val="accent3"/>
                    </a:gs>
                    <a:gs pos="100000">
                      <a:schemeClr val="accent4"/>
                    </a:gs>
                  </a:gsLst>
                  <a:lin ang="3000000" scaled="0"/>
                </a:gradFill>
                <a:latin typeface="微软雅黑" panose="020B0503020204020204" pitchFamily="34" charset="-122"/>
                <a:ea typeface="微软雅黑" panose="020B0503020204020204" pitchFamily="34" charset="-122"/>
              </a:defRPr>
            </a:lvl1pPr>
          </a:lstStyle>
          <a:p>
            <a:pPr lvl="0"/>
            <a:r>
              <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pic>
        <p:nvPicPr>
          <p:cNvPr id="3" name="图片 2"/>
          <p:cNvPicPr>
            <a:picLocks noChangeAspect="1"/>
          </p:cNvPicPr>
          <p:nvPr/>
        </p:nvPicPr>
        <p:blipFill>
          <a:blip r:embed="rId1" cstate="screen"/>
          <a:stretch>
            <a:fillRect/>
          </a:stretch>
        </p:blipFill>
        <p:spPr>
          <a:xfrm>
            <a:off x="8327033" y="1057926"/>
            <a:ext cx="2902851" cy="17702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5" grpId="0"/>
      <p:bldP spid="6" grpId="0"/>
      <p:bldP spid="10" grpId="0" bldLvl="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962116" y="1975987"/>
            <a:ext cx="3678042" cy="521970"/>
          </a:xfrm>
          <a:prstGeom prst="rect">
            <a:avLst/>
          </a:prstGeom>
          <a:noFill/>
        </p:spPr>
        <p:txBody>
          <a:bodyPr wrap="square">
            <a:spAutoFit/>
          </a:bodyPr>
          <a:lstStyle/>
          <a:p>
            <a:pPr marL="457200" indent="-457200" algn="dist">
              <a:buFont typeface="Wingdings" panose="05000000000000000000" pitchFamily="2" charset="2"/>
              <a:buChar char="u"/>
              <a:defRPr/>
            </a:pPr>
            <a:r>
              <a:rPr lang="zh-CN" altLang="en-US" sz="2800" b="1" dirty="0">
                <a:latin typeface="Arial" panose="020B0604020202020204" pitchFamily="34" charset="0"/>
                <a:ea typeface="思源黑体 CN Regular" panose="020B0500000000000000" pitchFamily="34" charset="-122"/>
                <a:cs typeface="+mn-ea"/>
                <a:sym typeface="Arial" panose="020B0604020202020204" pitchFamily="34" charset="0"/>
              </a:rPr>
              <a:t>请添加标题文字</a:t>
            </a:r>
            <a:endParaRPr lang="en-US" altLang="zh-CN" sz="2800" b="1"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6" name="文本框 5"/>
          <p:cNvSpPr txBox="1"/>
          <p:nvPr/>
        </p:nvSpPr>
        <p:spPr>
          <a:xfrm>
            <a:off x="962115" y="3233421"/>
            <a:ext cx="10153044" cy="829945"/>
          </a:xfrm>
          <a:prstGeom prst="rect">
            <a:avLst/>
          </a:prstGeom>
          <a:noFill/>
        </p:spPr>
        <p:txBody>
          <a:bodyPr wrap="square">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在此编辑文本内容在此编辑文本在此编辑文本内容在此编辑文本在此编辑文本内在此编辑文本内容在此编辑文本在此编辑文本内容在此编辑文本在此编辑文本内在此编辑文本内容在此编辑文本在此编辑文本内容</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grpSp>
        <p:nvGrpSpPr>
          <p:cNvPr id="7" name="组合 6"/>
          <p:cNvGrpSpPr/>
          <p:nvPr/>
        </p:nvGrpSpPr>
        <p:grpSpPr>
          <a:xfrm>
            <a:off x="1062807" y="2751055"/>
            <a:ext cx="10153044" cy="424155"/>
            <a:chOff x="838630" y="4669524"/>
            <a:chExt cx="6408166" cy="424155"/>
          </a:xfrm>
        </p:grpSpPr>
        <p:sp>
          <p:nvSpPr>
            <p:cNvPr id="8" name="矩形: 圆角 7"/>
            <p:cNvSpPr/>
            <p:nvPr/>
          </p:nvSpPr>
          <p:spPr>
            <a:xfrm>
              <a:off x="838630" y="4669524"/>
              <a:ext cx="6408166" cy="215147"/>
            </a:xfrm>
            <a:prstGeom prst="roundRect">
              <a:avLst>
                <a:gd name="adj" fmla="val 2350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9" name="文本框 8"/>
            <p:cNvSpPr txBox="1"/>
            <p:nvPr/>
          </p:nvSpPr>
          <p:spPr>
            <a:xfrm>
              <a:off x="1302343" y="4669524"/>
              <a:ext cx="5028607" cy="424155"/>
            </a:xfrm>
            <a:prstGeom prst="rect">
              <a:avLst/>
            </a:prstGeom>
            <a:noFill/>
          </p:spPr>
          <p:txBody>
            <a:bodyPr wrap="square">
              <a:spAutoFit/>
            </a:bodyPr>
            <a:lstStyle/>
            <a:p>
              <a:pPr>
                <a:lnSpc>
                  <a:spcPct val="150000"/>
                </a:lnSpc>
              </a:pPr>
              <a:endParaRPr lang="en-US" altLang="zh-CN" sz="160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grpSp>
      <p:sp>
        <p:nvSpPr>
          <p:cNvPr id="10" name="文本框 9"/>
          <p:cNvSpPr txBox="1"/>
          <p:nvPr/>
        </p:nvSpPr>
        <p:spPr>
          <a:xfrm>
            <a:off x="962115" y="4288163"/>
            <a:ext cx="10153044" cy="1568450"/>
          </a:xfrm>
          <a:prstGeom prst="rect">
            <a:avLst/>
          </a:prstGeom>
          <a:noFill/>
          <a:ln w="28575">
            <a:solidFill>
              <a:srgbClr val="DB1802"/>
            </a:solidFill>
          </a:ln>
        </p:spPr>
        <p:txBody>
          <a:bodyPr wrap="square">
            <a:spAutoFit/>
          </a:bodyPr>
          <a:lstStyle/>
          <a:p>
            <a:pPr algn="just">
              <a:lnSpc>
                <a:spcPct val="200000"/>
              </a:lnSpc>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辑文本在此编辑文本内在此编辑文本内容在此编辑文本在此</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1" name="文本框 10"/>
          <p:cNvSpPr txBox="1"/>
          <p:nvPr/>
        </p:nvSpPr>
        <p:spPr>
          <a:xfrm>
            <a:off x="4948246" y="1845535"/>
            <a:ext cx="1048397" cy="769441"/>
          </a:xfrm>
          <a:prstGeom prst="rect">
            <a:avLst/>
          </a:prstGeom>
          <a:solidFill>
            <a:srgbClr val="C00000"/>
          </a:solidFill>
        </p:spPr>
        <p:txBody>
          <a:bodyPr wrap="square">
            <a:spAutoFit/>
          </a:bodyPr>
          <a:lstStyle/>
          <a:p>
            <a:pPr algn="ctr">
              <a:defRPr/>
            </a:pPr>
            <a:r>
              <a:rPr lang="en-US" altLang="zh-CN" sz="44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02</a:t>
            </a:r>
            <a:endParaRPr lang="en-US" altLang="zh-CN" sz="44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3" name="文本框 12"/>
          <p:cNvSpPr txBox="1"/>
          <p:nvPr/>
        </p:nvSpPr>
        <p:spPr>
          <a:xfrm>
            <a:off x="1107793" y="366413"/>
            <a:ext cx="4384126" cy="460375"/>
          </a:xfrm>
          <a:prstGeom prst="rect">
            <a:avLst/>
          </a:prstGeom>
          <a:noFill/>
          <a:ln>
            <a:noFill/>
          </a:ln>
        </p:spPr>
        <p:txBody>
          <a:bodyPr vert="horz" wrap="square" rtlCol="0">
            <a:spAutoFit/>
          </a:bodyPr>
          <a:lstStyle>
            <a:defPPr>
              <a:defRPr lang="zh-CN"/>
            </a:defPPr>
            <a:lvl1pPr>
              <a:defRPr sz="2400">
                <a:gradFill>
                  <a:gsLst>
                    <a:gs pos="16000">
                      <a:schemeClr val="accent1"/>
                    </a:gs>
                    <a:gs pos="61000">
                      <a:schemeClr val="accent2"/>
                    </a:gs>
                    <a:gs pos="97000">
                      <a:schemeClr val="accent3"/>
                    </a:gs>
                    <a:gs pos="100000">
                      <a:schemeClr val="accent4"/>
                    </a:gs>
                  </a:gsLst>
                  <a:lin ang="3000000" scaled="0"/>
                </a:gradFill>
                <a:latin typeface="微软雅黑" panose="020B0503020204020204" pitchFamily="34" charset="-122"/>
                <a:ea typeface="微软雅黑" panose="020B0503020204020204" pitchFamily="34" charset="-122"/>
              </a:defRPr>
            </a:lvl1pPr>
          </a:lstStyle>
          <a:p>
            <a:pPr lvl="0"/>
            <a:r>
              <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pic>
        <p:nvPicPr>
          <p:cNvPr id="14" name="图片 13"/>
          <p:cNvPicPr>
            <a:picLocks noChangeAspect="1"/>
          </p:cNvPicPr>
          <p:nvPr/>
        </p:nvPicPr>
        <p:blipFill>
          <a:blip r:embed="rId1" cstate="screen"/>
          <a:stretch>
            <a:fillRect/>
          </a:stretch>
        </p:blipFill>
        <p:spPr>
          <a:xfrm>
            <a:off x="8327033" y="1057926"/>
            <a:ext cx="2902851" cy="17702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5" grpId="0"/>
      <p:bldP spid="6" grpId="0"/>
      <p:bldP spid="10" grpId="0" bldLvl="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107794" y="1992489"/>
            <a:ext cx="3678042" cy="521970"/>
          </a:xfrm>
          <a:prstGeom prst="rect">
            <a:avLst/>
          </a:prstGeom>
          <a:noFill/>
        </p:spPr>
        <p:txBody>
          <a:bodyPr wrap="square">
            <a:spAutoFit/>
          </a:bodyPr>
          <a:lstStyle/>
          <a:p>
            <a:pPr marL="457200" indent="-457200" algn="dist">
              <a:buFont typeface="Wingdings" panose="05000000000000000000" pitchFamily="2" charset="2"/>
              <a:buChar char="u"/>
              <a:defRPr/>
            </a:pPr>
            <a:r>
              <a:rPr lang="zh-CN" altLang="en-US" sz="2800" b="1" dirty="0">
                <a:latin typeface="Arial" panose="020B0604020202020204" pitchFamily="34" charset="0"/>
                <a:ea typeface="思源黑体 CN Regular" panose="020B0500000000000000" pitchFamily="34" charset="-122"/>
                <a:cs typeface="+mn-ea"/>
                <a:sym typeface="Arial" panose="020B0604020202020204" pitchFamily="34" charset="0"/>
              </a:rPr>
              <a:t>请添加标题文字</a:t>
            </a:r>
            <a:endParaRPr lang="en-US" altLang="zh-CN" sz="2800" b="1"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6" name="文本框 5"/>
          <p:cNvSpPr txBox="1"/>
          <p:nvPr/>
        </p:nvSpPr>
        <p:spPr>
          <a:xfrm>
            <a:off x="1107793" y="3148543"/>
            <a:ext cx="10153044" cy="829945"/>
          </a:xfrm>
          <a:prstGeom prst="rect">
            <a:avLst/>
          </a:prstGeom>
          <a:noFill/>
        </p:spPr>
        <p:txBody>
          <a:bodyPr wrap="square">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辑文本</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grpSp>
        <p:nvGrpSpPr>
          <p:cNvPr id="7" name="组合 6"/>
          <p:cNvGrpSpPr/>
          <p:nvPr/>
        </p:nvGrpSpPr>
        <p:grpSpPr>
          <a:xfrm>
            <a:off x="1208485" y="2767557"/>
            <a:ext cx="10153044" cy="424155"/>
            <a:chOff x="838630" y="4669524"/>
            <a:chExt cx="6408166" cy="424155"/>
          </a:xfrm>
        </p:grpSpPr>
        <p:sp>
          <p:nvSpPr>
            <p:cNvPr id="8" name="矩形: 圆角 7"/>
            <p:cNvSpPr/>
            <p:nvPr/>
          </p:nvSpPr>
          <p:spPr>
            <a:xfrm>
              <a:off x="838630" y="4669524"/>
              <a:ext cx="6408166" cy="215147"/>
            </a:xfrm>
            <a:prstGeom prst="roundRect">
              <a:avLst>
                <a:gd name="adj" fmla="val 2350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9" name="文本框 8"/>
            <p:cNvSpPr txBox="1"/>
            <p:nvPr/>
          </p:nvSpPr>
          <p:spPr>
            <a:xfrm>
              <a:off x="1302343" y="4669524"/>
              <a:ext cx="5028607" cy="424155"/>
            </a:xfrm>
            <a:prstGeom prst="rect">
              <a:avLst/>
            </a:prstGeom>
            <a:noFill/>
          </p:spPr>
          <p:txBody>
            <a:bodyPr wrap="square">
              <a:spAutoFit/>
            </a:bodyPr>
            <a:lstStyle/>
            <a:p>
              <a:pPr>
                <a:lnSpc>
                  <a:spcPct val="150000"/>
                </a:lnSpc>
              </a:pPr>
              <a:endParaRPr lang="en-US" altLang="zh-CN" sz="160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grpSp>
      <p:sp>
        <p:nvSpPr>
          <p:cNvPr id="10" name="文本框 9"/>
          <p:cNvSpPr txBox="1"/>
          <p:nvPr/>
        </p:nvSpPr>
        <p:spPr>
          <a:xfrm>
            <a:off x="1107793" y="4304665"/>
            <a:ext cx="10153044" cy="1198880"/>
          </a:xfrm>
          <a:prstGeom prst="rect">
            <a:avLst/>
          </a:prstGeom>
          <a:noFill/>
          <a:ln w="28575">
            <a:solidFill>
              <a:srgbClr val="DB1802"/>
            </a:solidFill>
          </a:ln>
        </p:spPr>
        <p:txBody>
          <a:bodyPr wrap="square">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辑文本内容在此编辑文本在此编辑文本内容在此编辑文本在此编辑文本内在此编辑文本内容在此编辑文本在此编</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1" name="文本框 10"/>
          <p:cNvSpPr txBox="1"/>
          <p:nvPr/>
        </p:nvSpPr>
        <p:spPr>
          <a:xfrm>
            <a:off x="5093924" y="1862037"/>
            <a:ext cx="1048397" cy="769441"/>
          </a:xfrm>
          <a:prstGeom prst="rect">
            <a:avLst/>
          </a:prstGeom>
          <a:solidFill>
            <a:srgbClr val="C00000"/>
          </a:solidFill>
        </p:spPr>
        <p:txBody>
          <a:bodyPr wrap="square">
            <a:spAutoFit/>
          </a:bodyPr>
          <a:lstStyle/>
          <a:p>
            <a:pPr algn="ctr">
              <a:defRPr/>
            </a:pPr>
            <a:r>
              <a:rPr lang="en-US" altLang="zh-CN" sz="44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03</a:t>
            </a:r>
            <a:endParaRPr lang="en-US" altLang="zh-CN" sz="44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2" name="文本框 11"/>
          <p:cNvSpPr txBox="1"/>
          <p:nvPr/>
        </p:nvSpPr>
        <p:spPr>
          <a:xfrm>
            <a:off x="1107793" y="366413"/>
            <a:ext cx="4384126" cy="460375"/>
          </a:xfrm>
          <a:prstGeom prst="rect">
            <a:avLst/>
          </a:prstGeom>
          <a:noFill/>
          <a:ln>
            <a:noFill/>
          </a:ln>
        </p:spPr>
        <p:txBody>
          <a:bodyPr vert="horz" wrap="square" rtlCol="0">
            <a:spAutoFit/>
          </a:bodyPr>
          <a:lstStyle>
            <a:defPPr>
              <a:defRPr lang="zh-CN"/>
            </a:defPPr>
            <a:lvl1pPr>
              <a:defRPr sz="2400">
                <a:gradFill>
                  <a:gsLst>
                    <a:gs pos="16000">
                      <a:schemeClr val="accent1"/>
                    </a:gs>
                    <a:gs pos="61000">
                      <a:schemeClr val="accent2"/>
                    </a:gs>
                    <a:gs pos="97000">
                      <a:schemeClr val="accent3"/>
                    </a:gs>
                    <a:gs pos="100000">
                      <a:schemeClr val="accent4"/>
                    </a:gs>
                  </a:gsLst>
                  <a:lin ang="3000000" scaled="0"/>
                </a:gradFill>
                <a:latin typeface="微软雅黑" panose="020B0503020204020204" pitchFamily="34" charset="-122"/>
                <a:ea typeface="微软雅黑" panose="020B0503020204020204" pitchFamily="34" charset="-122"/>
              </a:defRPr>
            </a:lvl1pPr>
          </a:lstStyle>
          <a:p>
            <a:pPr lvl="0"/>
            <a:r>
              <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pic>
        <p:nvPicPr>
          <p:cNvPr id="17" name="图片 16"/>
          <p:cNvPicPr>
            <a:picLocks noChangeAspect="1"/>
          </p:cNvPicPr>
          <p:nvPr/>
        </p:nvPicPr>
        <p:blipFill>
          <a:blip r:embed="rId1" cstate="screen"/>
          <a:stretch>
            <a:fillRect/>
          </a:stretch>
        </p:blipFill>
        <p:spPr>
          <a:xfrm>
            <a:off x="7690064" y="346029"/>
            <a:ext cx="3436896" cy="34368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5" grpId="0"/>
      <p:bldP spid="6" grpId="0"/>
      <p:bldP spid="10" grpId="0" bldLvl="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019479" y="2064477"/>
            <a:ext cx="3678042" cy="521970"/>
          </a:xfrm>
          <a:prstGeom prst="rect">
            <a:avLst/>
          </a:prstGeom>
          <a:noFill/>
        </p:spPr>
        <p:txBody>
          <a:bodyPr wrap="square">
            <a:spAutoFit/>
          </a:bodyPr>
          <a:lstStyle/>
          <a:p>
            <a:pPr marL="457200" indent="-457200" algn="dist">
              <a:buFont typeface="Wingdings" panose="05000000000000000000" pitchFamily="2" charset="2"/>
              <a:buChar char="u"/>
              <a:defRPr/>
            </a:pPr>
            <a:r>
              <a:rPr lang="zh-CN" altLang="zh-CN" sz="2800" b="1" dirty="0">
                <a:latin typeface="Arial" panose="020B0604020202020204" pitchFamily="34" charset="0"/>
                <a:ea typeface="思源黑体 CN Regular" panose="020B0500000000000000" pitchFamily="34" charset="-122"/>
                <a:cs typeface="+mn-ea"/>
                <a:sym typeface="Arial" panose="020B0604020202020204" pitchFamily="34" charset="0"/>
              </a:rPr>
              <a:t>请添加标题文字</a:t>
            </a:r>
            <a:endParaRPr lang="zh-CN" altLang="zh-CN" sz="2800" b="1"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6" name="文本框 5"/>
          <p:cNvSpPr txBox="1"/>
          <p:nvPr/>
        </p:nvSpPr>
        <p:spPr>
          <a:xfrm>
            <a:off x="1019478" y="3220531"/>
            <a:ext cx="10153044" cy="829945"/>
          </a:xfrm>
          <a:prstGeom prst="rect">
            <a:avLst/>
          </a:prstGeom>
          <a:noFill/>
        </p:spPr>
        <p:txBody>
          <a:bodyPr wrap="square">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grpSp>
        <p:nvGrpSpPr>
          <p:cNvPr id="7" name="组合 6"/>
          <p:cNvGrpSpPr/>
          <p:nvPr/>
        </p:nvGrpSpPr>
        <p:grpSpPr>
          <a:xfrm>
            <a:off x="1120170" y="2839545"/>
            <a:ext cx="10153044" cy="424155"/>
            <a:chOff x="838630" y="4669524"/>
            <a:chExt cx="6408166" cy="424155"/>
          </a:xfrm>
        </p:grpSpPr>
        <p:sp>
          <p:nvSpPr>
            <p:cNvPr id="8" name="矩形: 圆角 7"/>
            <p:cNvSpPr/>
            <p:nvPr/>
          </p:nvSpPr>
          <p:spPr>
            <a:xfrm>
              <a:off x="838630" y="4669524"/>
              <a:ext cx="6408166" cy="215147"/>
            </a:xfrm>
            <a:prstGeom prst="roundRect">
              <a:avLst>
                <a:gd name="adj" fmla="val 2350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9" name="文本框 8"/>
            <p:cNvSpPr txBox="1"/>
            <p:nvPr/>
          </p:nvSpPr>
          <p:spPr>
            <a:xfrm>
              <a:off x="1302343" y="4669524"/>
              <a:ext cx="5028607" cy="424155"/>
            </a:xfrm>
            <a:prstGeom prst="rect">
              <a:avLst/>
            </a:prstGeom>
            <a:noFill/>
          </p:spPr>
          <p:txBody>
            <a:bodyPr wrap="square">
              <a:spAutoFit/>
            </a:bodyPr>
            <a:lstStyle/>
            <a:p>
              <a:pPr>
                <a:lnSpc>
                  <a:spcPct val="150000"/>
                </a:lnSpc>
              </a:pPr>
              <a:endParaRPr lang="en-US" altLang="zh-CN" sz="160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grpSp>
      <p:sp>
        <p:nvSpPr>
          <p:cNvPr id="10" name="文本框 9"/>
          <p:cNvSpPr txBox="1"/>
          <p:nvPr/>
        </p:nvSpPr>
        <p:spPr>
          <a:xfrm>
            <a:off x="1019175" y="4301490"/>
            <a:ext cx="7505700" cy="1568450"/>
          </a:xfrm>
          <a:prstGeom prst="rect">
            <a:avLst/>
          </a:prstGeom>
          <a:noFill/>
          <a:ln w="28575">
            <a:solidFill>
              <a:srgbClr val="DB1802"/>
            </a:solidFill>
          </a:ln>
        </p:spPr>
        <p:txBody>
          <a:bodyPr wrap="square">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辑文本内容在此编辑文本在此编辑文本内容在此编辑文本</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1" name="文本框 10"/>
          <p:cNvSpPr txBox="1"/>
          <p:nvPr/>
        </p:nvSpPr>
        <p:spPr>
          <a:xfrm>
            <a:off x="5005609" y="1934025"/>
            <a:ext cx="1048397" cy="769441"/>
          </a:xfrm>
          <a:prstGeom prst="rect">
            <a:avLst/>
          </a:prstGeom>
          <a:solidFill>
            <a:srgbClr val="C00000"/>
          </a:solidFill>
        </p:spPr>
        <p:txBody>
          <a:bodyPr wrap="square">
            <a:spAutoFit/>
          </a:bodyPr>
          <a:lstStyle/>
          <a:p>
            <a:pPr algn="ctr">
              <a:defRPr/>
            </a:pPr>
            <a:r>
              <a:rPr lang="en-US" altLang="zh-CN" sz="44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04</a:t>
            </a:r>
            <a:endParaRPr lang="en-US" altLang="zh-CN" sz="44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3" name="文本框 12"/>
          <p:cNvSpPr txBox="1"/>
          <p:nvPr/>
        </p:nvSpPr>
        <p:spPr>
          <a:xfrm>
            <a:off x="1107793" y="366413"/>
            <a:ext cx="4384126" cy="460375"/>
          </a:xfrm>
          <a:prstGeom prst="rect">
            <a:avLst/>
          </a:prstGeom>
          <a:noFill/>
          <a:ln>
            <a:noFill/>
          </a:ln>
        </p:spPr>
        <p:txBody>
          <a:bodyPr vert="horz" wrap="square" rtlCol="0">
            <a:spAutoFit/>
          </a:bodyPr>
          <a:lstStyle>
            <a:defPPr>
              <a:defRPr lang="zh-CN"/>
            </a:defPPr>
            <a:lvl1pPr>
              <a:defRPr sz="2400">
                <a:gradFill>
                  <a:gsLst>
                    <a:gs pos="16000">
                      <a:schemeClr val="accent1"/>
                    </a:gs>
                    <a:gs pos="61000">
                      <a:schemeClr val="accent2"/>
                    </a:gs>
                    <a:gs pos="97000">
                      <a:schemeClr val="accent3"/>
                    </a:gs>
                    <a:gs pos="100000">
                      <a:schemeClr val="accent4"/>
                    </a:gs>
                  </a:gsLst>
                  <a:lin ang="3000000" scaled="0"/>
                </a:gradFill>
                <a:latin typeface="微软雅黑" panose="020B0503020204020204" pitchFamily="34" charset="-122"/>
                <a:ea typeface="微软雅黑" panose="020B0503020204020204" pitchFamily="34" charset="-122"/>
              </a:defRPr>
            </a:lvl1pPr>
          </a:lstStyle>
          <a:p>
            <a:pPr lvl="0"/>
            <a:r>
              <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pic>
        <p:nvPicPr>
          <p:cNvPr id="3" name="图片 2"/>
          <p:cNvPicPr>
            <a:picLocks noChangeAspect="1"/>
          </p:cNvPicPr>
          <p:nvPr/>
        </p:nvPicPr>
        <p:blipFill>
          <a:blip r:embed="rId1" cstate="screen"/>
          <a:stretch>
            <a:fillRect/>
          </a:stretch>
        </p:blipFill>
        <p:spPr>
          <a:xfrm>
            <a:off x="7690064" y="346029"/>
            <a:ext cx="3436896" cy="3436896"/>
          </a:xfrm>
          <a:prstGeom prst="rect">
            <a:avLst/>
          </a:prstGeom>
        </p:spPr>
      </p:pic>
      <p:sp>
        <p:nvSpPr>
          <p:cNvPr id="4" name="矩形 3"/>
          <p:cNvSpPr/>
          <p:nvPr/>
        </p:nvSpPr>
        <p:spPr>
          <a:xfrm>
            <a:off x="8682990" y="4286250"/>
            <a:ext cx="2386330" cy="1581785"/>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5" grpId="0"/>
      <p:bldP spid="6" grpId="0"/>
      <p:bldP spid="10" grpId="0" bldLvl="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2" name="文本框 51"/>
          <p:cNvSpPr txBox="1"/>
          <p:nvPr/>
        </p:nvSpPr>
        <p:spPr>
          <a:xfrm>
            <a:off x="1297858" y="3173798"/>
            <a:ext cx="10132142" cy="1014730"/>
          </a:xfrm>
          <a:prstGeom prst="rect">
            <a:avLst/>
          </a:prstGeom>
          <a:noFill/>
        </p:spPr>
        <p:txBody>
          <a:bodyPr wrap="square">
            <a:spAutoFit/>
          </a:bodyPr>
          <a:lstStyle/>
          <a:p>
            <a:pPr lvl="0" algn="ctr"/>
            <a:r>
              <a:rPr lang="zh-CN" altLang="en-US" sz="6000" b="1" kern="0" dirty="0">
                <a:solidFill>
                  <a:schemeClr val="bg1"/>
                </a:solidFill>
                <a:latin typeface="思源黑体 CN Bold" panose="020B0800000000000000" pitchFamily="34" charset="-128"/>
                <a:ea typeface="思源黑体 CN Bold" panose="020B0800000000000000" pitchFamily="34" charset="-128"/>
                <a:cs typeface="+mn-ea"/>
                <a:sym typeface="+mn-lt"/>
              </a:rPr>
              <a:t>请添加您的标题文字</a:t>
            </a:r>
            <a:endParaRPr lang="zh-CN" altLang="en-US" sz="6000" b="1" kern="0" dirty="0">
              <a:solidFill>
                <a:schemeClr val="bg1"/>
              </a:solidFill>
              <a:latin typeface="思源黑体 CN Bold" panose="020B0800000000000000" pitchFamily="34" charset="-128"/>
              <a:ea typeface="思源黑体 CN Bold" panose="020B0800000000000000" pitchFamily="34" charset="-128"/>
              <a:cs typeface="+mn-ea"/>
              <a:sym typeface="+mn-lt"/>
            </a:endParaRPr>
          </a:p>
        </p:txBody>
      </p:sp>
      <p:sp>
        <p:nvSpPr>
          <p:cNvPr id="2" name="文本框 1"/>
          <p:cNvSpPr txBox="1"/>
          <p:nvPr/>
        </p:nvSpPr>
        <p:spPr>
          <a:xfrm>
            <a:off x="5427409" y="2271251"/>
            <a:ext cx="1826141" cy="584775"/>
          </a:xfrm>
          <a:prstGeom prst="rect">
            <a:avLst/>
          </a:prstGeom>
          <a:noFill/>
        </p:spPr>
        <p:txBody>
          <a:bodyPr wrap="none" rtlCol="0">
            <a:spAutoFit/>
          </a:bodyPr>
          <a:lstStyle/>
          <a:p>
            <a:r>
              <a:rPr kumimoji="1" lang="zh-CN" altLang="en-US" sz="3200" b="1" dirty="0">
                <a:solidFill>
                  <a:schemeClr val="bg1"/>
                </a:solidFill>
                <a:latin typeface="思源黑体 CN Bold" panose="020B0800000000000000" pitchFamily="34" charset="-128"/>
                <a:ea typeface="思源黑体 CN Bold" panose="020B0800000000000000" pitchFamily="34" charset="-128"/>
              </a:rPr>
              <a:t>第三部分</a:t>
            </a:r>
            <a:endParaRPr kumimoji="1" lang="zh-CN" altLang="en-US" sz="3200" b="1" dirty="0">
              <a:solidFill>
                <a:schemeClr val="bg1"/>
              </a:solidFill>
              <a:latin typeface="思源黑体 CN Bold" panose="020B0800000000000000" pitchFamily="34" charset="-128"/>
              <a:ea typeface="思源黑体 CN Bold" panose="020B0800000000000000" pitchFamily="34" charset="-128"/>
            </a:endParaRPr>
          </a:p>
        </p:txBody>
      </p:sp>
      <p:cxnSp>
        <p:nvCxnSpPr>
          <p:cNvPr id="6" name="直线连接符 5"/>
          <p:cNvCxnSpPr>
            <a:stCxn id="2" idx="3"/>
          </p:cNvCxnSpPr>
          <p:nvPr/>
        </p:nvCxnSpPr>
        <p:spPr>
          <a:xfrm>
            <a:off x="7253550" y="2563639"/>
            <a:ext cx="1949445" cy="25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线连接符 17"/>
          <p:cNvCxnSpPr/>
          <p:nvPr/>
        </p:nvCxnSpPr>
        <p:spPr>
          <a:xfrm>
            <a:off x="3416312" y="2557187"/>
            <a:ext cx="1949445" cy="25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52"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33506" y="1722890"/>
            <a:ext cx="10613856" cy="449072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6" name="Aitds7"/>
          <p:cNvSpPr/>
          <p:nvPr/>
        </p:nvSpPr>
        <p:spPr>
          <a:xfrm>
            <a:off x="1093139" y="2301261"/>
            <a:ext cx="10354223" cy="829945"/>
          </a:xfrm>
          <a:prstGeom prst="rect">
            <a:avLst/>
          </a:prstGeom>
        </p:spPr>
        <p:txBody>
          <a:bodyPr wrap="square">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9" name="文本框 8"/>
          <p:cNvSpPr txBox="1"/>
          <p:nvPr/>
        </p:nvSpPr>
        <p:spPr>
          <a:xfrm>
            <a:off x="1037066" y="1489004"/>
            <a:ext cx="4904772" cy="460375"/>
          </a:xfrm>
          <a:prstGeom prst="rect">
            <a:avLst/>
          </a:prstGeom>
          <a:solidFill>
            <a:srgbClr val="C00000"/>
          </a:solidFill>
        </p:spPr>
        <p:txBody>
          <a:bodyPr wrap="square">
            <a:spAutoFit/>
          </a:bodyPr>
          <a:lstStyle/>
          <a:p>
            <a:pPr marL="342900" lvl="0" indent="-342900">
              <a:lnSpc>
                <a:spcPct val="100000"/>
              </a:lnSpc>
              <a:spcBef>
                <a:spcPts val="0"/>
              </a:spcBef>
              <a:buFont typeface="Arial" panose="020B0604020202020204" pitchFamily="34" charset="0"/>
              <a:buChar char="•"/>
              <a:defRPr/>
            </a:pPr>
            <a:r>
              <a:rPr lang="zh-CN" altLang="en-US" sz="2400" b="1" dirty="0">
                <a:solidFill>
                  <a:schemeClr val="bg1"/>
                </a:solidFill>
                <a:effectLst>
                  <a:outerShdw blurRad="254000" dist="101600" dir="5400000" algn="ctr" rotWithShape="0">
                    <a:srgbClr val="D8D8D8">
                      <a:alpha val="23000"/>
                    </a:srgbClr>
                  </a:outerShdw>
                </a:effectLst>
                <a:latin typeface="Arial" panose="020B0604020202020204" pitchFamily="34" charset="0"/>
                <a:ea typeface="思源黑体 CN Regular" panose="020B0500000000000000" pitchFamily="34" charset="-122"/>
                <a:cs typeface="+mn-ea"/>
                <a:sym typeface="Arial" panose="020B0604020202020204" pitchFamily="34" charset="0"/>
              </a:rPr>
              <a:t>请添加标题文字</a:t>
            </a:r>
            <a:endParaRPr lang="zh-CN" altLang="en-US" sz="2400" b="1" dirty="0">
              <a:solidFill>
                <a:schemeClr val="bg1"/>
              </a:solidFill>
              <a:effectLst>
                <a:outerShdw blurRad="254000" dist="101600" dir="5400000" algn="ctr" rotWithShape="0">
                  <a:srgbClr val="D8D8D8">
                    <a:alpha val="23000"/>
                  </a:srgbClr>
                </a:outerShdw>
              </a:effectLst>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0" name="文本框 9"/>
          <p:cNvSpPr txBox="1"/>
          <p:nvPr/>
        </p:nvSpPr>
        <p:spPr>
          <a:xfrm>
            <a:off x="1286784" y="4340110"/>
            <a:ext cx="6094070" cy="1476375"/>
          </a:xfrm>
          <a:prstGeom prst="rect">
            <a:avLst/>
          </a:prstGeom>
          <a:noFill/>
        </p:spPr>
        <p:txBody>
          <a:bodyPr wrap="square">
            <a:spAutoFit/>
          </a:bodyPr>
          <a:lstStyle/>
          <a:p>
            <a:pPr marL="342900" lvl="0" indent="-342900">
              <a:buFont typeface="+mj-lt"/>
              <a:buAutoNum type="arabicPeriod"/>
            </a:pPr>
            <a:r>
              <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在此编辑文本内容在此编辑文本内容</a:t>
            </a:r>
            <a:endPar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endParaRPr>
          </a:p>
          <a:p>
            <a:pPr marL="342900" lvl="0" indent="-342900">
              <a:buFont typeface="+mj-lt"/>
              <a:buAutoNum type="arabicPeriod"/>
            </a:pPr>
            <a:r>
              <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在此编辑文本内容在此编辑文本内容</a:t>
            </a:r>
            <a:endPar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endParaRPr>
          </a:p>
          <a:p>
            <a:pPr marL="342900" lvl="0" indent="-342900">
              <a:buFont typeface="+mj-lt"/>
              <a:buAutoNum type="arabicPeriod"/>
            </a:pPr>
            <a:r>
              <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在此编辑文本内容在此编辑文本内容</a:t>
            </a:r>
            <a:endPar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endParaRPr>
          </a:p>
          <a:p>
            <a:pPr marL="342900" lvl="0" indent="-342900">
              <a:buFont typeface="+mj-lt"/>
              <a:buAutoNum type="arabicPeriod"/>
            </a:pPr>
            <a:r>
              <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在此编辑文本内容在此编辑文本内容</a:t>
            </a:r>
            <a:endPar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endParaRPr>
          </a:p>
          <a:p>
            <a:pPr marL="342900" lvl="0" indent="-342900">
              <a:buFont typeface="+mj-lt"/>
              <a:buAutoNum type="arabicPeriod"/>
            </a:pPr>
            <a:r>
              <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在此编辑文本内容在此编辑文本内容</a:t>
            </a:r>
            <a:endParaRPr lang="zh-CN" altLang="en-US" sz="1800" kern="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grpSp>
        <p:nvGrpSpPr>
          <p:cNvPr id="11" name="组合 10"/>
          <p:cNvGrpSpPr/>
          <p:nvPr/>
        </p:nvGrpSpPr>
        <p:grpSpPr>
          <a:xfrm>
            <a:off x="1286784" y="3513963"/>
            <a:ext cx="798682" cy="671658"/>
            <a:chOff x="4064935" y="4137654"/>
            <a:chExt cx="607100" cy="510546"/>
          </a:xfrm>
        </p:grpSpPr>
        <p:sp>
          <p:nvSpPr>
            <p:cNvPr id="12" name="圆角矩形 62"/>
            <p:cNvSpPr/>
            <p:nvPr/>
          </p:nvSpPr>
          <p:spPr>
            <a:xfrm>
              <a:off x="4113212" y="4137654"/>
              <a:ext cx="510546" cy="510546"/>
            </a:xfrm>
            <a:prstGeom prst="roundRect">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3" name="TextBox 7"/>
            <p:cNvSpPr txBox="1">
              <a:spLocks noChangeArrowheads="1"/>
            </p:cNvSpPr>
            <p:nvPr/>
          </p:nvSpPr>
          <p:spPr bwMode="auto">
            <a:xfrm>
              <a:off x="4064935" y="4156906"/>
              <a:ext cx="607100" cy="491294"/>
            </a:xfrm>
            <a:prstGeom prst="rect">
              <a:avLst/>
            </a:prstGeom>
            <a:noFill/>
            <a:ln>
              <a:noFill/>
            </a:ln>
            <a:effectLst>
              <a:glow rad="1371600">
                <a:srgbClr val="FFFF00"/>
              </a:glow>
              <a:softEdge rad="127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ysClr val="windowText" lastClr="000000"/>
                  </a:solidFill>
                  <a:latin typeface="Arial" panose="020B0604020202020204" pitchFamily="34" charset="0"/>
                  <a:ea typeface="宋体" panose="02010600030101010101" pitchFamily="2" charset="-122"/>
                </a:defRPr>
              </a:lvl1pPr>
              <a:lvl2pPr marL="742950" indent="-285750" eaLnBrk="0" hangingPunct="0">
                <a:defRPr>
                  <a:solidFill>
                    <a:sysClr val="windowText" lastClr="000000"/>
                  </a:solidFill>
                  <a:latin typeface="Arial" panose="020B0604020202020204" pitchFamily="34" charset="0"/>
                  <a:ea typeface="宋体" panose="02010600030101010101" pitchFamily="2" charset="-122"/>
                </a:defRPr>
              </a:lvl2pPr>
              <a:lvl3pPr marL="1143000" indent="-228600" eaLnBrk="0" hangingPunct="0">
                <a:defRPr>
                  <a:solidFill>
                    <a:sysClr val="windowText" lastClr="000000"/>
                  </a:solidFill>
                  <a:latin typeface="Arial" panose="020B0604020202020204" pitchFamily="34" charset="0"/>
                  <a:ea typeface="宋体" panose="02010600030101010101" pitchFamily="2" charset="-122"/>
                </a:defRPr>
              </a:lvl3pPr>
              <a:lvl4pPr marL="1600200" indent="-228600" eaLnBrk="0" hangingPunct="0">
                <a:defRPr>
                  <a:solidFill>
                    <a:sysClr val="windowText" lastClr="000000"/>
                  </a:solidFill>
                  <a:latin typeface="Arial" panose="020B0604020202020204" pitchFamily="34" charset="0"/>
                  <a:ea typeface="宋体" panose="02010600030101010101" pitchFamily="2" charset="-122"/>
                </a:defRPr>
              </a:lvl4pPr>
              <a:lvl5pPr marL="2057400" indent="-228600" eaLnBrk="0" hangingPunct="0">
                <a:defRPr>
                  <a:solidFill>
                    <a:sysClr val="windowText" lastClr="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prstClr val="white"/>
                  </a:solidFill>
                  <a:effectLst/>
                  <a:uLnTx/>
                  <a:uFillTx/>
                  <a:ea typeface="思源黑体 CN Regular" panose="020B0500000000000000" pitchFamily="34" charset="-122"/>
                  <a:cs typeface="+mn-ea"/>
                  <a:sym typeface="Arial" panose="020B0604020202020204" pitchFamily="34" charset="0"/>
                </a:rPr>
                <a:t>四</a:t>
              </a:r>
              <a:endParaRPr kumimoji="0" lang="zh-CN" altLang="en-US" sz="3600" b="1" i="0" u="none" strike="noStrike" kern="0" cap="none" spc="0" normalizeH="0" baseline="0" noProof="0" dirty="0">
                <a:ln>
                  <a:noFill/>
                </a:ln>
                <a:solidFill>
                  <a:prstClr val="white"/>
                </a:solidFill>
                <a:effectLst/>
                <a:uLnTx/>
                <a:uFillTx/>
                <a:ea typeface="思源黑体 CN Regular" panose="020B0500000000000000" pitchFamily="34" charset="-122"/>
                <a:cs typeface="+mn-ea"/>
                <a:sym typeface="Arial" panose="020B0604020202020204" pitchFamily="34" charset="0"/>
              </a:endParaRPr>
            </a:p>
          </p:txBody>
        </p:sp>
      </p:grpSp>
      <p:grpSp>
        <p:nvGrpSpPr>
          <p:cNvPr id="14" name="组合 13"/>
          <p:cNvGrpSpPr/>
          <p:nvPr/>
        </p:nvGrpSpPr>
        <p:grpSpPr>
          <a:xfrm>
            <a:off x="2062288" y="3513963"/>
            <a:ext cx="798682" cy="671658"/>
            <a:chOff x="4064935" y="4137654"/>
            <a:chExt cx="607100" cy="510546"/>
          </a:xfrm>
        </p:grpSpPr>
        <p:sp>
          <p:nvSpPr>
            <p:cNvPr id="17" name="圆角矩形 62"/>
            <p:cNvSpPr/>
            <p:nvPr/>
          </p:nvSpPr>
          <p:spPr>
            <a:xfrm>
              <a:off x="4113212" y="4137654"/>
              <a:ext cx="510546" cy="510546"/>
            </a:xfrm>
            <a:prstGeom prst="roundRect">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8" name="TextBox 7"/>
            <p:cNvSpPr txBox="1">
              <a:spLocks noChangeArrowheads="1"/>
            </p:cNvSpPr>
            <p:nvPr/>
          </p:nvSpPr>
          <p:spPr bwMode="auto">
            <a:xfrm>
              <a:off x="4064935" y="4156906"/>
              <a:ext cx="607100" cy="491294"/>
            </a:xfrm>
            <a:prstGeom prst="rect">
              <a:avLst/>
            </a:prstGeom>
            <a:noFill/>
            <a:ln>
              <a:noFill/>
            </a:ln>
            <a:effectLst>
              <a:glow rad="1371600">
                <a:srgbClr val="FFFF00"/>
              </a:glow>
              <a:softEdge rad="127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ysClr val="windowText" lastClr="000000"/>
                  </a:solidFill>
                  <a:latin typeface="Arial" panose="020B0604020202020204" pitchFamily="34" charset="0"/>
                  <a:ea typeface="宋体" panose="02010600030101010101" pitchFamily="2" charset="-122"/>
                </a:defRPr>
              </a:lvl1pPr>
              <a:lvl2pPr marL="742950" indent="-285750" eaLnBrk="0" hangingPunct="0">
                <a:defRPr>
                  <a:solidFill>
                    <a:sysClr val="windowText" lastClr="000000"/>
                  </a:solidFill>
                  <a:latin typeface="Arial" panose="020B0604020202020204" pitchFamily="34" charset="0"/>
                  <a:ea typeface="宋体" panose="02010600030101010101" pitchFamily="2" charset="-122"/>
                </a:defRPr>
              </a:lvl2pPr>
              <a:lvl3pPr marL="1143000" indent="-228600" eaLnBrk="0" hangingPunct="0">
                <a:defRPr>
                  <a:solidFill>
                    <a:sysClr val="windowText" lastClr="000000"/>
                  </a:solidFill>
                  <a:latin typeface="Arial" panose="020B0604020202020204" pitchFamily="34" charset="0"/>
                  <a:ea typeface="宋体" panose="02010600030101010101" pitchFamily="2" charset="-122"/>
                </a:defRPr>
              </a:lvl3pPr>
              <a:lvl4pPr marL="1600200" indent="-228600" eaLnBrk="0" hangingPunct="0">
                <a:defRPr>
                  <a:solidFill>
                    <a:sysClr val="windowText" lastClr="000000"/>
                  </a:solidFill>
                  <a:latin typeface="Arial" panose="020B0604020202020204" pitchFamily="34" charset="0"/>
                  <a:ea typeface="宋体" panose="02010600030101010101" pitchFamily="2" charset="-122"/>
                </a:defRPr>
              </a:lvl4pPr>
              <a:lvl5pPr marL="2057400" indent="-228600" eaLnBrk="0" hangingPunct="0">
                <a:defRPr>
                  <a:solidFill>
                    <a:sysClr val="windowText" lastClr="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prstClr val="white"/>
                  </a:solidFill>
                  <a:effectLst/>
                  <a:uLnTx/>
                  <a:uFillTx/>
                  <a:ea typeface="思源黑体 CN Regular" panose="020B0500000000000000" pitchFamily="34" charset="-122"/>
                  <a:cs typeface="+mn-ea"/>
                  <a:sym typeface="Arial" panose="020B0604020202020204" pitchFamily="34" charset="0"/>
                </a:rPr>
                <a:t>个</a:t>
              </a:r>
              <a:endParaRPr kumimoji="0" lang="zh-CN" altLang="en-US" sz="3600" b="1" i="0" u="none" strike="noStrike" kern="0" cap="none" spc="0" normalizeH="0" baseline="0" noProof="0" dirty="0">
                <a:ln>
                  <a:noFill/>
                </a:ln>
                <a:solidFill>
                  <a:prstClr val="white"/>
                </a:solidFill>
                <a:effectLst/>
                <a:uLnTx/>
                <a:uFillTx/>
                <a:ea typeface="思源黑体 CN Regular" panose="020B0500000000000000" pitchFamily="34" charset="-122"/>
                <a:cs typeface="+mn-ea"/>
                <a:sym typeface="Arial" panose="020B0604020202020204" pitchFamily="34" charset="0"/>
              </a:endParaRPr>
            </a:p>
          </p:txBody>
        </p:sp>
      </p:grpSp>
      <p:grpSp>
        <p:nvGrpSpPr>
          <p:cNvPr id="19" name="组合 18"/>
          <p:cNvGrpSpPr/>
          <p:nvPr/>
        </p:nvGrpSpPr>
        <p:grpSpPr>
          <a:xfrm>
            <a:off x="2884555" y="3513962"/>
            <a:ext cx="798682" cy="671658"/>
            <a:chOff x="4064935" y="4137654"/>
            <a:chExt cx="607100" cy="510546"/>
          </a:xfrm>
        </p:grpSpPr>
        <p:sp>
          <p:nvSpPr>
            <p:cNvPr id="20" name="圆角矩形 62"/>
            <p:cNvSpPr/>
            <p:nvPr/>
          </p:nvSpPr>
          <p:spPr>
            <a:xfrm>
              <a:off x="4113212" y="4137654"/>
              <a:ext cx="510546" cy="510546"/>
            </a:xfrm>
            <a:prstGeom prst="roundRect">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21" name="TextBox 7"/>
            <p:cNvSpPr txBox="1">
              <a:spLocks noChangeArrowheads="1"/>
            </p:cNvSpPr>
            <p:nvPr/>
          </p:nvSpPr>
          <p:spPr bwMode="auto">
            <a:xfrm>
              <a:off x="4064935" y="4156906"/>
              <a:ext cx="607100" cy="491294"/>
            </a:xfrm>
            <a:prstGeom prst="rect">
              <a:avLst/>
            </a:prstGeom>
            <a:noFill/>
            <a:ln>
              <a:noFill/>
            </a:ln>
            <a:effectLst>
              <a:glow rad="1371600">
                <a:srgbClr val="FFFF00"/>
              </a:glow>
              <a:softEdge rad="127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ysClr val="windowText" lastClr="000000"/>
                  </a:solidFill>
                  <a:latin typeface="Arial" panose="020B0604020202020204" pitchFamily="34" charset="0"/>
                  <a:ea typeface="宋体" panose="02010600030101010101" pitchFamily="2" charset="-122"/>
                </a:defRPr>
              </a:lvl1pPr>
              <a:lvl2pPr marL="742950" indent="-285750" eaLnBrk="0" hangingPunct="0">
                <a:defRPr>
                  <a:solidFill>
                    <a:sysClr val="windowText" lastClr="000000"/>
                  </a:solidFill>
                  <a:latin typeface="Arial" panose="020B0604020202020204" pitchFamily="34" charset="0"/>
                  <a:ea typeface="宋体" panose="02010600030101010101" pitchFamily="2" charset="-122"/>
                </a:defRPr>
              </a:lvl2pPr>
              <a:lvl3pPr marL="1143000" indent="-228600" eaLnBrk="0" hangingPunct="0">
                <a:defRPr>
                  <a:solidFill>
                    <a:sysClr val="windowText" lastClr="000000"/>
                  </a:solidFill>
                  <a:latin typeface="Arial" panose="020B0604020202020204" pitchFamily="34" charset="0"/>
                  <a:ea typeface="宋体" panose="02010600030101010101" pitchFamily="2" charset="-122"/>
                </a:defRPr>
              </a:lvl3pPr>
              <a:lvl4pPr marL="1600200" indent="-228600" eaLnBrk="0" hangingPunct="0">
                <a:defRPr>
                  <a:solidFill>
                    <a:sysClr val="windowText" lastClr="000000"/>
                  </a:solidFill>
                  <a:latin typeface="Arial" panose="020B0604020202020204" pitchFamily="34" charset="0"/>
                  <a:ea typeface="宋体" panose="02010600030101010101" pitchFamily="2" charset="-122"/>
                </a:defRPr>
              </a:lvl4pPr>
              <a:lvl5pPr marL="2057400" indent="-228600" eaLnBrk="0" hangingPunct="0">
                <a:defRPr>
                  <a:solidFill>
                    <a:sysClr val="windowText" lastClr="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prstClr val="white"/>
                  </a:solidFill>
                  <a:effectLst/>
                  <a:uLnTx/>
                  <a:uFillTx/>
                  <a:ea typeface="思源黑体 CN Regular" panose="020B0500000000000000" pitchFamily="34" charset="-122"/>
                  <a:cs typeface="+mn-ea"/>
                  <a:sym typeface="Arial" panose="020B0604020202020204" pitchFamily="34" charset="0"/>
                </a:rPr>
                <a:t>要</a:t>
              </a:r>
              <a:endParaRPr kumimoji="0" lang="zh-CN" altLang="en-US" sz="3600" b="1" i="0" u="none" strike="noStrike" kern="0" cap="none" spc="0" normalizeH="0" baseline="0" noProof="0" dirty="0">
                <a:ln>
                  <a:noFill/>
                </a:ln>
                <a:solidFill>
                  <a:prstClr val="white"/>
                </a:solidFill>
                <a:effectLst/>
                <a:uLnTx/>
                <a:uFillTx/>
                <a:ea typeface="思源黑体 CN Regular" panose="020B0500000000000000" pitchFamily="34" charset="-122"/>
                <a:cs typeface="+mn-ea"/>
                <a:sym typeface="Arial" panose="020B0604020202020204" pitchFamily="34" charset="0"/>
              </a:endParaRPr>
            </a:p>
          </p:txBody>
        </p:sp>
      </p:grpSp>
      <p:grpSp>
        <p:nvGrpSpPr>
          <p:cNvPr id="22" name="组合 21"/>
          <p:cNvGrpSpPr/>
          <p:nvPr/>
        </p:nvGrpSpPr>
        <p:grpSpPr>
          <a:xfrm>
            <a:off x="3746749" y="3484955"/>
            <a:ext cx="798682" cy="671658"/>
            <a:chOff x="4064935" y="4137654"/>
            <a:chExt cx="607100" cy="510546"/>
          </a:xfrm>
        </p:grpSpPr>
        <p:sp>
          <p:nvSpPr>
            <p:cNvPr id="23" name="圆角矩形 62"/>
            <p:cNvSpPr/>
            <p:nvPr/>
          </p:nvSpPr>
          <p:spPr>
            <a:xfrm>
              <a:off x="4113212" y="4137654"/>
              <a:ext cx="510546" cy="510546"/>
            </a:xfrm>
            <a:prstGeom prst="roundRect">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24" name="TextBox 7"/>
            <p:cNvSpPr txBox="1">
              <a:spLocks noChangeArrowheads="1"/>
            </p:cNvSpPr>
            <p:nvPr/>
          </p:nvSpPr>
          <p:spPr bwMode="auto">
            <a:xfrm>
              <a:off x="4064935" y="4156906"/>
              <a:ext cx="607100" cy="491294"/>
            </a:xfrm>
            <a:prstGeom prst="rect">
              <a:avLst/>
            </a:prstGeom>
            <a:noFill/>
            <a:ln>
              <a:noFill/>
            </a:ln>
            <a:effectLst>
              <a:glow rad="1371600">
                <a:srgbClr val="FFFF00"/>
              </a:glow>
              <a:softEdge rad="127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ysClr val="windowText" lastClr="000000"/>
                  </a:solidFill>
                  <a:latin typeface="Arial" panose="020B0604020202020204" pitchFamily="34" charset="0"/>
                  <a:ea typeface="宋体" panose="02010600030101010101" pitchFamily="2" charset="-122"/>
                </a:defRPr>
              </a:lvl1pPr>
              <a:lvl2pPr marL="742950" indent="-285750" eaLnBrk="0" hangingPunct="0">
                <a:defRPr>
                  <a:solidFill>
                    <a:sysClr val="windowText" lastClr="000000"/>
                  </a:solidFill>
                  <a:latin typeface="Arial" panose="020B0604020202020204" pitchFamily="34" charset="0"/>
                  <a:ea typeface="宋体" panose="02010600030101010101" pitchFamily="2" charset="-122"/>
                </a:defRPr>
              </a:lvl2pPr>
              <a:lvl3pPr marL="1143000" indent="-228600" eaLnBrk="0" hangingPunct="0">
                <a:defRPr>
                  <a:solidFill>
                    <a:sysClr val="windowText" lastClr="000000"/>
                  </a:solidFill>
                  <a:latin typeface="Arial" panose="020B0604020202020204" pitchFamily="34" charset="0"/>
                  <a:ea typeface="宋体" panose="02010600030101010101" pitchFamily="2" charset="-122"/>
                </a:defRPr>
              </a:lvl3pPr>
              <a:lvl4pPr marL="1600200" indent="-228600" eaLnBrk="0" hangingPunct="0">
                <a:defRPr>
                  <a:solidFill>
                    <a:sysClr val="windowText" lastClr="000000"/>
                  </a:solidFill>
                  <a:latin typeface="Arial" panose="020B0604020202020204" pitchFamily="34" charset="0"/>
                  <a:ea typeface="宋体" panose="02010600030101010101" pitchFamily="2" charset="-122"/>
                </a:defRPr>
              </a:lvl4pPr>
              <a:lvl5pPr marL="2057400" indent="-228600" eaLnBrk="0" hangingPunct="0">
                <a:defRPr>
                  <a:solidFill>
                    <a:sysClr val="windowText" lastClr="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ysClr val="windowText" lastClr="000000"/>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prstClr val="white"/>
                  </a:solidFill>
                  <a:effectLst/>
                  <a:uLnTx/>
                  <a:uFillTx/>
                  <a:ea typeface="思源黑体 CN Regular" panose="020B0500000000000000" pitchFamily="34" charset="-122"/>
                  <a:cs typeface="+mn-ea"/>
                  <a:sym typeface="Arial" panose="020B0604020202020204" pitchFamily="34" charset="0"/>
                </a:rPr>
                <a:t>求</a:t>
              </a:r>
              <a:endParaRPr kumimoji="0" lang="zh-CN" altLang="en-US" sz="3600" b="1" i="0" u="none" strike="noStrike" kern="0" cap="none" spc="0" normalizeH="0" baseline="0" noProof="0" dirty="0">
                <a:ln>
                  <a:noFill/>
                </a:ln>
                <a:solidFill>
                  <a:prstClr val="white"/>
                </a:solidFill>
                <a:effectLst/>
                <a:uLnTx/>
                <a:uFillTx/>
                <a:ea typeface="思源黑体 CN Regular" panose="020B0500000000000000" pitchFamily="34" charset="-122"/>
                <a:cs typeface="+mn-ea"/>
                <a:sym typeface="Arial" panose="020B0604020202020204" pitchFamily="34" charset="0"/>
              </a:endParaRPr>
            </a:p>
          </p:txBody>
        </p:sp>
      </p:grpSp>
      <p:sp>
        <p:nvSpPr>
          <p:cNvPr id="25" name="文本框 24"/>
          <p:cNvSpPr txBox="1"/>
          <p:nvPr/>
        </p:nvSpPr>
        <p:spPr>
          <a:xfrm>
            <a:off x="1107793" y="366413"/>
            <a:ext cx="4384126" cy="460375"/>
          </a:xfrm>
          <a:prstGeom prst="rect">
            <a:avLst/>
          </a:prstGeom>
          <a:noFill/>
          <a:ln>
            <a:noFill/>
          </a:ln>
        </p:spPr>
        <p:txBody>
          <a:bodyPr vert="horz" wrap="square" rtlCol="0">
            <a:spAutoFit/>
          </a:bodyPr>
          <a:lstStyle>
            <a:defPPr>
              <a:defRPr lang="zh-CN"/>
            </a:defPPr>
            <a:lvl1pPr>
              <a:defRPr sz="2400">
                <a:gradFill>
                  <a:gsLst>
                    <a:gs pos="16000">
                      <a:schemeClr val="accent1"/>
                    </a:gs>
                    <a:gs pos="61000">
                      <a:schemeClr val="accent2"/>
                    </a:gs>
                    <a:gs pos="97000">
                      <a:schemeClr val="accent3"/>
                    </a:gs>
                    <a:gs pos="100000">
                      <a:schemeClr val="accent4"/>
                    </a:gs>
                  </a:gsLst>
                  <a:lin ang="3000000" scaled="0"/>
                </a:gradFill>
                <a:latin typeface="微软雅黑" panose="020B0503020204020204" pitchFamily="34" charset="-122"/>
                <a:ea typeface="微软雅黑" panose="020B0503020204020204" pitchFamily="34" charset="-122"/>
              </a:defRPr>
            </a:lvl1pPr>
          </a:lstStyle>
          <a:p>
            <a:pPr lvl="0"/>
            <a:r>
              <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pic>
        <p:nvPicPr>
          <p:cNvPr id="3" name="图片 2" descr="C:\Users\Administrator\Desktop\微信截图_20210730142142.png微信截图_20210730142142"/>
          <p:cNvPicPr>
            <a:picLocks noChangeAspect="1"/>
          </p:cNvPicPr>
          <p:nvPr/>
        </p:nvPicPr>
        <p:blipFill>
          <a:blip r:embed="rId1"/>
          <a:srcRect/>
          <a:stretch>
            <a:fillRect/>
          </a:stretch>
        </p:blipFill>
        <p:spPr>
          <a:xfrm>
            <a:off x="5941695" y="3539490"/>
            <a:ext cx="5299075" cy="1968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4" grpId="0" animBg="1"/>
      <p:bldP spid="6"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09470" y="1611533"/>
            <a:ext cx="10561063" cy="2210536"/>
            <a:chOff x="699310" y="1874141"/>
            <a:chExt cx="10561063" cy="2210536"/>
          </a:xfrm>
        </p:grpSpPr>
        <p:grpSp>
          <p:nvGrpSpPr>
            <p:cNvPr id="5" name="组合 4"/>
            <p:cNvGrpSpPr/>
            <p:nvPr/>
          </p:nvGrpSpPr>
          <p:grpSpPr>
            <a:xfrm>
              <a:off x="699310" y="1874141"/>
              <a:ext cx="10561063" cy="2108693"/>
              <a:chOff x="703136" y="644798"/>
              <a:chExt cx="10561063" cy="2108693"/>
            </a:xfrm>
          </p:grpSpPr>
          <p:grpSp>
            <p:nvGrpSpPr>
              <p:cNvPr id="7" name="组合 6"/>
              <p:cNvGrpSpPr/>
              <p:nvPr/>
            </p:nvGrpSpPr>
            <p:grpSpPr>
              <a:xfrm>
                <a:off x="1930964" y="2336079"/>
                <a:ext cx="9333235" cy="417412"/>
                <a:chOff x="-214003" y="3643336"/>
                <a:chExt cx="9333235" cy="417412"/>
              </a:xfrm>
            </p:grpSpPr>
            <p:grpSp>
              <p:nvGrpSpPr>
                <p:cNvPr id="10" name="组合 9"/>
                <p:cNvGrpSpPr/>
                <p:nvPr/>
              </p:nvGrpSpPr>
              <p:grpSpPr>
                <a:xfrm>
                  <a:off x="24780" y="3886762"/>
                  <a:ext cx="9094452" cy="173986"/>
                  <a:chOff x="1030398" y="4682325"/>
                  <a:chExt cx="9094452" cy="173986"/>
                </a:xfrm>
              </p:grpSpPr>
              <p:cxnSp>
                <p:nvCxnSpPr>
                  <p:cNvPr id="12" name="直接连接符 11"/>
                  <p:cNvCxnSpPr>
                    <a:endCxn id="13" idx="2"/>
                  </p:cNvCxnSpPr>
                  <p:nvPr/>
                </p:nvCxnSpPr>
                <p:spPr>
                  <a:xfrm>
                    <a:off x="1030398" y="4769318"/>
                    <a:ext cx="892046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圆: 空心 54"/>
                  <p:cNvSpPr/>
                  <p:nvPr/>
                </p:nvSpPr>
                <p:spPr>
                  <a:xfrm>
                    <a:off x="9950864"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思源黑体 CN Regular" panose="020B0500000000000000" pitchFamily="34" charset="-122"/>
                      <a:cs typeface="+mn-ea"/>
                      <a:sym typeface="Arial" panose="020B0604020202020204" pitchFamily="34" charset="0"/>
                    </a:endParaRPr>
                  </a:p>
                </p:txBody>
              </p:sp>
            </p:grpSp>
            <p:cxnSp>
              <p:nvCxnSpPr>
                <p:cNvPr id="11" name="直接连接符 10"/>
                <p:cNvCxnSpPr/>
                <p:nvPr/>
              </p:nvCxnSpPr>
              <p:spPr>
                <a:xfrm>
                  <a:off x="-214003" y="3643336"/>
                  <a:ext cx="238783" cy="33041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p:nvSpPr>
            <p:spPr>
              <a:xfrm>
                <a:off x="2222056" y="1373968"/>
                <a:ext cx="8994872" cy="1198880"/>
              </a:xfrm>
              <a:prstGeom prst="rect">
                <a:avLst/>
              </a:prstGeom>
            </p:spPr>
            <p:txBody>
              <a:bodyPr wrap="square">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a:t>
                </a:r>
                <a:endPar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9" name="矩形 8"/>
              <p:cNvSpPr/>
              <p:nvPr/>
            </p:nvSpPr>
            <p:spPr>
              <a:xfrm>
                <a:off x="703136" y="644798"/>
                <a:ext cx="4699635" cy="583565"/>
              </a:xfrm>
              <a:prstGeom prst="rect">
                <a:avLst/>
              </a:prstGeom>
            </p:spPr>
            <p:txBody>
              <a:bodyPr wrap="none">
                <a:spAutoFit/>
              </a:bodyPr>
              <a:lstStyle/>
              <a:p>
                <a:pPr lvl="0" algn="l"/>
                <a:r>
                  <a:rPr lang="en-US" altLang="zh-CN" sz="3200" b="1"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02</a:t>
                </a:r>
                <a:r>
                  <a:rPr lang="zh-CN" altLang="en-US" sz="3200" b="1"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a:t>
                </a:r>
                <a:r>
                  <a:rPr lang="zh-CN" altLang="en-US" sz="3200"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sz="3200" b="1"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grpSp>
        <p:pic>
          <p:nvPicPr>
            <p:cNvPr id="6" name="图片 5"/>
            <p:cNvPicPr>
              <a:picLocks noChangeAspect="1"/>
            </p:cNvPicPr>
            <p:nvPr/>
          </p:nvPicPr>
          <p:blipFill>
            <a:blip r:embed="rId1" cstate="screen"/>
            <a:stretch>
              <a:fillRect/>
            </a:stretch>
          </p:blipFill>
          <p:spPr>
            <a:xfrm>
              <a:off x="699310" y="2565757"/>
              <a:ext cx="1518920" cy="1518920"/>
            </a:xfrm>
            <a:prstGeom prst="rect">
              <a:avLst/>
            </a:prstGeom>
          </p:spPr>
        </p:pic>
      </p:grpSp>
      <p:grpSp>
        <p:nvGrpSpPr>
          <p:cNvPr id="14" name="组合 13"/>
          <p:cNvGrpSpPr/>
          <p:nvPr/>
        </p:nvGrpSpPr>
        <p:grpSpPr>
          <a:xfrm>
            <a:off x="709470" y="3929429"/>
            <a:ext cx="10561063" cy="2439579"/>
            <a:chOff x="699310" y="1645098"/>
            <a:chExt cx="10561063" cy="2439579"/>
          </a:xfrm>
        </p:grpSpPr>
        <p:grpSp>
          <p:nvGrpSpPr>
            <p:cNvPr id="17" name="组合 16"/>
            <p:cNvGrpSpPr/>
            <p:nvPr/>
          </p:nvGrpSpPr>
          <p:grpSpPr>
            <a:xfrm>
              <a:off x="699310" y="1645098"/>
              <a:ext cx="10561063" cy="2337736"/>
              <a:chOff x="703136" y="415755"/>
              <a:chExt cx="10561063" cy="2337736"/>
            </a:xfrm>
          </p:grpSpPr>
          <p:grpSp>
            <p:nvGrpSpPr>
              <p:cNvPr id="19" name="组合 18"/>
              <p:cNvGrpSpPr/>
              <p:nvPr/>
            </p:nvGrpSpPr>
            <p:grpSpPr>
              <a:xfrm>
                <a:off x="1930964" y="2336079"/>
                <a:ext cx="9333235" cy="417412"/>
                <a:chOff x="-214003" y="3643336"/>
                <a:chExt cx="9333235" cy="417412"/>
              </a:xfrm>
            </p:grpSpPr>
            <p:grpSp>
              <p:nvGrpSpPr>
                <p:cNvPr id="22" name="组合 21"/>
                <p:cNvGrpSpPr/>
                <p:nvPr/>
              </p:nvGrpSpPr>
              <p:grpSpPr>
                <a:xfrm>
                  <a:off x="24780" y="3886762"/>
                  <a:ext cx="9094452" cy="173986"/>
                  <a:chOff x="1030398" y="4682325"/>
                  <a:chExt cx="9094452" cy="173986"/>
                </a:xfrm>
              </p:grpSpPr>
              <p:cxnSp>
                <p:nvCxnSpPr>
                  <p:cNvPr id="24" name="直接连接符 23"/>
                  <p:cNvCxnSpPr>
                    <a:endCxn id="25" idx="2"/>
                  </p:cNvCxnSpPr>
                  <p:nvPr/>
                </p:nvCxnSpPr>
                <p:spPr>
                  <a:xfrm>
                    <a:off x="1030398" y="4769318"/>
                    <a:ext cx="892046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圆: 空心 24"/>
                  <p:cNvSpPr/>
                  <p:nvPr/>
                </p:nvSpPr>
                <p:spPr>
                  <a:xfrm>
                    <a:off x="9950864"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思源黑体 CN Regular" panose="020B0500000000000000" pitchFamily="34" charset="-122"/>
                      <a:cs typeface="+mn-ea"/>
                      <a:sym typeface="Arial" panose="020B0604020202020204" pitchFamily="34" charset="0"/>
                    </a:endParaRPr>
                  </a:p>
                </p:txBody>
              </p:sp>
            </p:grpSp>
            <p:cxnSp>
              <p:nvCxnSpPr>
                <p:cNvPr id="23" name="直接连接符 22"/>
                <p:cNvCxnSpPr/>
                <p:nvPr/>
              </p:nvCxnSpPr>
              <p:spPr>
                <a:xfrm>
                  <a:off x="-214003" y="3643336"/>
                  <a:ext cx="238783" cy="33041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2222056" y="1062528"/>
                <a:ext cx="9042143" cy="1198880"/>
              </a:xfrm>
              <a:prstGeom prst="rect">
                <a:avLst/>
              </a:prstGeom>
            </p:spPr>
            <p:txBody>
              <a:bodyPr wrap="square">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内在此编辑文本内容在此编辑文本在此编辑文本内容在此编</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21" name="矩形 20"/>
              <p:cNvSpPr/>
              <p:nvPr/>
            </p:nvSpPr>
            <p:spPr>
              <a:xfrm>
                <a:off x="703136" y="415755"/>
                <a:ext cx="5991448" cy="583565"/>
              </a:xfrm>
              <a:prstGeom prst="rect">
                <a:avLst/>
              </a:prstGeom>
            </p:spPr>
            <p:txBody>
              <a:bodyPr wrap="square">
                <a:spAutoFit/>
              </a:bodyPr>
              <a:lstStyle/>
              <a:p>
                <a:pPr lvl="0"/>
                <a:r>
                  <a:rPr lang="en-US" altLang="zh-CN" sz="3200" b="1"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03</a:t>
                </a:r>
                <a:r>
                  <a:rPr lang="zh-CN" altLang="en-US" sz="3200" b="1"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a:t>
                </a:r>
                <a:r>
                  <a:rPr lang="zh-CN" altLang="en-US" sz="3200"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sz="3200" b="1"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grpSp>
        <p:pic>
          <p:nvPicPr>
            <p:cNvPr id="18" name="图片 17"/>
            <p:cNvPicPr>
              <a:picLocks noChangeAspect="1"/>
            </p:cNvPicPr>
            <p:nvPr/>
          </p:nvPicPr>
          <p:blipFill>
            <a:blip r:embed="rId1" cstate="screen"/>
            <a:stretch>
              <a:fillRect/>
            </a:stretch>
          </p:blipFill>
          <p:spPr>
            <a:xfrm>
              <a:off x="699310" y="2565757"/>
              <a:ext cx="1518920" cy="1518920"/>
            </a:xfrm>
            <a:prstGeom prst="rect">
              <a:avLst/>
            </a:prstGeom>
          </p:spPr>
        </p:pic>
      </p:grpSp>
      <p:sp>
        <p:nvSpPr>
          <p:cNvPr id="26" name="文本框 25"/>
          <p:cNvSpPr txBox="1"/>
          <p:nvPr/>
        </p:nvSpPr>
        <p:spPr>
          <a:xfrm>
            <a:off x="1107793" y="366413"/>
            <a:ext cx="4384126" cy="460375"/>
          </a:xfrm>
          <a:prstGeom prst="rect">
            <a:avLst/>
          </a:prstGeom>
          <a:noFill/>
          <a:ln>
            <a:noFill/>
          </a:ln>
        </p:spPr>
        <p:txBody>
          <a:bodyPr vert="horz" wrap="square" rtlCol="0">
            <a:spAutoFit/>
          </a:bodyPr>
          <a:lstStyle>
            <a:defPPr>
              <a:defRPr lang="zh-CN"/>
            </a:defPPr>
            <a:lvl1pPr>
              <a:defRPr sz="2400">
                <a:gradFill>
                  <a:gsLst>
                    <a:gs pos="16000">
                      <a:schemeClr val="accent1"/>
                    </a:gs>
                    <a:gs pos="61000">
                      <a:schemeClr val="accent2"/>
                    </a:gs>
                    <a:gs pos="97000">
                      <a:schemeClr val="accent3"/>
                    </a:gs>
                    <a:gs pos="100000">
                      <a:schemeClr val="accent4"/>
                    </a:gs>
                  </a:gsLst>
                  <a:lin ang="3000000" scaled="0"/>
                </a:gradFill>
                <a:latin typeface="微软雅黑" panose="020B0503020204020204" pitchFamily="34" charset="-122"/>
                <a:ea typeface="微软雅黑" panose="020B0503020204020204" pitchFamily="34" charset="-122"/>
              </a:defRPr>
            </a:lvl1pPr>
          </a:lstStyle>
          <a:p>
            <a:pPr lvl="0"/>
            <a:r>
              <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78816" y="1821380"/>
            <a:ext cx="6956304" cy="895645"/>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pitchFamily="34" charset="0"/>
              <a:ea typeface="思源黑体 CN Regular" panose="020B0500000000000000" pitchFamily="34" charset="-122"/>
              <a:sym typeface="Arial" panose="020B0604020202020204" pitchFamily="34" charset="0"/>
            </a:endParaRPr>
          </a:p>
        </p:txBody>
      </p:sp>
      <p:sp>
        <p:nvSpPr>
          <p:cNvPr id="5" name="矩形 4"/>
          <p:cNvSpPr/>
          <p:nvPr/>
        </p:nvSpPr>
        <p:spPr>
          <a:xfrm>
            <a:off x="622175" y="1973736"/>
            <a:ext cx="6554129" cy="645160"/>
          </a:xfrm>
          <a:prstGeom prst="rect">
            <a:avLst/>
          </a:prstGeom>
          <a:noFill/>
        </p:spPr>
        <p:txBody>
          <a:bodyPr wrap="square" rtlCol="0">
            <a:spAutoFit/>
          </a:bodyPr>
          <a:lstStyle/>
          <a:p>
            <a:pPr algn="l"/>
            <a:r>
              <a:rPr lang="zh-CN" altLang="en-US" sz="36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请添加标题文字</a:t>
            </a:r>
            <a:endParaRPr lang="zh-CN" altLang="en-US" sz="36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6" name="矩形 5"/>
          <p:cNvSpPr/>
          <p:nvPr/>
        </p:nvSpPr>
        <p:spPr>
          <a:xfrm>
            <a:off x="578816" y="2939010"/>
            <a:ext cx="7560490" cy="3052759"/>
          </a:xfrm>
          <a:prstGeom prst="rect">
            <a:avLst/>
          </a:prstGeom>
          <a:ln>
            <a:solidFill>
              <a:srgbClr val="C00000"/>
            </a:solidFill>
          </a:ln>
        </p:spPr>
        <p:txBody>
          <a:bodyPr wrap="square">
            <a:spAutoFit/>
          </a:bodyPr>
          <a:lstStyle/>
          <a:p>
            <a:pPr marL="285750" indent="-285750" eaLnBrk="0" fontAlgn="base" hangingPunct="0">
              <a:lnSpc>
                <a:spcPct val="110000"/>
              </a:lnSpc>
              <a:spcBef>
                <a:spcPct val="0"/>
              </a:spcBef>
              <a:spcAft>
                <a:spcPct val="0"/>
              </a:spcAft>
              <a:buFont typeface="Arial" panose="020B0604020202020204" pitchFamily="34" charset="0"/>
              <a:buChar char="•"/>
            </a:pPr>
            <a:endParaRPr lang="en-US" altLang="zh-CN" sz="1600" b="1"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a:p>
            <a:pPr marL="285750" indent="-285750" eaLnBrk="0" fontAlgn="base" hangingPunct="0">
              <a:lnSpc>
                <a:spcPct val="110000"/>
              </a:lnSpc>
              <a:spcBef>
                <a:spcPct val="0"/>
              </a:spcBef>
              <a:spcAft>
                <a:spcPct val="0"/>
              </a:spcAft>
              <a:buFont typeface="Arial" panose="020B0604020202020204" pitchFamily="34" charset="0"/>
              <a:buChar char="•"/>
            </a:pPr>
            <a:r>
              <a:rPr lang="zh-CN" altLang="en-US" sz="1600" b="1"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要</a:t>
            </a:r>
            <a:r>
              <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rPr>
              <a:t>发扬马克思主义优良学风，明确学习要求、学习任务，推进内容形式、方法的创新，不断增强针对性和实效性。</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a:p>
            <a:pPr marL="285750" lvl="0" indent="-285750" eaLnBrk="0" fontAlgn="base" hangingPunct="0">
              <a:lnSpc>
                <a:spcPct val="110000"/>
              </a:lnSpc>
              <a:spcBef>
                <a:spcPct val="0"/>
              </a:spcBef>
              <a:spcAft>
                <a:spcPct val="0"/>
              </a:spcAft>
              <a:buFont typeface="Arial" panose="020B0604020202020204" pitchFamily="34" charset="0"/>
              <a:buChar char="•"/>
            </a:pPr>
            <a:r>
              <a:rPr lang="zh-CN" altLang="en-US" sz="1600" b="1"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要</a:t>
            </a:r>
            <a:r>
              <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rPr>
              <a:t>以县处级以上领导干部为重点，坚持集中学习和自主学习相结合，坚持规定动作和自选动作相结合，开展特色鲜明、形式多样的学习教育。</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a:p>
            <a:pPr marL="285750" lvl="0" indent="-285750" fontAlgn="base" hangingPunct="0">
              <a:lnSpc>
                <a:spcPct val="110000"/>
              </a:lnSpc>
              <a:spcBef>
                <a:spcPct val="0"/>
              </a:spcBef>
              <a:spcAft>
                <a:spcPct val="0"/>
              </a:spcAft>
              <a:buFont typeface="Arial" panose="020B0604020202020204" pitchFamily="34" charset="0"/>
              <a:buChar char="•"/>
            </a:pPr>
            <a:r>
              <a:rPr lang="zh-CN" altLang="en-US" sz="1600" b="1"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要</a:t>
            </a:r>
            <a:r>
              <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rPr>
              <a:t>在全社会广泛开展党史、新中国史、改革开放史、社会主义发展史宣传教育，普及党史知识，推动党史学习教育深入群众、深入基层、深入人心。</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a:p>
            <a:pPr marL="285750" lvl="0" indent="-285750" eaLnBrk="0" fontAlgn="base" hangingPunct="0">
              <a:lnSpc>
                <a:spcPct val="110000"/>
              </a:lnSpc>
              <a:spcBef>
                <a:spcPct val="0"/>
              </a:spcBef>
              <a:spcAft>
                <a:spcPct val="0"/>
              </a:spcAft>
              <a:buFont typeface="Arial" panose="020B0604020202020204" pitchFamily="34" charset="0"/>
              <a:buChar char="•"/>
            </a:pPr>
            <a:r>
              <a:rPr lang="zh-CN" altLang="en-US" sz="1600" b="1"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要</a:t>
            </a:r>
            <a:r>
              <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rPr>
              <a:t>鼓励创作党史题材的文艺作品特别是影视作品，抓好青少年学习教育，让红色基因、革命薪火代代传承。</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a:p>
            <a:pPr marL="285750" lvl="0" indent="-285750" eaLnBrk="0" fontAlgn="base" hangingPunct="0">
              <a:lnSpc>
                <a:spcPct val="110000"/>
              </a:lnSpc>
              <a:spcBef>
                <a:spcPct val="0"/>
              </a:spcBef>
              <a:spcAft>
                <a:spcPct val="0"/>
              </a:spcAft>
              <a:buFont typeface="Arial" panose="020B0604020202020204" pitchFamily="34" charset="0"/>
              <a:buChar char="•"/>
            </a:pPr>
            <a:r>
              <a:rPr lang="zh-CN" altLang="en-US" sz="1600" b="1"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要</a:t>
            </a:r>
            <a:r>
              <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rPr>
              <a:t>坚决克服形式主义、官僚主义，注意为基层减负。</a:t>
            </a:r>
            <a:endParaRPr lang="en-US" altLang="zh-CN" sz="1600" dirty="0">
              <a:latin typeface="Arial" panose="020B0604020202020204" pitchFamily="34" charset="0"/>
              <a:ea typeface="思源黑体 CN Regular" panose="020B0500000000000000" pitchFamily="34" charset="-122"/>
              <a:cs typeface="+mn-ea"/>
              <a:sym typeface="Arial" panose="020B0604020202020204" pitchFamily="34" charset="0"/>
            </a:endParaRPr>
          </a:p>
          <a:p>
            <a:pPr marL="285750" lvl="0" indent="-285750" eaLnBrk="0" fontAlgn="base" hangingPunct="0">
              <a:lnSpc>
                <a:spcPct val="110000"/>
              </a:lnSpc>
              <a:spcBef>
                <a:spcPct val="0"/>
              </a:spcBef>
              <a:spcAft>
                <a:spcPct val="0"/>
              </a:spcAft>
              <a:buFont typeface="Arial" panose="020B0604020202020204" pitchFamily="34" charset="0"/>
              <a:buChar char="•"/>
            </a:pP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8" name="文本框 7"/>
          <p:cNvSpPr txBox="1"/>
          <p:nvPr/>
        </p:nvSpPr>
        <p:spPr>
          <a:xfrm>
            <a:off x="1107793" y="366413"/>
            <a:ext cx="4384126" cy="461665"/>
          </a:xfrm>
          <a:prstGeom prst="rect">
            <a:avLst/>
          </a:prstGeom>
          <a:noFill/>
          <a:ln>
            <a:noFill/>
          </a:ln>
        </p:spPr>
        <p:txBody>
          <a:bodyPr vert="horz" wrap="square" rtlCol="0">
            <a:spAutoFit/>
          </a:bodyPr>
          <a:lstStyle>
            <a:defPPr>
              <a:defRPr lang="zh-CN"/>
            </a:defPPr>
            <a:lvl1pPr>
              <a:defRPr sz="2400">
                <a:gradFill>
                  <a:gsLst>
                    <a:gs pos="16000">
                      <a:schemeClr val="accent1"/>
                    </a:gs>
                    <a:gs pos="61000">
                      <a:schemeClr val="accent2"/>
                    </a:gs>
                    <a:gs pos="97000">
                      <a:schemeClr val="accent3"/>
                    </a:gs>
                    <a:gs pos="100000">
                      <a:schemeClr val="accent4"/>
                    </a:gs>
                  </a:gsLst>
                  <a:lin ang="3000000" scaled="0"/>
                </a:gradFill>
                <a:latin typeface="微软雅黑" panose="020B0503020204020204" pitchFamily="34" charset="-122"/>
                <a:ea typeface="微软雅黑" panose="020B0503020204020204" pitchFamily="34" charset="-122"/>
              </a:defRPr>
            </a:lvl1pPr>
          </a:lstStyle>
          <a:p>
            <a:pPr lvl="0"/>
            <a:r>
              <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对党史学习教育提出工作要求</a:t>
            </a:r>
            <a:endPar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pic>
        <p:nvPicPr>
          <p:cNvPr id="3" name="图片 2" descr="C:\Users\Administrator\Desktop\ppt-占位图（灰）.jpgppt-占位图（灰）"/>
          <p:cNvPicPr>
            <a:picLocks noChangeAspect="1"/>
          </p:cNvPicPr>
          <p:nvPr/>
        </p:nvPicPr>
        <p:blipFill>
          <a:blip r:embed="rId1"/>
          <a:srcRect/>
          <a:stretch>
            <a:fillRect/>
          </a:stretch>
        </p:blipFill>
        <p:spPr>
          <a:xfrm>
            <a:off x="8700135" y="2999105"/>
            <a:ext cx="2932430" cy="29324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4" grpId="0" animBg="1"/>
      <p:bldP spid="5" grpId="0"/>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2" name="文本框 51"/>
          <p:cNvSpPr txBox="1"/>
          <p:nvPr/>
        </p:nvSpPr>
        <p:spPr>
          <a:xfrm>
            <a:off x="1297858" y="3173798"/>
            <a:ext cx="10132142" cy="1014730"/>
          </a:xfrm>
          <a:prstGeom prst="rect">
            <a:avLst/>
          </a:prstGeom>
          <a:noFill/>
        </p:spPr>
        <p:txBody>
          <a:bodyPr wrap="square">
            <a:spAutoFit/>
          </a:bodyPr>
          <a:lstStyle/>
          <a:p>
            <a:pPr lvl="0" algn="ctr"/>
            <a:r>
              <a:rPr lang="zh-CN" altLang="en-US" sz="6000" b="1" kern="0" dirty="0">
                <a:solidFill>
                  <a:schemeClr val="bg1"/>
                </a:solidFill>
                <a:latin typeface="思源黑体 CN Bold" panose="020B0800000000000000" pitchFamily="34" charset="-128"/>
                <a:ea typeface="思源黑体 CN Bold" panose="020B0800000000000000" pitchFamily="34" charset="-128"/>
                <a:cs typeface="+mn-ea"/>
                <a:sym typeface="+mn-lt"/>
              </a:rPr>
              <a:t>请添加您的标题文字</a:t>
            </a:r>
            <a:endParaRPr lang="zh-CN" altLang="en-US" sz="6000" b="1" kern="0" dirty="0">
              <a:solidFill>
                <a:schemeClr val="bg1"/>
              </a:solidFill>
              <a:latin typeface="思源黑体 CN Bold" panose="020B0800000000000000" pitchFamily="34" charset="-128"/>
              <a:ea typeface="思源黑体 CN Bold" panose="020B0800000000000000" pitchFamily="34" charset="-128"/>
              <a:cs typeface="+mn-ea"/>
              <a:sym typeface="+mn-lt"/>
            </a:endParaRPr>
          </a:p>
        </p:txBody>
      </p:sp>
      <p:sp>
        <p:nvSpPr>
          <p:cNvPr id="2" name="文本框 1"/>
          <p:cNvSpPr txBox="1"/>
          <p:nvPr/>
        </p:nvSpPr>
        <p:spPr>
          <a:xfrm>
            <a:off x="5427409" y="2271251"/>
            <a:ext cx="1826141" cy="584775"/>
          </a:xfrm>
          <a:prstGeom prst="rect">
            <a:avLst/>
          </a:prstGeom>
          <a:noFill/>
        </p:spPr>
        <p:txBody>
          <a:bodyPr wrap="none" rtlCol="0">
            <a:spAutoFit/>
          </a:bodyPr>
          <a:lstStyle/>
          <a:p>
            <a:r>
              <a:rPr kumimoji="1" lang="zh-CN" altLang="en-US" sz="3200" b="1" dirty="0">
                <a:solidFill>
                  <a:schemeClr val="bg1"/>
                </a:solidFill>
                <a:latin typeface="思源黑体 CN Bold" panose="020B0800000000000000" pitchFamily="34" charset="-128"/>
                <a:ea typeface="思源黑体 CN Bold" panose="020B0800000000000000" pitchFamily="34" charset="-128"/>
              </a:rPr>
              <a:t>第四部分</a:t>
            </a:r>
            <a:endParaRPr kumimoji="1" lang="zh-CN" altLang="en-US" sz="3200" b="1" dirty="0">
              <a:solidFill>
                <a:schemeClr val="bg1"/>
              </a:solidFill>
              <a:latin typeface="思源黑体 CN Bold" panose="020B0800000000000000" pitchFamily="34" charset="-128"/>
              <a:ea typeface="思源黑体 CN Bold" panose="020B0800000000000000" pitchFamily="34" charset="-128"/>
            </a:endParaRPr>
          </a:p>
        </p:txBody>
      </p:sp>
      <p:cxnSp>
        <p:nvCxnSpPr>
          <p:cNvPr id="6" name="直线连接符 5"/>
          <p:cNvCxnSpPr>
            <a:stCxn id="2" idx="3"/>
          </p:cNvCxnSpPr>
          <p:nvPr/>
        </p:nvCxnSpPr>
        <p:spPr>
          <a:xfrm>
            <a:off x="7253550" y="2563639"/>
            <a:ext cx="1949445" cy="25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线连接符 17"/>
          <p:cNvCxnSpPr/>
          <p:nvPr/>
        </p:nvCxnSpPr>
        <p:spPr>
          <a:xfrm>
            <a:off x="3416312" y="2557187"/>
            <a:ext cx="1949445" cy="25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52"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bwMode="gray">
          <a:xfrm>
            <a:off x="1201614" y="2125192"/>
            <a:ext cx="1362778" cy="225808"/>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1270 w 1120"/>
              <a:gd name="T55" fmla="*/ 190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C00000"/>
          </a:solidFill>
          <a:ln w="0">
            <a:solidFill>
              <a:srgbClr val="C00000"/>
            </a:solidFill>
            <a:round/>
          </a:ln>
        </p:spPr>
        <p:txBody>
          <a:bodyPr/>
          <a:lstStyle/>
          <a:p>
            <a:pPr algn="ctr">
              <a:defRPr/>
            </a:pPr>
            <a:endParaRPr lang="zh-CN" altLang="zh-CN" sz="2400">
              <a:solidFill>
                <a:schemeClr val="bg1"/>
              </a:solidFill>
              <a:latin typeface="Arial" panose="020B0604020202020204" pitchFamily="34" charset="0"/>
              <a:ea typeface="思源黑体 CN Regular" panose="020B0500000000000000" pitchFamily="34" charset="-122"/>
              <a:cs typeface="Arial" panose="020B0604020202020204" pitchFamily="34" charset="0"/>
              <a:sym typeface="Arial" panose="020B0604020202020204" pitchFamily="34" charset="0"/>
            </a:endParaRPr>
          </a:p>
        </p:txBody>
      </p:sp>
      <p:sp>
        <p:nvSpPr>
          <p:cNvPr id="5" name="Rectangle 5"/>
          <p:cNvSpPr>
            <a:spLocks noChangeArrowheads="1"/>
          </p:cNvSpPr>
          <p:nvPr/>
        </p:nvSpPr>
        <p:spPr bwMode="gray">
          <a:xfrm>
            <a:off x="1110624" y="1727056"/>
            <a:ext cx="1544765" cy="469445"/>
          </a:xfrm>
          <a:prstGeom prst="rect">
            <a:avLst/>
          </a:prstGeom>
          <a:solidFill>
            <a:srgbClr val="C00000"/>
          </a:solidFill>
          <a:ln>
            <a:solidFill>
              <a:srgbClr val="C00000"/>
            </a:solidFill>
          </a:ln>
        </p:spPr>
        <p:style>
          <a:lnRef idx="1">
            <a:schemeClr val="accent6"/>
          </a:lnRef>
          <a:fillRef idx="3">
            <a:schemeClr val="accent6"/>
          </a:fillRef>
          <a:effectRef idx="2">
            <a:schemeClr val="accent6"/>
          </a:effectRef>
          <a:fontRef idx="minor">
            <a:schemeClr val="lt1"/>
          </a:fontRef>
        </p:style>
        <p:txBody>
          <a:bodyPr wrap="none" anchor="ctr"/>
          <a:lstStyle/>
          <a:p>
            <a:pPr algn="ctr">
              <a:defRPr/>
            </a:pPr>
            <a:r>
              <a:rPr lang="en-US" altLang="zh-CN" sz="2400" dirty="0">
                <a:solidFill>
                  <a:schemeClr val="bg1"/>
                </a:solidFill>
                <a:latin typeface="Arial" panose="020B0604020202020204" pitchFamily="34" charset="0"/>
                <a:ea typeface="思源黑体 CN Regular" panose="020B0500000000000000" pitchFamily="34" charset="-122"/>
                <a:cs typeface="Arial" panose="020B0604020202020204" pitchFamily="34" charset="0"/>
                <a:sym typeface="Arial" panose="020B0604020202020204" pitchFamily="34" charset="0"/>
              </a:rPr>
              <a:t>04</a:t>
            </a:r>
            <a:endParaRPr lang="en-US" altLang="zh-CN" sz="2400" dirty="0">
              <a:solidFill>
                <a:schemeClr val="bg1"/>
              </a:solidFill>
              <a:latin typeface="Arial" panose="020B0604020202020204" pitchFamily="34" charset="0"/>
              <a:ea typeface="思源黑体 CN Regular" panose="020B0500000000000000" pitchFamily="34" charset="-122"/>
              <a:cs typeface="Arial" panose="020B0604020202020204" pitchFamily="34" charset="0"/>
              <a:sym typeface="Arial" panose="020B0604020202020204" pitchFamily="34" charset="0"/>
            </a:endParaRPr>
          </a:p>
        </p:txBody>
      </p:sp>
      <p:sp>
        <p:nvSpPr>
          <p:cNvPr id="6" name="Freeform 4"/>
          <p:cNvSpPr/>
          <p:nvPr/>
        </p:nvSpPr>
        <p:spPr bwMode="gray">
          <a:xfrm>
            <a:off x="1201614" y="3293845"/>
            <a:ext cx="1362778" cy="225808"/>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1270 w 1120"/>
              <a:gd name="T55" fmla="*/ 190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C00000"/>
          </a:solidFill>
          <a:ln w="0">
            <a:solidFill>
              <a:srgbClr val="C00000"/>
            </a:solidFill>
            <a:round/>
          </a:ln>
        </p:spPr>
        <p:txBody>
          <a:bodyPr/>
          <a:lstStyle/>
          <a:p>
            <a:pPr algn="ctr">
              <a:defRPr/>
            </a:pPr>
            <a:endParaRPr lang="zh-CN" altLang="zh-CN" sz="2400">
              <a:solidFill>
                <a:schemeClr val="bg1"/>
              </a:solidFill>
              <a:latin typeface="Arial" panose="020B0604020202020204" pitchFamily="34" charset="0"/>
              <a:ea typeface="思源黑体 CN Regular" panose="020B0500000000000000" pitchFamily="34" charset="-122"/>
              <a:cs typeface="Arial" panose="020B0604020202020204" pitchFamily="34" charset="0"/>
              <a:sym typeface="Arial" panose="020B0604020202020204" pitchFamily="34" charset="0"/>
            </a:endParaRPr>
          </a:p>
        </p:txBody>
      </p:sp>
      <p:sp>
        <p:nvSpPr>
          <p:cNvPr id="7" name="Rectangle 5"/>
          <p:cNvSpPr>
            <a:spLocks noChangeArrowheads="1"/>
          </p:cNvSpPr>
          <p:nvPr/>
        </p:nvSpPr>
        <p:spPr bwMode="gray">
          <a:xfrm>
            <a:off x="1110624" y="2895711"/>
            <a:ext cx="1544765" cy="469445"/>
          </a:xfrm>
          <a:prstGeom prst="rect">
            <a:avLst/>
          </a:prstGeom>
          <a:solidFill>
            <a:srgbClr val="C00000"/>
          </a:solidFill>
          <a:ln>
            <a:solidFill>
              <a:srgbClr val="C00000"/>
            </a:solidFill>
          </a:ln>
        </p:spPr>
        <p:style>
          <a:lnRef idx="1">
            <a:schemeClr val="accent6"/>
          </a:lnRef>
          <a:fillRef idx="3">
            <a:schemeClr val="accent6"/>
          </a:fillRef>
          <a:effectRef idx="2">
            <a:schemeClr val="accent6"/>
          </a:effectRef>
          <a:fontRef idx="minor">
            <a:schemeClr val="lt1"/>
          </a:fontRef>
        </p:style>
        <p:txBody>
          <a:bodyPr wrap="none" anchor="ctr"/>
          <a:lstStyle/>
          <a:p>
            <a:pPr algn="ctr">
              <a:defRPr/>
            </a:pPr>
            <a:r>
              <a:rPr lang="en-US" altLang="zh-CN" sz="2400" dirty="0">
                <a:solidFill>
                  <a:schemeClr val="bg1"/>
                </a:solidFill>
                <a:latin typeface="Arial" panose="020B0604020202020204" pitchFamily="34" charset="0"/>
                <a:ea typeface="思源黑体 CN Regular" panose="020B0500000000000000" pitchFamily="34" charset="-122"/>
                <a:cs typeface="Arial" panose="020B0604020202020204" pitchFamily="34" charset="0"/>
                <a:sym typeface="Arial" panose="020B0604020202020204" pitchFamily="34" charset="0"/>
              </a:rPr>
              <a:t>05</a:t>
            </a:r>
            <a:endParaRPr lang="en-US" altLang="zh-CN" sz="2400" dirty="0">
              <a:solidFill>
                <a:schemeClr val="bg1"/>
              </a:solidFill>
              <a:latin typeface="Arial" panose="020B0604020202020204" pitchFamily="34" charset="0"/>
              <a:ea typeface="思源黑体 CN Regular" panose="020B0500000000000000" pitchFamily="34" charset="-122"/>
              <a:cs typeface="Arial" panose="020B0604020202020204" pitchFamily="34" charset="0"/>
              <a:sym typeface="Arial" panose="020B0604020202020204" pitchFamily="34" charset="0"/>
            </a:endParaRPr>
          </a:p>
        </p:txBody>
      </p:sp>
      <p:sp>
        <p:nvSpPr>
          <p:cNvPr id="8" name="Freeform 4"/>
          <p:cNvSpPr/>
          <p:nvPr/>
        </p:nvSpPr>
        <p:spPr bwMode="gray">
          <a:xfrm>
            <a:off x="1201614" y="4460519"/>
            <a:ext cx="1362778" cy="227789"/>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1270 w 1120"/>
              <a:gd name="T55" fmla="*/ 190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C00000"/>
          </a:solidFill>
          <a:ln w="0">
            <a:solidFill>
              <a:srgbClr val="C00000"/>
            </a:solidFill>
            <a:round/>
          </a:ln>
        </p:spPr>
        <p:txBody>
          <a:bodyPr/>
          <a:lstStyle/>
          <a:p>
            <a:pPr algn="ctr">
              <a:defRPr/>
            </a:pPr>
            <a:endParaRPr lang="zh-CN" altLang="zh-CN" sz="2400">
              <a:solidFill>
                <a:schemeClr val="bg1"/>
              </a:solidFill>
              <a:latin typeface="Arial" panose="020B0604020202020204" pitchFamily="34" charset="0"/>
              <a:ea typeface="思源黑体 CN Regular" panose="020B0500000000000000" pitchFamily="34" charset="-122"/>
              <a:cs typeface="Arial" panose="020B0604020202020204" pitchFamily="34" charset="0"/>
              <a:sym typeface="Arial" panose="020B0604020202020204" pitchFamily="34" charset="0"/>
            </a:endParaRPr>
          </a:p>
        </p:txBody>
      </p:sp>
      <p:sp>
        <p:nvSpPr>
          <p:cNvPr id="9" name="Rectangle 5"/>
          <p:cNvSpPr>
            <a:spLocks noChangeArrowheads="1"/>
          </p:cNvSpPr>
          <p:nvPr/>
        </p:nvSpPr>
        <p:spPr bwMode="gray">
          <a:xfrm>
            <a:off x="1110624" y="4064362"/>
            <a:ext cx="1544765" cy="467462"/>
          </a:xfrm>
          <a:prstGeom prst="rect">
            <a:avLst/>
          </a:prstGeom>
          <a:solidFill>
            <a:srgbClr val="C00000"/>
          </a:solidFill>
          <a:ln>
            <a:solidFill>
              <a:srgbClr val="C00000"/>
            </a:solidFill>
          </a:ln>
        </p:spPr>
        <p:style>
          <a:lnRef idx="1">
            <a:schemeClr val="accent6"/>
          </a:lnRef>
          <a:fillRef idx="3">
            <a:schemeClr val="accent6"/>
          </a:fillRef>
          <a:effectRef idx="2">
            <a:schemeClr val="accent6"/>
          </a:effectRef>
          <a:fontRef idx="minor">
            <a:schemeClr val="lt1"/>
          </a:fontRef>
        </p:style>
        <p:txBody>
          <a:bodyPr wrap="none" anchor="ctr"/>
          <a:lstStyle/>
          <a:p>
            <a:pPr algn="ctr">
              <a:defRPr/>
            </a:pPr>
            <a:r>
              <a:rPr lang="en-US" altLang="zh-CN" sz="2400" dirty="0">
                <a:solidFill>
                  <a:schemeClr val="bg1"/>
                </a:solidFill>
                <a:latin typeface="Arial" panose="020B0604020202020204" pitchFamily="34" charset="0"/>
                <a:ea typeface="思源黑体 CN Regular" panose="020B0500000000000000" pitchFamily="34" charset="-122"/>
                <a:cs typeface="Arial" panose="020B0604020202020204" pitchFamily="34" charset="0"/>
                <a:sym typeface="Arial" panose="020B0604020202020204" pitchFamily="34" charset="0"/>
              </a:rPr>
              <a:t>06</a:t>
            </a:r>
            <a:endParaRPr lang="en-US" altLang="zh-CN" sz="2400" dirty="0">
              <a:solidFill>
                <a:schemeClr val="bg1"/>
              </a:solidFill>
              <a:latin typeface="Arial" panose="020B0604020202020204" pitchFamily="34" charset="0"/>
              <a:ea typeface="思源黑体 CN Regular" panose="020B0500000000000000" pitchFamily="34" charset="-122"/>
              <a:cs typeface="Arial" panose="020B0604020202020204" pitchFamily="34" charset="0"/>
              <a:sym typeface="Arial" panose="020B0604020202020204" pitchFamily="34" charset="0"/>
            </a:endParaRPr>
          </a:p>
        </p:txBody>
      </p:sp>
      <p:sp>
        <p:nvSpPr>
          <p:cNvPr id="10" name="Freeform 4"/>
          <p:cNvSpPr/>
          <p:nvPr/>
        </p:nvSpPr>
        <p:spPr bwMode="gray">
          <a:xfrm>
            <a:off x="1201614" y="5629173"/>
            <a:ext cx="1362778" cy="227789"/>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1270 w 1120"/>
              <a:gd name="T55" fmla="*/ 190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rgbClr val="C00000"/>
          </a:solidFill>
          <a:ln w="0">
            <a:solidFill>
              <a:srgbClr val="C00000"/>
            </a:solidFill>
            <a:round/>
          </a:ln>
        </p:spPr>
        <p:txBody>
          <a:bodyPr/>
          <a:lstStyle/>
          <a:p>
            <a:pPr algn="ctr">
              <a:defRPr/>
            </a:pPr>
            <a:endParaRPr lang="zh-CN" altLang="zh-CN" sz="2400">
              <a:solidFill>
                <a:schemeClr val="bg1"/>
              </a:solidFill>
              <a:latin typeface="Arial" panose="020B0604020202020204" pitchFamily="34" charset="0"/>
              <a:ea typeface="思源黑体 CN Regular" panose="020B0500000000000000" pitchFamily="34" charset="-122"/>
              <a:cs typeface="Arial" panose="020B0604020202020204" pitchFamily="34" charset="0"/>
              <a:sym typeface="Arial" panose="020B0604020202020204" pitchFamily="34" charset="0"/>
            </a:endParaRPr>
          </a:p>
        </p:txBody>
      </p:sp>
      <p:sp>
        <p:nvSpPr>
          <p:cNvPr id="11" name="Rectangle 5"/>
          <p:cNvSpPr>
            <a:spLocks noChangeArrowheads="1"/>
          </p:cNvSpPr>
          <p:nvPr/>
        </p:nvSpPr>
        <p:spPr bwMode="gray">
          <a:xfrm>
            <a:off x="1110624" y="5231037"/>
            <a:ext cx="1544765" cy="469442"/>
          </a:xfrm>
          <a:prstGeom prst="rect">
            <a:avLst/>
          </a:prstGeom>
          <a:solidFill>
            <a:srgbClr val="C00000"/>
          </a:solidFill>
          <a:ln>
            <a:solidFill>
              <a:srgbClr val="C00000"/>
            </a:solidFill>
          </a:ln>
        </p:spPr>
        <p:style>
          <a:lnRef idx="1">
            <a:schemeClr val="accent6"/>
          </a:lnRef>
          <a:fillRef idx="3">
            <a:schemeClr val="accent6"/>
          </a:fillRef>
          <a:effectRef idx="2">
            <a:schemeClr val="accent6"/>
          </a:effectRef>
          <a:fontRef idx="minor">
            <a:schemeClr val="lt1"/>
          </a:fontRef>
        </p:style>
        <p:txBody>
          <a:bodyPr wrap="none" anchor="ctr"/>
          <a:lstStyle/>
          <a:p>
            <a:pPr algn="ctr">
              <a:defRPr/>
            </a:pPr>
            <a:r>
              <a:rPr lang="en-US" altLang="zh-CN" sz="2400" dirty="0">
                <a:solidFill>
                  <a:schemeClr val="bg1"/>
                </a:solidFill>
                <a:latin typeface="Arial" panose="020B0604020202020204" pitchFamily="34" charset="0"/>
                <a:ea typeface="思源黑体 CN Regular" panose="020B0500000000000000" pitchFamily="34" charset="-122"/>
                <a:cs typeface="Arial" panose="020B0604020202020204" pitchFamily="34" charset="0"/>
                <a:sym typeface="Arial" panose="020B0604020202020204" pitchFamily="34" charset="0"/>
              </a:rPr>
              <a:t>07</a:t>
            </a:r>
            <a:endParaRPr lang="en-US" altLang="zh-CN" sz="2400" dirty="0">
              <a:solidFill>
                <a:schemeClr val="bg1"/>
              </a:solidFill>
              <a:latin typeface="Arial" panose="020B0604020202020204" pitchFamily="34" charset="0"/>
              <a:ea typeface="思源黑体 CN Regular" panose="020B0500000000000000" pitchFamily="34" charset="-122"/>
              <a:cs typeface="Arial" panose="020B0604020202020204" pitchFamily="34" charset="0"/>
              <a:sym typeface="Arial" panose="020B0604020202020204" pitchFamily="34" charset="0"/>
            </a:endParaRPr>
          </a:p>
        </p:txBody>
      </p:sp>
      <p:cxnSp>
        <p:nvCxnSpPr>
          <p:cNvPr id="12" name="直接连接符 11"/>
          <p:cNvCxnSpPr>
            <a:stCxn id="5" idx="2"/>
            <a:endCxn id="7" idx="0"/>
          </p:cNvCxnSpPr>
          <p:nvPr/>
        </p:nvCxnSpPr>
        <p:spPr>
          <a:xfrm>
            <a:off x="1883003" y="2196501"/>
            <a:ext cx="0" cy="699211"/>
          </a:xfrm>
          <a:prstGeom prst="line">
            <a:avLst/>
          </a:prstGeom>
          <a:ln w="12700">
            <a:solidFill>
              <a:srgbClr val="C00000"/>
            </a:solidFill>
            <a:prstDash val="dash"/>
            <a:tailEnd type="stealth"/>
          </a:ln>
        </p:spPr>
        <p:style>
          <a:lnRef idx="1">
            <a:schemeClr val="accent6"/>
          </a:lnRef>
          <a:fillRef idx="0">
            <a:schemeClr val="accent6"/>
          </a:fillRef>
          <a:effectRef idx="0">
            <a:schemeClr val="accent6"/>
          </a:effectRef>
          <a:fontRef idx="minor">
            <a:schemeClr val="tx1"/>
          </a:fontRef>
        </p:style>
      </p:cxnSp>
      <p:cxnSp>
        <p:nvCxnSpPr>
          <p:cNvPr id="13" name="直接连接符 12"/>
          <p:cNvCxnSpPr>
            <a:stCxn id="7" idx="2"/>
            <a:endCxn id="9" idx="0"/>
          </p:cNvCxnSpPr>
          <p:nvPr/>
        </p:nvCxnSpPr>
        <p:spPr>
          <a:xfrm>
            <a:off x="1883003" y="3365155"/>
            <a:ext cx="0" cy="699211"/>
          </a:xfrm>
          <a:prstGeom prst="line">
            <a:avLst/>
          </a:prstGeom>
          <a:ln w="12700">
            <a:solidFill>
              <a:srgbClr val="C00000"/>
            </a:solidFill>
            <a:prstDash val="dash"/>
            <a:tailEnd type="stealth"/>
          </a:ln>
        </p:spPr>
        <p:style>
          <a:lnRef idx="1">
            <a:schemeClr val="accent6"/>
          </a:lnRef>
          <a:fillRef idx="0">
            <a:schemeClr val="accent6"/>
          </a:fillRef>
          <a:effectRef idx="0">
            <a:schemeClr val="accent6"/>
          </a:effectRef>
          <a:fontRef idx="minor">
            <a:schemeClr val="tx1"/>
          </a:fontRef>
        </p:style>
      </p:cxnSp>
      <p:cxnSp>
        <p:nvCxnSpPr>
          <p:cNvPr id="14" name="直接连接符 13"/>
          <p:cNvCxnSpPr>
            <a:stCxn id="9" idx="2"/>
            <a:endCxn id="11" idx="0"/>
          </p:cNvCxnSpPr>
          <p:nvPr/>
        </p:nvCxnSpPr>
        <p:spPr>
          <a:xfrm>
            <a:off x="1883003" y="4531826"/>
            <a:ext cx="0" cy="699213"/>
          </a:xfrm>
          <a:prstGeom prst="line">
            <a:avLst/>
          </a:prstGeom>
          <a:ln w="12700">
            <a:solidFill>
              <a:srgbClr val="C00000"/>
            </a:solidFill>
            <a:prstDash val="dash"/>
            <a:tailEnd type="stealth"/>
          </a:ln>
        </p:spPr>
        <p:style>
          <a:lnRef idx="1">
            <a:schemeClr val="accent6"/>
          </a:lnRef>
          <a:fillRef idx="0">
            <a:schemeClr val="accent6"/>
          </a:fillRef>
          <a:effectRef idx="0">
            <a:schemeClr val="accent6"/>
          </a:effectRef>
          <a:fontRef idx="minor">
            <a:schemeClr val="tx1"/>
          </a:fontRef>
        </p:style>
      </p:cxnSp>
      <p:sp>
        <p:nvSpPr>
          <p:cNvPr id="17" name="矩形 16"/>
          <p:cNvSpPr/>
          <p:nvPr/>
        </p:nvSpPr>
        <p:spPr>
          <a:xfrm>
            <a:off x="2844676" y="1628543"/>
            <a:ext cx="8544682" cy="829945"/>
          </a:xfrm>
          <a:prstGeom prst="rect">
            <a:avLst/>
          </a:prstGeom>
        </p:spPr>
        <p:txBody>
          <a:bodyPr wrap="square">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8" name="矩形 17"/>
          <p:cNvSpPr/>
          <p:nvPr/>
        </p:nvSpPr>
        <p:spPr>
          <a:xfrm>
            <a:off x="2844676" y="2858620"/>
            <a:ext cx="8544682" cy="829945"/>
          </a:xfrm>
          <a:prstGeom prst="rect">
            <a:avLst/>
          </a:prstGeom>
        </p:spPr>
        <p:txBody>
          <a:bodyPr wrap="square">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9" name="矩形 18"/>
          <p:cNvSpPr/>
          <p:nvPr/>
        </p:nvSpPr>
        <p:spPr>
          <a:xfrm>
            <a:off x="2844676" y="3957486"/>
            <a:ext cx="8544682" cy="829945"/>
          </a:xfrm>
          <a:prstGeom prst="rect">
            <a:avLst/>
          </a:prstGeom>
        </p:spPr>
        <p:txBody>
          <a:bodyPr wrap="square">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20" name="矩形 19"/>
          <p:cNvSpPr/>
          <p:nvPr/>
        </p:nvSpPr>
        <p:spPr>
          <a:xfrm>
            <a:off x="2844677" y="5231037"/>
            <a:ext cx="8544682" cy="829945"/>
          </a:xfrm>
          <a:prstGeom prst="rect">
            <a:avLst/>
          </a:prstGeom>
        </p:spPr>
        <p:txBody>
          <a:bodyPr wrap="square">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21" name="文本框 20"/>
          <p:cNvSpPr txBox="1"/>
          <p:nvPr/>
        </p:nvSpPr>
        <p:spPr>
          <a:xfrm>
            <a:off x="1107792" y="366413"/>
            <a:ext cx="5676465" cy="460375"/>
          </a:xfrm>
          <a:prstGeom prst="rect">
            <a:avLst/>
          </a:prstGeom>
          <a:noFill/>
          <a:ln>
            <a:noFill/>
          </a:ln>
        </p:spPr>
        <p:txBody>
          <a:bodyPr vert="horz" wrap="square" rtlCol="0">
            <a:spAutoFit/>
          </a:bodyPr>
          <a:lstStyle>
            <a:defPPr>
              <a:defRPr lang="zh-CN"/>
            </a:defPPr>
            <a:lvl1pPr>
              <a:defRPr sz="2400">
                <a:gradFill>
                  <a:gsLst>
                    <a:gs pos="16000">
                      <a:schemeClr val="accent1"/>
                    </a:gs>
                    <a:gs pos="61000">
                      <a:schemeClr val="accent2"/>
                    </a:gs>
                    <a:gs pos="97000">
                      <a:schemeClr val="accent3"/>
                    </a:gs>
                    <a:gs pos="100000">
                      <a:schemeClr val="accent4"/>
                    </a:gs>
                  </a:gsLst>
                  <a:lin ang="3000000" scaled="0"/>
                </a:gradFill>
                <a:latin typeface="微软雅黑" panose="020B0503020204020204" pitchFamily="34" charset="-122"/>
                <a:ea typeface="微软雅黑" panose="020B0503020204020204" pitchFamily="34" charset="-122"/>
              </a:defRPr>
            </a:lvl1pPr>
          </a:lstStyle>
          <a:p>
            <a:pPr lvl="0"/>
            <a:r>
              <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4" grpId="0" animBg="1"/>
      <p:bldP spid="5" grpId="0" animBg="1"/>
      <p:bldP spid="6" grpId="0" animBg="1"/>
      <p:bldP spid="7" grpId="0" animBg="1"/>
      <p:bldP spid="8" grpId="0" animBg="1"/>
      <p:bldP spid="9" grpId="0" animBg="1"/>
      <p:bldP spid="10" grpId="0" animBg="1"/>
      <p:bldP spid="11" grpId="0" animBg="1"/>
      <p:bldP spid="17" grpId="0"/>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1022169"/>
          <p:cNvSpPr/>
          <p:nvPr>
            <p:custDataLst>
              <p:tags r:id="rId1"/>
            </p:custDataLst>
          </p:nvPr>
        </p:nvSpPr>
        <p:spPr bwMode="auto">
          <a:xfrm>
            <a:off x="1226290" y="2756929"/>
            <a:ext cx="1006475" cy="690562"/>
          </a:xfrm>
          <a:prstGeom prst="homePlate">
            <a:avLst>
              <a:gd name="adj" fmla="val 20449"/>
            </a:avLst>
          </a:prstGeom>
          <a:solidFill>
            <a:srgbClr val="C00000"/>
          </a:solidFill>
          <a:ln w="19050" cap="flat">
            <a:solidFill>
              <a:srgbClr val="C00000"/>
            </a:solidFill>
            <a:prstDash val="solid"/>
            <a:miter lim="800000"/>
          </a:ln>
          <a:effectLst>
            <a:outerShdw blurRad="63500" sx="102000" sy="102000" algn="ctr" rotWithShape="0">
              <a:prstClr val="black">
                <a:alpha val="40000"/>
              </a:prstClr>
            </a:outerShdw>
          </a:effectLst>
        </p:spPr>
        <p:txBody>
          <a:bodyPr lIns="91356" tIns="45678" rIns="91356" bIns="45678"/>
          <a:lstStyle/>
          <a:p>
            <a:pPr defTabSz="913765" eaLnBrk="0" fontAlgn="auto" hangingPunct="0">
              <a:lnSpc>
                <a:spcPct val="130000"/>
              </a:lnSpc>
              <a:defRPr/>
            </a:pPr>
            <a:endParaRPr lang="zh-CN" altLang="en-US" sz="1600" noProof="1">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5" name="PA-1022170"/>
          <p:cNvSpPr txBox="1">
            <a:spLocks noChangeArrowheads="1"/>
          </p:cNvSpPr>
          <p:nvPr>
            <p:custDataLst>
              <p:tags r:id="rId2"/>
            </p:custDataLst>
          </p:nvPr>
        </p:nvSpPr>
        <p:spPr bwMode="auto">
          <a:xfrm>
            <a:off x="861165" y="2631516"/>
            <a:ext cx="1668462" cy="88460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p>
            <a:pPr algn="ctr">
              <a:lnSpc>
                <a:spcPct val="130000"/>
              </a:lnSpc>
            </a:pPr>
            <a:r>
              <a:rPr lang="en-US" altLang="zh-CN" sz="48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08</a:t>
            </a:r>
            <a:endParaRPr lang="zh-CN" altLang="en-US" sz="48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6" name="PA-1022171"/>
          <p:cNvSpPr txBox="1">
            <a:spLocks noChangeArrowheads="1"/>
          </p:cNvSpPr>
          <p:nvPr>
            <p:custDataLst>
              <p:tags r:id="rId3"/>
            </p:custDataLst>
          </p:nvPr>
        </p:nvSpPr>
        <p:spPr bwMode="auto">
          <a:xfrm>
            <a:off x="2388447" y="2692452"/>
            <a:ext cx="8942388" cy="8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50000"/>
              </a:lnSpc>
              <a:buNone/>
            </a:pPr>
            <a:r>
              <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a:t>
            </a:r>
            <a:endParaRPr lang="zh-CN" altLang="en-US"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7" name="PA-1022172"/>
          <p:cNvSpPr/>
          <p:nvPr>
            <p:custDataLst>
              <p:tags r:id="rId4"/>
            </p:custDataLst>
          </p:nvPr>
        </p:nvSpPr>
        <p:spPr bwMode="auto">
          <a:xfrm>
            <a:off x="1226290" y="3855983"/>
            <a:ext cx="1006475" cy="692150"/>
          </a:xfrm>
          <a:prstGeom prst="homePlate">
            <a:avLst>
              <a:gd name="adj" fmla="val 20449"/>
            </a:avLst>
          </a:prstGeom>
          <a:solidFill>
            <a:srgbClr val="C00000"/>
          </a:solidFill>
          <a:ln w="19050" cap="flat">
            <a:solidFill>
              <a:srgbClr val="C00000"/>
            </a:solidFill>
            <a:prstDash val="solid"/>
            <a:miter lim="800000"/>
          </a:ln>
          <a:effectLst>
            <a:outerShdw blurRad="63500" sx="102000" sy="102000" algn="ctr" rotWithShape="0">
              <a:prstClr val="black">
                <a:alpha val="40000"/>
              </a:prstClr>
            </a:outerShdw>
          </a:effectLst>
        </p:spPr>
        <p:txBody>
          <a:bodyPr lIns="91356" tIns="45678" rIns="91356" bIns="45678"/>
          <a:lstStyle/>
          <a:p>
            <a:pPr defTabSz="913765" eaLnBrk="0" fontAlgn="auto" hangingPunct="0">
              <a:lnSpc>
                <a:spcPct val="130000"/>
              </a:lnSpc>
              <a:defRPr/>
            </a:pPr>
            <a:endParaRPr lang="zh-CN" altLang="en-US" sz="1600" noProof="1">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8" name="PA-1022173"/>
          <p:cNvSpPr txBox="1">
            <a:spLocks noChangeArrowheads="1"/>
          </p:cNvSpPr>
          <p:nvPr>
            <p:custDataLst>
              <p:tags r:id="rId5"/>
            </p:custDataLst>
          </p:nvPr>
        </p:nvSpPr>
        <p:spPr bwMode="auto">
          <a:xfrm>
            <a:off x="861165" y="3760733"/>
            <a:ext cx="1668462" cy="88460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p>
            <a:pPr algn="ctr">
              <a:lnSpc>
                <a:spcPct val="130000"/>
              </a:lnSpc>
            </a:pPr>
            <a:r>
              <a:rPr lang="en-US" altLang="zh-CN" sz="48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09</a:t>
            </a:r>
            <a:endParaRPr lang="zh-CN" altLang="en-US" sz="48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9" name="PA-1022174"/>
          <p:cNvSpPr txBox="1">
            <a:spLocks noChangeArrowheads="1"/>
          </p:cNvSpPr>
          <p:nvPr>
            <p:custDataLst>
              <p:tags r:id="rId6"/>
            </p:custDataLst>
          </p:nvPr>
        </p:nvSpPr>
        <p:spPr bwMode="auto">
          <a:xfrm>
            <a:off x="2345477" y="3849633"/>
            <a:ext cx="8923338" cy="73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a:t>
            </a:r>
            <a:endParaRPr lang="zh-CN" altLang="en-US"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0" name="PA-1022175"/>
          <p:cNvSpPr/>
          <p:nvPr>
            <p:custDataLst>
              <p:tags r:id="rId7"/>
            </p:custDataLst>
          </p:nvPr>
        </p:nvSpPr>
        <p:spPr bwMode="auto">
          <a:xfrm>
            <a:off x="1224702" y="4988636"/>
            <a:ext cx="1006475" cy="690563"/>
          </a:xfrm>
          <a:prstGeom prst="homePlate">
            <a:avLst>
              <a:gd name="adj" fmla="val 20449"/>
            </a:avLst>
          </a:prstGeom>
          <a:solidFill>
            <a:srgbClr val="C00000"/>
          </a:solidFill>
          <a:ln w="19050" cap="flat">
            <a:solidFill>
              <a:srgbClr val="C00000"/>
            </a:solidFill>
            <a:prstDash val="solid"/>
            <a:miter lim="800000"/>
          </a:ln>
          <a:effectLst>
            <a:outerShdw blurRad="63500" sx="102000" sy="102000" algn="ctr" rotWithShape="0">
              <a:prstClr val="black">
                <a:alpha val="40000"/>
              </a:prstClr>
            </a:outerShdw>
          </a:effectLst>
        </p:spPr>
        <p:txBody>
          <a:bodyPr lIns="91356" tIns="45678" rIns="91356" bIns="45678"/>
          <a:lstStyle/>
          <a:p>
            <a:pPr defTabSz="913765" eaLnBrk="0" fontAlgn="auto" hangingPunct="0">
              <a:lnSpc>
                <a:spcPct val="130000"/>
              </a:lnSpc>
              <a:defRPr/>
            </a:pPr>
            <a:endParaRPr lang="zh-CN" altLang="en-US" sz="1600" noProof="1">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1" name="PA-1022176"/>
          <p:cNvSpPr txBox="1">
            <a:spLocks noChangeArrowheads="1"/>
          </p:cNvSpPr>
          <p:nvPr>
            <p:custDataLst>
              <p:tags r:id="rId8"/>
            </p:custDataLst>
          </p:nvPr>
        </p:nvSpPr>
        <p:spPr bwMode="auto">
          <a:xfrm>
            <a:off x="861165" y="4845761"/>
            <a:ext cx="1668462" cy="88460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p>
            <a:pPr algn="ctr">
              <a:lnSpc>
                <a:spcPct val="130000"/>
              </a:lnSpc>
            </a:pPr>
            <a:r>
              <a:rPr lang="en-US" altLang="zh-CN" sz="48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10</a:t>
            </a:r>
            <a:endParaRPr lang="zh-CN" altLang="en-US" sz="4800" b="1"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12" name="PA-1022177"/>
          <p:cNvSpPr txBox="1">
            <a:spLocks noChangeArrowheads="1"/>
          </p:cNvSpPr>
          <p:nvPr>
            <p:custDataLst>
              <p:tags r:id="rId9"/>
            </p:custDataLst>
          </p:nvPr>
        </p:nvSpPr>
        <p:spPr bwMode="auto">
          <a:xfrm>
            <a:off x="2337540" y="4950029"/>
            <a:ext cx="8931275" cy="73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50000"/>
              </a:lnSpc>
              <a:buNone/>
            </a:pPr>
            <a:r>
              <a:rPr lang="zh-CN" altLang="en-US" sz="1600"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a:t>
            </a:r>
            <a:endParaRPr lang="en-US" altLang="zh-CN" sz="1600"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3" name="PA-矩形: 圆角 6"/>
          <p:cNvSpPr/>
          <p:nvPr>
            <p:custDataLst>
              <p:tags r:id="rId10"/>
            </p:custDataLst>
          </p:nvPr>
        </p:nvSpPr>
        <p:spPr bwMode="auto">
          <a:xfrm>
            <a:off x="1224702" y="1454391"/>
            <a:ext cx="10006013" cy="718173"/>
          </a:xfrm>
          <a:prstGeom prst="roundRect">
            <a:avLst>
              <a:gd name="adj" fmla="val 50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3200" b="1"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请添加标题文字请添加标题文字请添加标题文字</a:t>
            </a:r>
            <a:endParaRPr lang="zh-CN" altLang="en-US" sz="3200" b="1" kern="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4" name="文本框 13"/>
          <p:cNvSpPr txBox="1"/>
          <p:nvPr/>
        </p:nvSpPr>
        <p:spPr>
          <a:xfrm>
            <a:off x="1107792" y="366413"/>
            <a:ext cx="5676465" cy="460375"/>
          </a:xfrm>
          <a:prstGeom prst="rect">
            <a:avLst/>
          </a:prstGeom>
          <a:noFill/>
          <a:ln>
            <a:noFill/>
          </a:ln>
        </p:spPr>
        <p:txBody>
          <a:bodyPr vert="horz" wrap="square" rtlCol="0">
            <a:spAutoFit/>
          </a:bodyPr>
          <a:lstStyle>
            <a:defPPr>
              <a:defRPr lang="zh-CN"/>
            </a:defPPr>
            <a:lvl1pPr>
              <a:defRPr sz="2400">
                <a:gradFill>
                  <a:gsLst>
                    <a:gs pos="16000">
                      <a:schemeClr val="accent1"/>
                    </a:gs>
                    <a:gs pos="61000">
                      <a:schemeClr val="accent2"/>
                    </a:gs>
                    <a:gs pos="97000">
                      <a:schemeClr val="accent3"/>
                    </a:gs>
                    <a:gs pos="100000">
                      <a:schemeClr val="accent4"/>
                    </a:gs>
                  </a:gsLst>
                  <a:lin ang="3000000" scaled="0"/>
                </a:gradFill>
                <a:latin typeface="微软雅黑" panose="020B0503020204020204" pitchFamily="34" charset="-122"/>
                <a:ea typeface="微软雅黑" panose="020B0503020204020204" pitchFamily="34" charset="-122"/>
              </a:defRPr>
            </a:lvl1pPr>
          </a:lstStyle>
          <a:p>
            <a:pPr lvl="0"/>
            <a:r>
              <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4" grpId="0" animBg="1"/>
      <p:bldP spid="5" grpId="0"/>
      <p:bldP spid="6" grpId="0"/>
      <p:bldP spid="7" grpId="0" animBg="1"/>
      <p:bldP spid="8" grpId="0"/>
      <p:bldP spid="9" grpId="0"/>
      <p:bldP spid="10" grpId="0" animBg="1"/>
      <p:bldP spid="11" grpId="0"/>
      <p:bldP spid="12" grpId="0"/>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箭头连接符 3"/>
          <p:cNvCxnSpPr/>
          <p:nvPr/>
        </p:nvCxnSpPr>
        <p:spPr>
          <a:xfrm>
            <a:off x="1468736" y="1721066"/>
            <a:ext cx="0" cy="4552412"/>
          </a:xfrm>
          <a:prstGeom prst="straightConnector1">
            <a:avLst/>
          </a:prstGeom>
          <a:noFill/>
          <a:ln w="6350" cap="flat" cmpd="sng" algn="ctr">
            <a:solidFill>
              <a:srgbClr val="C00000"/>
            </a:solidFill>
            <a:prstDash val="solid"/>
            <a:miter lim="800000"/>
            <a:tailEnd type="oval"/>
          </a:ln>
          <a:effectLst/>
        </p:spPr>
      </p:cxnSp>
      <p:sp>
        <p:nvSpPr>
          <p:cNvPr id="5" name="矩形: 圆角 13"/>
          <p:cNvSpPr/>
          <p:nvPr/>
        </p:nvSpPr>
        <p:spPr>
          <a:xfrm>
            <a:off x="1066650" y="1856639"/>
            <a:ext cx="781021" cy="781021"/>
          </a:xfrm>
          <a:prstGeom prst="roundRect">
            <a:avLst>
              <a:gd name="adj" fmla="val 50000"/>
            </a:avLst>
          </a:prstGeom>
          <a:solidFill>
            <a:srgbClr val="C00000"/>
          </a:solidFill>
          <a:ln w="12700" cap="flat" cmpd="sng" algn="ctr">
            <a:solidFill>
              <a:srgbClr val="C00000"/>
            </a:solidFill>
            <a:prstDash val="solid"/>
            <a:miter lim="800000"/>
          </a:ln>
          <a:effectLst/>
        </p:spPr>
        <p:txBody>
          <a:bodyPr rtlCol="0" anchor="ctr"/>
          <a:lstStyle/>
          <a:p>
            <a:pPr algn="ctr">
              <a:defRPr/>
            </a:pPr>
            <a:r>
              <a:rPr lang="en-US" altLang="zh-CN" sz="2000" b="1" kern="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11</a:t>
            </a:r>
            <a:endParaRPr lang="zh-CN" altLang="en-US" sz="2000" b="1" kern="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6" name="矩形: 圆角 14"/>
          <p:cNvSpPr/>
          <p:nvPr/>
        </p:nvSpPr>
        <p:spPr>
          <a:xfrm>
            <a:off x="1066650" y="3099430"/>
            <a:ext cx="781021" cy="781021"/>
          </a:xfrm>
          <a:prstGeom prst="roundRect">
            <a:avLst>
              <a:gd name="adj" fmla="val 50000"/>
            </a:avLst>
          </a:prstGeom>
          <a:solidFill>
            <a:srgbClr val="C00000"/>
          </a:solidFill>
          <a:ln w="12700" cap="flat" cmpd="sng" algn="ctr">
            <a:solidFill>
              <a:srgbClr val="C00000"/>
            </a:solidFill>
            <a:prstDash val="solid"/>
            <a:miter lim="800000"/>
          </a:ln>
          <a:effectLst/>
        </p:spPr>
        <p:txBody>
          <a:bodyPr rtlCol="0" anchor="ctr"/>
          <a:lstStyle/>
          <a:p>
            <a:pPr algn="ctr">
              <a:defRPr/>
            </a:pPr>
            <a:r>
              <a:rPr lang="en-US" altLang="zh-CN" sz="2000" b="1" kern="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12</a:t>
            </a:r>
            <a:endParaRPr lang="zh-CN" altLang="en-US" sz="2000" b="1" kern="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7" name="箭头: V 形 20"/>
          <p:cNvSpPr/>
          <p:nvPr/>
        </p:nvSpPr>
        <p:spPr>
          <a:xfrm>
            <a:off x="2112797" y="2050552"/>
            <a:ext cx="389412" cy="389412"/>
          </a:xfrm>
          <a:prstGeom prst="chevron">
            <a:avLst/>
          </a:prstGeom>
          <a:solidFill>
            <a:srgbClr val="C00000"/>
          </a:solidFill>
          <a:ln w="12700" cap="flat" cmpd="sng" algn="ctr">
            <a:solidFill>
              <a:srgbClr val="C00000"/>
            </a:solidFill>
            <a:prstDash val="solid"/>
            <a:miter lim="800000"/>
          </a:ln>
          <a:effectLst/>
        </p:spPr>
        <p:txBody>
          <a:bodyPr rtlCol="0" anchor="ctr"/>
          <a:lstStyle/>
          <a:p>
            <a:pPr algn="ctr">
              <a:defRPr/>
            </a:pPr>
            <a:endParaRPr lang="zh-CN" altLang="en-US" kern="0">
              <a:solidFill>
                <a:prstClr val="black"/>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8" name="箭头: V 形 21"/>
          <p:cNvSpPr/>
          <p:nvPr/>
        </p:nvSpPr>
        <p:spPr>
          <a:xfrm>
            <a:off x="2112797" y="3294288"/>
            <a:ext cx="389412" cy="389412"/>
          </a:xfrm>
          <a:prstGeom prst="chevron">
            <a:avLst/>
          </a:prstGeom>
          <a:solidFill>
            <a:srgbClr val="C00000"/>
          </a:solidFill>
          <a:ln w="12700" cap="flat" cmpd="sng" algn="ctr">
            <a:solidFill>
              <a:srgbClr val="C00000"/>
            </a:solidFill>
            <a:prstDash val="solid"/>
            <a:miter lim="800000"/>
          </a:ln>
          <a:effectLst/>
        </p:spPr>
        <p:txBody>
          <a:bodyPr rtlCol="0" anchor="ctr"/>
          <a:lstStyle/>
          <a:p>
            <a:pPr algn="ctr">
              <a:defRPr/>
            </a:pPr>
            <a:endParaRPr lang="zh-CN" altLang="en-US" kern="0">
              <a:solidFill>
                <a:prstClr val="black"/>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9" name="矩形: 圆角 14"/>
          <p:cNvSpPr/>
          <p:nvPr/>
        </p:nvSpPr>
        <p:spPr>
          <a:xfrm>
            <a:off x="1066650" y="4165731"/>
            <a:ext cx="781021" cy="781021"/>
          </a:xfrm>
          <a:prstGeom prst="roundRect">
            <a:avLst>
              <a:gd name="adj" fmla="val 50000"/>
            </a:avLst>
          </a:prstGeom>
          <a:solidFill>
            <a:srgbClr val="C00000"/>
          </a:solidFill>
          <a:ln w="12700" cap="flat" cmpd="sng" algn="ctr">
            <a:solidFill>
              <a:srgbClr val="C00000"/>
            </a:solidFill>
            <a:prstDash val="solid"/>
            <a:miter lim="800000"/>
          </a:ln>
          <a:effectLst/>
        </p:spPr>
        <p:txBody>
          <a:bodyPr rtlCol="0" anchor="ctr"/>
          <a:lstStyle/>
          <a:p>
            <a:pPr algn="ctr">
              <a:defRPr/>
            </a:pPr>
            <a:r>
              <a:rPr lang="en-US" altLang="zh-CN" sz="2000" b="1" kern="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13</a:t>
            </a:r>
            <a:endParaRPr lang="zh-CN" altLang="en-US" sz="2000" b="1" kern="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0" name="箭头: V 形 21"/>
          <p:cNvSpPr/>
          <p:nvPr/>
        </p:nvSpPr>
        <p:spPr>
          <a:xfrm>
            <a:off x="2112797" y="4361534"/>
            <a:ext cx="389412" cy="389412"/>
          </a:xfrm>
          <a:prstGeom prst="chevron">
            <a:avLst/>
          </a:prstGeom>
          <a:solidFill>
            <a:srgbClr val="C00000"/>
          </a:solidFill>
          <a:ln w="12700" cap="flat" cmpd="sng" algn="ctr">
            <a:solidFill>
              <a:srgbClr val="C00000"/>
            </a:solidFill>
            <a:prstDash val="solid"/>
            <a:miter lim="800000"/>
          </a:ln>
          <a:effectLst/>
        </p:spPr>
        <p:txBody>
          <a:bodyPr rtlCol="0" anchor="ctr"/>
          <a:lstStyle/>
          <a:p>
            <a:pPr algn="ctr">
              <a:defRPr/>
            </a:pPr>
            <a:endParaRPr lang="zh-CN" altLang="en-US" kern="0">
              <a:solidFill>
                <a:prstClr val="black"/>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1" name="矩形 10"/>
          <p:cNvSpPr/>
          <p:nvPr/>
        </p:nvSpPr>
        <p:spPr>
          <a:xfrm>
            <a:off x="2571223" y="1803491"/>
            <a:ext cx="8411993" cy="922020"/>
          </a:xfrm>
          <a:prstGeom prst="rect">
            <a:avLst/>
          </a:prstGeom>
        </p:spPr>
        <p:txBody>
          <a:bodyPr wrap="square">
            <a:spAutoFit/>
          </a:bodyPr>
          <a:lstStyle/>
          <a:p>
            <a:pPr algn="just">
              <a:lnSpc>
                <a:spcPct val="150000"/>
              </a:lnSpc>
              <a:buNone/>
            </a:pPr>
            <a:r>
              <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a:t>
            </a:r>
            <a:endParaRPr lang="zh-CN" altLang="en-US"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2" name="矩形 11"/>
          <p:cNvSpPr/>
          <p:nvPr/>
        </p:nvSpPr>
        <p:spPr>
          <a:xfrm>
            <a:off x="2571223" y="3040262"/>
            <a:ext cx="8411993" cy="922020"/>
          </a:xfrm>
          <a:prstGeom prst="rect">
            <a:avLst/>
          </a:prstGeom>
        </p:spPr>
        <p:txBody>
          <a:bodyPr wrap="square">
            <a:spAutoFit/>
          </a:bodyPr>
          <a:lstStyle/>
          <a:p>
            <a:pPr algn="just">
              <a:lnSpc>
                <a:spcPct val="150000"/>
              </a:lnSpc>
              <a:buNone/>
            </a:pPr>
            <a:r>
              <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a:t>
            </a:r>
            <a:endParaRPr lang="zh-CN" altLang="en-US"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3" name="矩形 12"/>
          <p:cNvSpPr/>
          <p:nvPr/>
        </p:nvSpPr>
        <p:spPr>
          <a:xfrm>
            <a:off x="2571223" y="4094576"/>
            <a:ext cx="8411993" cy="922020"/>
          </a:xfrm>
          <a:prstGeom prst="rect">
            <a:avLst/>
          </a:prstGeom>
        </p:spPr>
        <p:txBody>
          <a:bodyPr wrap="square">
            <a:spAutoFit/>
          </a:bodyPr>
          <a:lstStyle/>
          <a:p>
            <a:pPr algn="just">
              <a:lnSpc>
                <a:spcPct val="150000"/>
              </a:lnSpc>
              <a:buNone/>
            </a:pPr>
            <a:r>
              <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a:t>
            </a:r>
            <a:endParaRPr lang="zh-CN" altLang="en-US"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7" name="矩形: 圆角 14"/>
          <p:cNvSpPr/>
          <p:nvPr/>
        </p:nvSpPr>
        <p:spPr>
          <a:xfrm>
            <a:off x="1066650" y="5337367"/>
            <a:ext cx="781021" cy="781021"/>
          </a:xfrm>
          <a:prstGeom prst="roundRect">
            <a:avLst>
              <a:gd name="adj" fmla="val 50000"/>
            </a:avLst>
          </a:prstGeom>
          <a:solidFill>
            <a:srgbClr val="C00000"/>
          </a:solidFill>
          <a:ln w="12700" cap="flat" cmpd="sng" algn="ctr">
            <a:solidFill>
              <a:srgbClr val="C00000"/>
            </a:solidFill>
            <a:prstDash val="solid"/>
            <a:miter lim="800000"/>
          </a:ln>
          <a:effectLst/>
        </p:spPr>
        <p:txBody>
          <a:bodyPr rtlCol="0" anchor="ctr"/>
          <a:lstStyle/>
          <a:p>
            <a:pPr algn="ctr">
              <a:defRPr/>
            </a:pPr>
            <a:r>
              <a:rPr lang="en-US" altLang="zh-CN" sz="2000" b="1" kern="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rPr>
              <a:t>14</a:t>
            </a:r>
            <a:endParaRPr lang="zh-CN" altLang="en-US" sz="2000" b="1" kern="0" dirty="0">
              <a:solidFill>
                <a:schemeClr val="bg1"/>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8" name="箭头: V 形 21"/>
          <p:cNvSpPr/>
          <p:nvPr/>
        </p:nvSpPr>
        <p:spPr>
          <a:xfrm>
            <a:off x="2112797" y="5533170"/>
            <a:ext cx="389412" cy="389412"/>
          </a:xfrm>
          <a:prstGeom prst="chevron">
            <a:avLst/>
          </a:prstGeom>
          <a:solidFill>
            <a:srgbClr val="C00000"/>
          </a:solidFill>
          <a:ln w="12700" cap="flat" cmpd="sng" algn="ctr">
            <a:solidFill>
              <a:srgbClr val="C00000"/>
            </a:solidFill>
            <a:prstDash val="solid"/>
            <a:miter lim="800000"/>
          </a:ln>
          <a:effectLst/>
        </p:spPr>
        <p:txBody>
          <a:bodyPr rtlCol="0" anchor="ctr"/>
          <a:lstStyle/>
          <a:p>
            <a:pPr algn="ctr">
              <a:defRPr/>
            </a:pPr>
            <a:endParaRPr lang="zh-CN" altLang="en-US" kern="0">
              <a:solidFill>
                <a:prstClr val="black"/>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19" name="矩形 18"/>
          <p:cNvSpPr/>
          <p:nvPr/>
        </p:nvSpPr>
        <p:spPr>
          <a:xfrm>
            <a:off x="2571223" y="5266212"/>
            <a:ext cx="8411993" cy="922020"/>
          </a:xfrm>
          <a:prstGeom prst="rect">
            <a:avLst/>
          </a:prstGeom>
        </p:spPr>
        <p:txBody>
          <a:bodyPr wrap="square">
            <a:spAutoFit/>
          </a:bodyPr>
          <a:lstStyle/>
          <a:p>
            <a:pPr algn="just">
              <a:lnSpc>
                <a:spcPct val="150000"/>
              </a:lnSpc>
              <a:buNone/>
            </a:pPr>
            <a:r>
              <a:rPr lang="zh-CN" altLang="en-US" dirty="0">
                <a:solidFill>
                  <a:srgbClr val="333333"/>
                </a:solidFill>
                <a:latin typeface="Arial" panose="020B0604020202020204" pitchFamily="34" charset="0"/>
                <a:ea typeface="思源黑体 CN Regular" panose="020B0500000000000000" pitchFamily="34" charset="-122"/>
                <a:cs typeface="+mn-ea"/>
                <a:sym typeface="Arial" panose="020B0604020202020204" pitchFamily="34" charset="0"/>
              </a:rPr>
              <a:t>在此编辑文本内容在此编辑文本在此编辑文本内容在此编辑文本在此编辑文本内在此编辑文本内容在此编辑文本在此编辑文本内容在此编辑文本在此编辑文本</a:t>
            </a:r>
            <a:endParaRPr lang="zh-CN" altLang="en-US" dirty="0">
              <a:latin typeface="Arial" panose="020B0604020202020204" pitchFamily="34" charset="0"/>
              <a:ea typeface="思源黑体 CN Regular" panose="020B0500000000000000" pitchFamily="34" charset="-122"/>
              <a:cs typeface="+mn-ea"/>
              <a:sym typeface="Arial" panose="020B0604020202020204" pitchFamily="34" charset="0"/>
            </a:endParaRPr>
          </a:p>
        </p:txBody>
      </p:sp>
      <p:sp>
        <p:nvSpPr>
          <p:cNvPr id="20" name="文本框 19"/>
          <p:cNvSpPr txBox="1"/>
          <p:nvPr/>
        </p:nvSpPr>
        <p:spPr>
          <a:xfrm>
            <a:off x="1107792" y="366413"/>
            <a:ext cx="5676465" cy="460375"/>
          </a:xfrm>
          <a:prstGeom prst="rect">
            <a:avLst/>
          </a:prstGeom>
          <a:noFill/>
          <a:ln>
            <a:noFill/>
          </a:ln>
        </p:spPr>
        <p:txBody>
          <a:bodyPr vert="horz" wrap="square" rtlCol="0">
            <a:spAutoFit/>
          </a:bodyPr>
          <a:lstStyle>
            <a:defPPr>
              <a:defRPr lang="zh-CN"/>
            </a:defPPr>
            <a:lvl1pPr>
              <a:defRPr sz="2400">
                <a:gradFill>
                  <a:gsLst>
                    <a:gs pos="16000">
                      <a:schemeClr val="accent1"/>
                    </a:gs>
                    <a:gs pos="61000">
                      <a:schemeClr val="accent2"/>
                    </a:gs>
                    <a:gs pos="97000">
                      <a:schemeClr val="accent3"/>
                    </a:gs>
                    <a:gs pos="100000">
                      <a:schemeClr val="accent4"/>
                    </a:gs>
                  </a:gsLst>
                  <a:lin ang="3000000" scaled="0"/>
                </a:gradFill>
                <a:latin typeface="微软雅黑" panose="020B0503020204020204" pitchFamily="34" charset="-122"/>
                <a:ea typeface="微软雅黑" panose="020B0503020204020204" pitchFamily="34" charset="-122"/>
              </a:defRPr>
            </a:lvl1pPr>
          </a:lstStyle>
          <a:p>
            <a:pPr lvl="0"/>
            <a:r>
              <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rPr>
              <a:t>请添加您的标题文字</a:t>
            </a:r>
            <a:endParaRPr lang="zh-CN" altLang="en-US" kern="0" dirty="0">
              <a:solidFill>
                <a:srgbClr val="C00000"/>
              </a:solidFill>
              <a:latin typeface="Arial" panose="020B0604020202020204" pitchFamily="34" charset="0"/>
              <a:ea typeface="思源黑体 CN Regular" panose="020B0500000000000000"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bldLst>
      <p:bldP spid="5" grpId="0" animBg="1"/>
      <p:bldP spid="6" grpId="0" animBg="1"/>
      <p:bldP spid="7" grpId="0" animBg="1"/>
      <p:bldP spid="8" grpId="0" animBg="1"/>
      <p:bldP spid="9" grpId="0" animBg="1"/>
      <p:bldP spid="10" grpId="0" animBg="1"/>
      <p:bldP spid="11" grpId="0"/>
      <p:bldP spid="12" grpId="0"/>
      <p:bldP spid="13" grpId="0"/>
      <p:bldP spid="17" grpId="0" animBg="1"/>
      <p:bldP spid="18" grpId="0" animBg="1"/>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3457575" y="2413000"/>
            <a:ext cx="5627370" cy="1106805"/>
          </a:xfrm>
          <a:prstGeom prst="rect">
            <a:avLst/>
          </a:prstGeom>
          <a:noFill/>
        </p:spPr>
        <p:txBody>
          <a:bodyPr wrap="square" rtlCol="0">
            <a:spAutoFit/>
          </a:bodyPr>
          <a:lstStyle/>
          <a:p>
            <a:pPr algn="dist"/>
            <a:r>
              <a:rPr kumimoji="1" lang="zh-CN" altLang="en-US" sz="6600" b="1" dirty="0">
                <a:solidFill>
                  <a:schemeClr val="bg1"/>
                </a:solidFill>
                <a:latin typeface="思源黑体 CN Bold" panose="020B0800000000000000" pitchFamily="34" charset="-128"/>
                <a:ea typeface="思源黑体 CN Bold" panose="020B0800000000000000" pitchFamily="34" charset="-128"/>
              </a:rPr>
              <a:t>感谢观看！</a:t>
            </a:r>
            <a:endParaRPr kumimoji="1" lang="zh-CN" altLang="en-US" sz="6600" b="1" dirty="0">
              <a:solidFill>
                <a:schemeClr val="bg1"/>
              </a:solidFill>
              <a:latin typeface="思源黑体 CN Bold" panose="020B0800000000000000" pitchFamily="34" charset="-128"/>
              <a:ea typeface="思源黑体 CN Bold" panose="020B0800000000000000" pitchFamily="34" charset="-128"/>
            </a:endParaRPr>
          </a:p>
        </p:txBody>
      </p:sp>
      <p:sp>
        <p:nvSpPr>
          <p:cNvPr id="34" name="文本框 33"/>
          <p:cNvSpPr txBox="1"/>
          <p:nvPr/>
        </p:nvSpPr>
        <p:spPr>
          <a:xfrm>
            <a:off x="3731854" y="1806687"/>
            <a:ext cx="4905272" cy="306705"/>
          </a:xfrm>
          <a:prstGeom prst="rect">
            <a:avLst/>
          </a:prstGeom>
          <a:noFill/>
        </p:spPr>
        <p:txBody>
          <a:bodyPr wrap="square" rtlCol="0">
            <a:spAutoFit/>
          </a:bodyPr>
          <a:lstStyle/>
          <a:p>
            <a:pPr algn="dist"/>
            <a:r>
              <a:rPr kumimoji="1" lang="en-US" altLang="zh-CN" sz="1400" dirty="0">
                <a:solidFill>
                  <a:schemeClr val="bg1"/>
                </a:solidFill>
                <a:latin typeface="思源黑体 CN Regular" panose="020B0500000000000000" pitchFamily="34" charset="-128"/>
                <a:ea typeface="思源黑体 CN Regular" panose="020B0500000000000000" pitchFamily="34" charset="-128"/>
                <a:sym typeface="+mn-ea"/>
              </a:rPr>
              <a:t>2021</a:t>
            </a:r>
            <a:r>
              <a:rPr kumimoji="1" lang="zh-CN" altLang="en-US" sz="1400" dirty="0">
                <a:solidFill>
                  <a:schemeClr val="bg1"/>
                </a:solidFill>
                <a:latin typeface="思源黑体 CN Regular" panose="020B0500000000000000" pitchFamily="34" charset="-128"/>
                <a:ea typeface="思源黑体 CN Regular" panose="020B0500000000000000" pitchFamily="34" charset="-128"/>
                <a:sym typeface="+mn-ea"/>
              </a:rPr>
              <a:t>党建社会组织工作汇报模板</a:t>
            </a:r>
            <a:endParaRPr kumimoji="1" lang="zh-CN" altLang="en-US" sz="1400" dirty="0">
              <a:solidFill>
                <a:schemeClr val="bg1"/>
              </a:solidFill>
              <a:latin typeface="思源黑体 CN Regular" panose="020B0500000000000000" pitchFamily="34" charset="-128"/>
              <a:ea typeface="思源黑体 CN Regular" panose="020B0500000000000000" pitchFamily="34" charset="-128"/>
            </a:endParaRPr>
          </a:p>
        </p:txBody>
      </p:sp>
      <p:grpSp>
        <p:nvGrpSpPr>
          <p:cNvPr id="2" name="组合 1"/>
          <p:cNvGrpSpPr/>
          <p:nvPr/>
        </p:nvGrpSpPr>
        <p:grpSpPr>
          <a:xfrm>
            <a:off x="3231994" y="4004187"/>
            <a:ext cx="6250428" cy="398780"/>
            <a:chOff x="3780060" y="3886199"/>
            <a:chExt cx="6250428" cy="398780"/>
          </a:xfrm>
        </p:grpSpPr>
        <p:sp>
          <p:nvSpPr>
            <p:cNvPr id="4" name="文本框 3"/>
            <p:cNvSpPr txBox="1"/>
            <p:nvPr/>
          </p:nvSpPr>
          <p:spPr>
            <a:xfrm>
              <a:off x="4119785" y="3886199"/>
              <a:ext cx="5426710" cy="398780"/>
            </a:xfrm>
            <a:prstGeom prst="rect">
              <a:avLst/>
            </a:prstGeom>
            <a:noFill/>
          </p:spPr>
          <p:txBody>
            <a:bodyPr wrap="square" rtlCol="0">
              <a:spAutoFit/>
            </a:bodyPr>
            <a:lstStyle/>
            <a:p>
              <a:pPr algn="dist"/>
              <a:r>
                <a:rPr kumimoji="1" lang="zh-CN" altLang="en-US" sz="2000" dirty="0">
                  <a:solidFill>
                    <a:schemeClr val="bg1"/>
                  </a:solidFill>
                  <a:latin typeface="思源黑体 CN Regular" panose="020B0500000000000000" pitchFamily="34" charset="-128"/>
                  <a:ea typeface="思源黑体 CN Regular" panose="020B0500000000000000" pitchFamily="34" charset="-128"/>
                </a:rPr>
                <a:t>这里请添加您的副标题文字</a:t>
              </a:r>
              <a:endParaRPr kumimoji="1" lang="zh-CN" altLang="en-US" sz="2000" dirty="0">
                <a:solidFill>
                  <a:schemeClr val="bg1"/>
                </a:solidFill>
                <a:latin typeface="思源黑体 CN Regular" panose="020B0500000000000000" pitchFamily="34" charset="-128"/>
                <a:ea typeface="思源黑体 CN Regular" panose="020B0500000000000000" pitchFamily="34" charset="-128"/>
              </a:endParaRPr>
            </a:p>
          </p:txBody>
        </p:sp>
        <p:sp>
          <p:nvSpPr>
            <p:cNvPr id="5" name="五角星 4"/>
            <p:cNvSpPr/>
            <p:nvPr/>
          </p:nvSpPr>
          <p:spPr>
            <a:xfrm>
              <a:off x="9661156" y="3886199"/>
              <a:ext cx="369332" cy="36933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五角星 5"/>
            <p:cNvSpPr/>
            <p:nvPr/>
          </p:nvSpPr>
          <p:spPr>
            <a:xfrm>
              <a:off x="3780060" y="3886199"/>
              <a:ext cx="369332" cy="36933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cxnSp>
        <p:nvCxnSpPr>
          <p:cNvPr id="7" name="直线连接符 31"/>
          <p:cNvCxnSpPr/>
          <p:nvPr/>
        </p:nvCxnSpPr>
        <p:spPr>
          <a:xfrm>
            <a:off x="3294831" y="4527756"/>
            <a:ext cx="6124754"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线连接符 32"/>
          <p:cNvCxnSpPr/>
          <p:nvPr/>
        </p:nvCxnSpPr>
        <p:spPr>
          <a:xfrm>
            <a:off x="3294831" y="3898491"/>
            <a:ext cx="6124754"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172173" y="4763736"/>
            <a:ext cx="3905250" cy="337185"/>
          </a:xfrm>
          <a:prstGeom prst="rect">
            <a:avLst/>
          </a:prstGeom>
          <a:noFill/>
        </p:spPr>
        <p:txBody>
          <a:bodyPr wrap="none" rtlCol="0">
            <a:spAutoFit/>
          </a:bodyPr>
          <a:lstStyle/>
          <a:p>
            <a:r>
              <a:rPr kumimoji="1" lang="zh-CN" altLang="en-US" sz="1600" dirty="0">
                <a:solidFill>
                  <a:schemeClr val="bg1"/>
                </a:solidFill>
                <a:latin typeface="思源黑体 CN Regular" panose="020B0500000000000000" pitchFamily="34" charset="-128"/>
                <a:ea typeface="思源黑体 CN Regular" panose="020B0500000000000000" pitchFamily="34" charset="-128"/>
              </a:rPr>
              <a:t>汇报人：</a:t>
            </a:r>
            <a:r>
              <a:rPr kumimoji="1" lang="en-US" altLang="zh-CN" sz="1600" dirty="0">
                <a:solidFill>
                  <a:schemeClr val="bg1"/>
                </a:solidFill>
                <a:latin typeface="思源黑体 CN Regular" panose="020B0500000000000000" pitchFamily="34" charset="-128"/>
                <a:ea typeface="思源黑体 CN Regular" panose="020B0500000000000000" pitchFamily="34" charset="-128"/>
              </a:rPr>
              <a:t>XXXX        </a:t>
            </a:r>
            <a:r>
              <a:rPr kumimoji="1" lang="zh-CN" altLang="en-US" sz="1600" dirty="0">
                <a:solidFill>
                  <a:schemeClr val="bg1"/>
                </a:solidFill>
                <a:latin typeface="思源黑体 CN Regular" panose="020B0500000000000000" pitchFamily="34" charset="-128"/>
                <a:ea typeface="思源黑体 CN Regular" panose="020B0500000000000000" pitchFamily="34" charset="-128"/>
              </a:rPr>
              <a:t>汇报时间：</a:t>
            </a:r>
            <a:r>
              <a:rPr kumimoji="1" lang="en-US" altLang="zh-CN" sz="1600" dirty="0">
                <a:solidFill>
                  <a:schemeClr val="bg1"/>
                </a:solidFill>
                <a:latin typeface="思源黑体 CN Regular" panose="020B0500000000000000" pitchFamily="34" charset="-128"/>
                <a:ea typeface="思源黑体 CN Regular" panose="020B0500000000000000" pitchFamily="34" charset="-128"/>
              </a:rPr>
              <a:t>2021/00/00</a:t>
            </a:r>
            <a:endParaRPr kumimoji="1" lang="en-US" altLang="zh-CN" sz="1600" dirty="0">
              <a:solidFill>
                <a:schemeClr val="bg1"/>
              </a:solidFill>
              <a:latin typeface="思源黑体 CN Regular" panose="020B0500000000000000" pitchFamily="34" charset="-128"/>
              <a:ea typeface="思源黑体 CN Regular" panose="020B05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3" grpId="0"/>
      <p:bldP spid="34" grpId="0"/>
      <p:bldP spid="9" grpId="0"/>
    </p:bldLst>
  </p:timing>
</p:sld>
</file>

<file path=ppt/tags/tag1.xml><?xml version="1.0" encoding="utf-8"?>
<p:tagLst xmlns:p="http://schemas.openxmlformats.org/presentationml/2006/main">
  <p:tag name="PA" val="v5.2.7"/>
</p:tagLst>
</file>

<file path=ppt/tags/tag2.xml><?xml version="1.0" encoding="utf-8"?>
<p:tagLst xmlns:p="http://schemas.openxmlformats.org/presentationml/2006/main">
  <p:tag name="PA" val="v5.2.7"/>
</p:tagLst>
</file>

<file path=ppt/tags/tag3.xml><?xml version="1.0" encoding="utf-8"?>
<p:tagLst xmlns:p="http://schemas.openxmlformats.org/presentationml/2006/main">
  <p:tag name="PA" val="v5.2.7"/>
</p:tagLst>
</file>

<file path=ppt/tags/tag4.xml><?xml version="1.0" encoding="utf-8"?>
<p:tagLst xmlns:p="http://schemas.openxmlformats.org/presentationml/2006/main">
  <p:tag name="PA" val="v5.2.7"/>
</p:tagLst>
</file>

<file path=ppt/tags/tag5.xml><?xml version="1.0" encoding="utf-8"?>
<p:tagLst xmlns:p="http://schemas.openxmlformats.org/presentationml/2006/main">
  <p:tag name="PA" val="v5.2.7"/>
</p:tagLst>
</file>

<file path=ppt/tags/tag6.xml><?xml version="1.0" encoding="utf-8"?>
<p:tagLst xmlns:p="http://schemas.openxmlformats.org/presentationml/2006/main">
  <p:tag name="PA" val="v5.2.7"/>
</p:tagLst>
</file>

<file path=ppt/tags/tag7.xml><?xml version="1.0" encoding="utf-8"?>
<p:tagLst xmlns:p="http://schemas.openxmlformats.org/presentationml/2006/main">
  <p:tag name="PA" val="v5.2.7"/>
</p:tagLst>
</file>

<file path=ppt/tags/tag8.xml><?xml version="1.0" encoding="utf-8"?>
<p:tagLst xmlns:p="http://schemas.openxmlformats.org/presentationml/2006/main">
  <p:tag name="PA" val="v5.2.7"/>
</p:tagLst>
</file>

<file path=ppt/tags/tag9.xml><?xml version="1.0" encoding="utf-8"?>
<p:tagLst xmlns:p="http://schemas.openxmlformats.org/presentationml/2006/main">
  <p:tag name="PA" val="v5.2.7"/>
</p:tagLst>
</file>

<file path=ppt/tags/tag10.xml><?xml version="1.0" encoding="utf-8"?>
<p:tagLst xmlns:p="http://schemas.openxmlformats.org/presentationml/2006/main">
  <p:tag name="PA" val="v5.2.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3289</Words>
  <Application>WPS 演示</Application>
  <PresentationFormat>自定义</PresentationFormat>
  <Paragraphs>212</Paragraphs>
  <Slides>20</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20</vt:i4>
      </vt:variant>
    </vt:vector>
  </HeadingPairs>
  <TitlesOfParts>
    <vt:vector size="39" baseType="lpstr">
      <vt:lpstr>Arial</vt:lpstr>
      <vt:lpstr>宋体</vt:lpstr>
      <vt:lpstr>Wingdings</vt:lpstr>
      <vt:lpstr>微软雅黑</vt:lpstr>
      <vt:lpstr>思源黑体 CN Heavy</vt:lpstr>
      <vt:lpstr>黑体</vt:lpstr>
      <vt:lpstr>Segoe UI</vt:lpstr>
      <vt:lpstr>Wingdings</vt:lpstr>
      <vt:lpstr>思源黑体 CN Bold</vt:lpstr>
      <vt:lpstr>思源黑体 CN Regular</vt:lpstr>
      <vt:lpstr>汉仪雅酷黑 85W</vt:lpstr>
      <vt:lpstr>Arial Black</vt:lpstr>
      <vt:lpstr>思源黑体 CN Regular</vt:lpstr>
      <vt:lpstr>思源黑体 CN Light</vt:lpstr>
      <vt:lpstr>等线</vt:lpstr>
      <vt:lpstr>等线 Light</vt:lpstr>
      <vt:lpstr>Calibri</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Huahua</dc:creator>
  <cp:lastModifiedBy>需求描述</cp:lastModifiedBy>
  <cp:revision>22</cp:revision>
  <dcterms:created xsi:type="dcterms:W3CDTF">2021-03-03T08:30:00Z</dcterms:created>
  <dcterms:modified xsi:type="dcterms:W3CDTF">2021-08-19T10:58:48Z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2052-11.1.0.10503</vt:lpwstr>
  </property>
  <property fmtid="{D5CDD505-2E9C-101B-9397-08002B2CF9AE}" pid="3" name="ICV">
    <vt:lpwstr>04A6F425A03942AA947FF13599065874</vt:lpwstr>
  </property>
</Properties>
</file>