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7" r:id="rId3"/>
    <p:sldId id="256" r:id="rId4"/>
    <p:sldId id="289" r:id="rId5"/>
    <p:sldId id="290" r:id="rId7"/>
    <p:sldId id="304" r:id="rId8"/>
    <p:sldId id="291" r:id="rId9"/>
    <p:sldId id="341" r:id="rId10"/>
    <p:sldId id="1357" r:id="rId11"/>
    <p:sldId id="296" r:id="rId12"/>
    <p:sldId id="313" r:id="rId13"/>
    <p:sldId id="307" r:id="rId14"/>
    <p:sldId id="299" r:id="rId15"/>
    <p:sldId id="282" r:id="rId16"/>
    <p:sldId id="443" r:id="rId17"/>
    <p:sldId id="319" r:id="rId18"/>
    <p:sldId id="306" r:id="rId19"/>
    <p:sldId id="314" r:id="rId20"/>
    <p:sldId id="298" r:id="rId21"/>
    <p:sldId id="292" r:id="rId22"/>
    <p:sldId id="300" r:id="rId23"/>
    <p:sldId id="301" r:id="rId24"/>
    <p:sldId id="315" r:id="rId25"/>
    <p:sldId id="295" r:id="rId26"/>
    <p:sldId id="293" r:id="rId27"/>
    <p:sldId id="297" r:id="rId28"/>
    <p:sldId id="294" r:id="rId29"/>
    <p:sldId id="1358"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8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29" y="254"/>
      </p:cViewPr>
      <p:guideLst>
        <p:guide orient="horz" pos="2160"/>
        <p:guide pos="3840"/>
      </p:guideLst>
    </p:cSldViewPr>
  </p:slideViewPr>
  <p:notesTextViewPr>
    <p:cViewPr>
      <p:scale>
        <a:sx n="1" d="1"/>
        <a:sy n="1" d="1"/>
      </p:scale>
      <p:origin x="0" y="0"/>
    </p:cViewPr>
  </p:notesTextViewPr>
  <p:sorterViewPr>
    <p:cViewPr>
      <p:scale>
        <a:sx n="34" d="100"/>
        <a:sy n="34"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9050">
              <a:noFill/>
            </a:ln>
          </c:spPr>
          <c:explosion val="0"/>
          <c:dPt>
            <c:idx val="0"/>
            <c:bubble3D val="0"/>
            <c:spPr>
              <a:solidFill>
                <a:schemeClr val="accent1"/>
              </a:solidFill>
              <a:ln w="19050">
                <a:noFill/>
              </a:ln>
              <a:effectLst/>
            </c:spPr>
          </c:dPt>
          <c:dPt>
            <c:idx val="1"/>
            <c:bubble3D val="0"/>
            <c:spPr>
              <a:solidFill>
                <a:schemeClr val="accent2"/>
              </a:solidFill>
              <a:ln w="19050">
                <a:noFill/>
              </a:ln>
              <a:effectLst/>
            </c:spPr>
          </c:dPt>
          <c:dPt>
            <c:idx val="2"/>
            <c:bubble3D val="0"/>
            <c:spPr>
              <a:solidFill>
                <a:schemeClr val="accent3"/>
              </a:solidFill>
              <a:ln w="19050">
                <a:noFill/>
              </a:ln>
              <a:effectLst/>
            </c:spPr>
          </c:dPt>
          <c:dPt>
            <c:idx val="3"/>
            <c:bubble3D val="0"/>
            <c:spPr>
              <a:solidFill>
                <a:schemeClr val="accent4"/>
              </a:solidFill>
              <a:ln w="19050">
                <a:noFill/>
              </a:ln>
              <a:effectLst/>
            </c:spPr>
          </c:dPt>
          <c:dLbls>
            <c:delete val="1"/>
          </c:dLbls>
          <c:cat>
            <c:strRef>
              <c:f>Sheet1!$A$2:$A$5</c:f>
              <c:strCache>
                <c:ptCount val="4"/>
                <c:pt idx="0">
                  <c:v>1st Qtr</c:v>
                </c:pt>
                <c:pt idx="1">
                  <c:v>2nd Qtr</c:v>
                </c:pt>
                <c:pt idx="2">
                  <c:v>3rd Qtr</c:v>
                </c:pt>
                <c:pt idx="3">
                  <c:v>4th Qtr</c:v>
                </c:pt>
              </c:strCache>
            </c:strRef>
          </c:cat>
          <c:val>
            <c:numRef>
              <c:f>Sheet1!$B$2:$B$5</c:f>
              <c:numCache>
                <c:formatCode>0%</c:formatCode>
                <c:ptCount val="4"/>
                <c:pt idx="0">
                  <c:v>0.25</c:v>
                </c:pt>
                <c:pt idx="1">
                  <c:v>0.44</c:v>
                </c:pt>
                <c:pt idx="2">
                  <c:v>0.16</c:v>
                </c:pt>
                <c:pt idx="3">
                  <c:v>0.15</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思源宋体 CN Medium" panose="02020500000000000000" pitchFamily="18" charset="-122"/>
          <a:ea typeface="思源黑体 CN Medium" panose="020B0600000000000000" pitchFamily="34" charset="-122"/>
          <a:sym typeface="思源宋体 CN Medium" panose="02020500000000000000" pitchFamily="18" charset="-122"/>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Sheet1!$C$2</c:f>
              <c:strCache>
                <c:ptCount val="1"/>
                <c:pt idx="0">
                  <c:v>DATA</c:v>
                </c:pt>
              </c:strCache>
            </c:strRef>
          </c:tx>
          <c:spPr>
            <a:solidFill>
              <a:schemeClr val="accent1"/>
            </a:solidFill>
            <a:ln>
              <a:noFill/>
            </a:ln>
            <a:effectLst/>
          </c:spPr>
          <c:invertIfNegative val="0"/>
          <c:dPt>
            <c:idx val="1"/>
            <c:invertIfNegative val="0"/>
            <c:bubble3D val="0"/>
          </c:dPt>
          <c:dLbls>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75000"/>
                        <a:lumOff val="25000"/>
                      </a:schemeClr>
                    </a:solidFill>
                    <a:latin typeface="思源宋体 CN Medium" panose="02020500000000000000" pitchFamily="18" charset="-122"/>
                    <a:ea typeface="思源黑体 CN Medium" panose="020B0600000000000000" pitchFamily="34" charset="-122"/>
                    <a:cs typeface="+mn-cs"/>
                    <a:sym typeface="思源宋体 CN Medium" panose="02020500000000000000" pitchFamily="18"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Sheet1!$B$3:$B$4</c:f>
              <c:strCache>
                <c:ptCount val="2"/>
                <c:pt idx="0">
                  <c:v>SALES</c:v>
                </c:pt>
                <c:pt idx="1">
                  <c:v>BUDGET</c:v>
                </c:pt>
              </c:strCache>
            </c:strRef>
          </c:cat>
          <c:val>
            <c:numRef>
              <c:f>Sheet1!$C$3:$C$4</c:f>
              <c:numCache>
                <c:formatCode>#,##0</c:formatCode>
                <c:ptCount val="2"/>
                <c:pt idx="0">
                  <c:v>39100</c:v>
                </c:pt>
                <c:pt idx="1">
                  <c:v>37800</c:v>
                </c:pt>
              </c:numCache>
            </c:numRef>
          </c:val>
        </c:ser>
        <c:dLbls>
          <c:showLegendKey val="0"/>
          <c:showVal val="0"/>
          <c:showCatName val="0"/>
          <c:showSerName val="0"/>
          <c:showPercent val="0"/>
          <c:showBubbleSize val="0"/>
        </c:dLbls>
        <c:gapWidth val="133"/>
        <c:overlap val="-56"/>
        <c:axId val="747752064"/>
        <c:axId val="747757952"/>
      </c:barChart>
      <c:catAx>
        <c:axId val="747752064"/>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思源宋体 CN Medium" panose="02020500000000000000" pitchFamily="18" charset="-122"/>
                <a:ea typeface="思源黑体 CN Medium" panose="020B0600000000000000" pitchFamily="34" charset="-122"/>
                <a:cs typeface="+mn-cs"/>
                <a:sym typeface="思源宋体 CN Medium" panose="02020500000000000000" pitchFamily="18" charset="-122"/>
              </a:defRPr>
            </a:pPr>
          </a:p>
        </c:txPr>
        <c:crossAx val="747757952"/>
        <c:crosses val="autoZero"/>
        <c:auto val="1"/>
        <c:lblAlgn val="ctr"/>
        <c:lblOffset val="100"/>
        <c:noMultiLvlLbl val="0"/>
      </c:catAx>
      <c:valAx>
        <c:axId val="747757952"/>
        <c:scaling>
          <c:orientation val="minMax"/>
          <c:min val="0"/>
        </c:scaling>
        <c:delete val="1"/>
        <c:axPos val="l"/>
        <c:numFmt formatCode="#,##0" sourceLinked="1"/>
        <c:majorTickMark val="out"/>
        <c:minorTickMark val="none"/>
        <c:tickLblPos val="nextTo"/>
        <c:txPr>
          <a:bodyPr rot="-60000000" spcFirstLastPara="0" vertOverflow="ellipsis" vert="horz" wrap="square" anchor="ctr" anchorCtr="1"/>
          <a:lstStyle/>
          <a:p>
            <a:pPr>
              <a:defRPr lang="zh-CN" sz="1195" b="0" i="0" u="none" strike="noStrike" kern="1200" baseline="0">
                <a:solidFill>
                  <a:schemeClr val="tx1">
                    <a:lumMod val="65000"/>
                    <a:lumOff val="35000"/>
                  </a:schemeClr>
                </a:solidFill>
                <a:latin typeface="思源宋体 CN Medium" panose="02020500000000000000" pitchFamily="18" charset="-122"/>
                <a:ea typeface="思源黑体 CN Medium" panose="020B0600000000000000" pitchFamily="34" charset="-122"/>
                <a:cs typeface="+mn-cs"/>
                <a:sym typeface="思源宋体 CN Medium" panose="02020500000000000000" pitchFamily="18" charset="-122"/>
              </a:defRPr>
            </a:pPr>
          </a:p>
        </c:txPr>
        <c:crossAx val="747752064"/>
        <c:crosses val="autoZero"/>
        <c:crossBetween val="between"/>
      </c:valAx>
      <c:spPr>
        <a:noFill/>
        <a:ln>
          <a:noFill/>
        </a:ln>
        <a:effectLst/>
      </c:spPr>
    </c:plotArea>
    <c:plotVisOnly val="1"/>
    <c:dispBlanksAs val="gap"/>
    <c:showDLblsOverMax val="0"/>
  </c:chart>
  <c:spPr>
    <a:noFill/>
    <a:ln>
      <a:noFill/>
    </a:ln>
    <a:effectLst/>
  </c:spPr>
  <c:txPr>
    <a:bodyPr/>
    <a:lstStyle/>
    <a:p>
      <a:pPr>
        <a:defRPr lang="zh-CN">
          <a:latin typeface="思源宋体 CN Medium" panose="02020500000000000000" pitchFamily="18" charset="-122"/>
          <a:ea typeface="思源黑体 CN Medium" panose="020B0600000000000000" pitchFamily="34" charset="-122"/>
          <a:sym typeface="思源宋体 CN Medium" panose="02020500000000000000" pitchFamily="18"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93998E7-E066-4674-AE82-B57B6497598F}" type="doc">
      <dgm:prSet loTypeId="urn:microsoft.com/office/officeart/2005/8/layout/arrow3#1" loCatId="relationship" qsTypeId="urn:microsoft.com/office/officeart/2005/8/quickstyle/simple1#1" qsCatId="simple" csTypeId="urn:microsoft.com/office/officeart/2005/8/colors/accent1_2#1" csCatId="accent1" phldr="1"/>
      <dgm:spPr/>
      <dgm:t>
        <a:bodyPr/>
        <a:lstStyle/>
        <a:p>
          <a:endParaRPr lang="en-US"/>
        </a:p>
      </dgm:t>
    </dgm:pt>
    <dgm:pt modelId="{ABC41E0A-5747-4194-A096-C97B3AB9BAAF}">
      <dgm:prSet phldrT="[Text]"/>
      <dgm:spPr/>
      <dgm:t>
        <a:bodyPr/>
        <a:lstStyle/>
        <a:p>
          <a:r>
            <a:rPr lang="zh-CN" altLang="en-US" dirty="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点击输入标题</a:t>
          </a:r>
          <a:endParaRPr lang="en-US" dirty="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dgm:t>
    </dgm:pt>
    <dgm:pt modelId="{75BEF4B0-E7F8-4C90-BC07-64824B6E2F57}" cxnId="{D7562DCA-AC48-4C9E-BEC7-A8E47F47DBBF}" type="parTrans">
      <dgm:prSet/>
      <dgm:spPr/>
      <dgm:t>
        <a:bodyPr/>
        <a:lstStyle/>
        <a:p>
          <a:endParaRPr lang="en-US"/>
        </a:p>
      </dgm:t>
    </dgm:pt>
    <dgm:pt modelId="{DC903FF0-79B4-4D16-89DE-2BF89E0D663D}" cxnId="{D7562DCA-AC48-4C9E-BEC7-A8E47F47DBBF}" type="sibTrans">
      <dgm:prSet/>
      <dgm:spPr/>
      <dgm:t>
        <a:bodyPr/>
        <a:lstStyle/>
        <a:p>
          <a:endParaRPr lang="en-US"/>
        </a:p>
      </dgm:t>
    </dgm:pt>
    <dgm:pt modelId="{CFEE4016-BB3A-4A7B-84AF-3DF6DC0293E7}">
      <dgm:prSet phldrT="[Text]"/>
      <dgm:spPr/>
      <dgm:t>
        <a:bodyPr/>
        <a:lstStyle/>
        <a:p>
          <a:r>
            <a:rPr lang="zh-CN" altLang="en-US" dirty="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点击输入标题</a:t>
          </a:r>
          <a:endParaRPr lang="en-US" dirty="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dgm:t>
    </dgm:pt>
    <dgm:pt modelId="{FDF2D860-5EF3-4E0F-8934-F4E8D7835E28}" cxnId="{2CE8A1C1-6024-4166-9843-9F0B88D63CC3}" type="parTrans">
      <dgm:prSet/>
      <dgm:spPr/>
      <dgm:t>
        <a:bodyPr/>
        <a:lstStyle/>
        <a:p>
          <a:endParaRPr lang="en-US"/>
        </a:p>
      </dgm:t>
    </dgm:pt>
    <dgm:pt modelId="{07CD417D-2FCC-47AC-9064-EEE04E91C07D}" cxnId="{2CE8A1C1-6024-4166-9843-9F0B88D63CC3}" type="sibTrans">
      <dgm:prSet/>
      <dgm:spPr/>
      <dgm:t>
        <a:bodyPr/>
        <a:lstStyle/>
        <a:p>
          <a:endParaRPr lang="en-US"/>
        </a:p>
      </dgm:t>
    </dgm:pt>
    <dgm:pt modelId="{5378AE6D-DAA8-401E-86BA-490E11205E2F}" type="pres">
      <dgm:prSet presAssocID="{993998E7-E066-4674-AE82-B57B6497598F}" presName="compositeShape" presStyleCnt="0">
        <dgm:presLayoutVars>
          <dgm:chMax val="2"/>
          <dgm:dir/>
          <dgm:resizeHandles val="exact"/>
        </dgm:presLayoutVars>
      </dgm:prSet>
      <dgm:spPr/>
      <dgm:t>
        <a:bodyPr/>
        <a:lstStyle/>
        <a:p>
          <a:endParaRPr lang="zh-CN" altLang="en-US"/>
        </a:p>
      </dgm:t>
    </dgm:pt>
    <dgm:pt modelId="{56801125-378D-4ACA-AF20-2F85C601C033}" type="pres">
      <dgm:prSet presAssocID="{993998E7-E066-4674-AE82-B57B6497598F}" presName="divider" presStyleLbl="fgShp" presStyleIdx="0" presStyleCnt="1"/>
      <dgm:spPr>
        <a:solidFill>
          <a:schemeClr val="tx1">
            <a:lumMod val="20000"/>
            <a:lumOff val="80000"/>
          </a:schemeClr>
        </a:solidFill>
        <a:ln>
          <a:noFill/>
        </a:ln>
      </dgm:spPr>
    </dgm:pt>
    <dgm:pt modelId="{2293A7B3-023D-4F81-BD08-430146A7BEB0}" type="pres">
      <dgm:prSet presAssocID="{ABC41E0A-5747-4194-A096-C97B3AB9BAAF}" presName="downArrow" presStyleLbl="node1" presStyleIdx="0" presStyleCnt="2"/>
      <dgm:spPr>
        <a:solidFill>
          <a:schemeClr val="accent1"/>
        </a:solidFill>
        <a:ln>
          <a:noFill/>
        </a:ln>
      </dgm:spPr>
    </dgm:pt>
    <dgm:pt modelId="{F3D1189E-A54F-4F5C-8FBD-3EC65FF9A840}" type="pres">
      <dgm:prSet presAssocID="{ABC41E0A-5747-4194-A096-C97B3AB9BAAF}" presName="downArrowText" presStyleLbl="revTx" presStyleIdx="0" presStyleCnt="2" custScaleX="157543">
        <dgm:presLayoutVars>
          <dgm:bulletEnabled val="1"/>
        </dgm:presLayoutVars>
      </dgm:prSet>
      <dgm:spPr/>
      <dgm:t>
        <a:bodyPr/>
        <a:lstStyle/>
        <a:p>
          <a:endParaRPr lang="zh-CN" altLang="en-US"/>
        </a:p>
      </dgm:t>
    </dgm:pt>
    <dgm:pt modelId="{987E0865-E072-4876-9413-F2328286E167}" type="pres">
      <dgm:prSet presAssocID="{CFEE4016-BB3A-4A7B-84AF-3DF6DC0293E7}" presName="upArrow" presStyleLbl="node1" presStyleIdx="1" presStyleCnt="2"/>
      <dgm:spPr>
        <a:solidFill>
          <a:schemeClr val="accent2"/>
        </a:solidFill>
        <a:ln>
          <a:noFill/>
        </a:ln>
      </dgm:spPr>
    </dgm:pt>
    <dgm:pt modelId="{3C1A43E8-D135-4211-955A-AC812653D590}" type="pres">
      <dgm:prSet presAssocID="{CFEE4016-BB3A-4A7B-84AF-3DF6DC0293E7}" presName="upArrowText" presStyleLbl="revTx" presStyleIdx="1" presStyleCnt="2" custScaleX="158461">
        <dgm:presLayoutVars>
          <dgm:bulletEnabled val="1"/>
        </dgm:presLayoutVars>
      </dgm:prSet>
      <dgm:spPr/>
      <dgm:t>
        <a:bodyPr/>
        <a:lstStyle/>
        <a:p>
          <a:endParaRPr lang="zh-CN" altLang="en-US"/>
        </a:p>
      </dgm:t>
    </dgm:pt>
  </dgm:ptLst>
  <dgm:cxnLst>
    <dgm:cxn modelId="{730D7D03-45CF-432B-97DA-9B3BF86C20C1}" type="presOf" srcId="{CFEE4016-BB3A-4A7B-84AF-3DF6DC0293E7}" destId="{3C1A43E8-D135-4211-955A-AC812653D590}" srcOrd="0" destOrd="0" presId="urn:microsoft.com/office/officeart/2005/8/layout/arrow3#1"/>
    <dgm:cxn modelId="{2CE8A1C1-6024-4166-9843-9F0B88D63CC3}" srcId="{993998E7-E066-4674-AE82-B57B6497598F}" destId="{CFEE4016-BB3A-4A7B-84AF-3DF6DC0293E7}" srcOrd="1" destOrd="0" parTransId="{FDF2D860-5EF3-4E0F-8934-F4E8D7835E28}" sibTransId="{07CD417D-2FCC-47AC-9064-EEE04E91C07D}"/>
    <dgm:cxn modelId="{F4A01F55-8625-49C6-AE7F-A8DEED06D6A5}" type="presOf" srcId="{993998E7-E066-4674-AE82-B57B6497598F}" destId="{5378AE6D-DAA8-401E-86BA-490E11205E2F}" srcOrd="0" destOrd="0" presId="urn:microsoft.com/office/officeart/2005/8/layout/arrow3#1"/>
    <dgm:cxn modelId="{7F969694-BDFF-4811-A2E9-9C51BD6C7AA6}" type="presOf" srcId="{ABC41E0A-5747-4194-A096-C97B3AB9BAAF}" destId="{F3D1189E-A54F-4F5C-8FBD-3EC65FF9A840}" srcOrd="0" destOrd="0" presId="urn:microsoft.com/office/officeart/2005/8/layout/arrow3#1"/>
    <dgm:cxn modelId="{D7562DCA-AC48-4C9E-BEC7-A8E47F47DBBF}" srcId="{993998E7-E066-4674-AE82-B57B6497598F}" destId="{ABC41E0A-5747-4194-A096-C97B3AB9BAAF}" srcOrd="0" destOrd="0" parTransId="{75BEF4B0-E7F8-4C90-BC07-64824B6E2F57}" sibTransId="{DC903FF0-79B4-4D16-89DE-2BF89E0D663D}"/>
    <dgm:cxn modelId="{7F0EC472-1E18-40E2-9A7A-B82BECAE1F18}" type="presParOf" srcId="{5378AE6D-DAA8-401E-86BA-490E11205E2F}" destId="{56801125-378D-4ACA-AF20-2F85C601C033}" srcOrd="0" destOrd="0" presId="urn:microsoft.com/office/officeart/2005/8/layout/arrow3#1"/>
    <dgm:cxn modelId="{E70CDCC6-4FBB-46C9-BBA8-DDC1B7291818}" type="presParOf" srcId="{5378AE6D-DAA8-401E-86BA-490E11205E2F}" destId="{2293A7B3-023D-4F81-BD08-430146A7BEB0}" srcOrd="1" destOrd="0" presId="urn:microsoft.com/office/officeart/2005/8/layout/arrow3#1"/>
    <dgm:cxn modelId="{FF95FE58-584E-4F6B-96B7-9E81651054E3}" type="presParOf" srcId="{5378AE6D-DAA8-401E-86BA-490E11205E2F}" destId="{F3D1189E-A54F-4F5C-8FBD-3EC65FF9A840}" srcOrd="2" destOrd="0" presId="urn:microsoft.com/office/officeart/2005/8/layout/arrow3#1"/>
    <dgm:cxn modelId="{C7BF1932-4F6A-43AD-BDEE-5C8DCF089A42}" type="presParOf" srcId="{5378AE6D-DAA8-401E-86BA-490E11205E2F}" destId="{987E0865-E072-4876-9413-F2328286E167}" srcOrd="3" destOrd="0" presId="urn:microsoft.com/office/officeart/2005/8/layout/arrow3#1"/>
    <dgm:cxn modelId="{808FFD03-30A5-44F6-8748-26DA10260DC0}" type="presParOf" srcId="{5378AE6D-DAA8-401E-86BA-490E11205E2F}" destId="{3C1A43E8-D135-4211-955A-AC812653D590}" srcOrd="4" destOrd="0" presId="urn:microsoft.com/office/officeart/2005/8/layout/arrow3#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801125-378D-4ACA-AF20-2F85C601C033}">
      <dsp:nvSpPr>
        <dsp:cNvPr id="0" name=""/>
        <dsp:cNvSpPr/>
      </dsp:nvSpPr>
      <dsp:spPr>
        <a:xfrm rot="21300000">
          <a:off x="18896" y="1700327"/>
          <a:ext cx="6120090" cy="700842"/>
        </a:xfrm>
        <a:prstGeom prst="mathMinus">
          <a:avLst/>
        </a:prstGeom>
        <a:solidFill>
          <a:schemeClr val="tx1">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293A7B3-023D-4F81-BD08-430146A7BEB0}">
      <dsp:nvSpPr>
        <dsp:cNvPr id="0" name=""/>
        <dsp:cNvSpPr/>
      </dsp:nvSpPr>
      <dsp:spPr>
        <a:xfrm>
          <a:off x="738946" y="205074"/>
          <a:ext cx="1847365" cy="1640598"/>
        </a:xfrm>
        <a:prstGeom prst="downArrow">
          <a:avLst/>
        </a:prstGeom>
        <a:solidFill>
          <a:schemeClr val="accent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D1189E-A54F-4F5C-8FBD-3EC65FF9A840}">
      <dsp:nvSpPr>
        <dsp:cNvPr id="0" name=""/>
        <dsp:cNvSpPr/>
      </dsp:nvSpPr>
      <dsp:spPr>
        <a:xfrm>
          <a:off x="2696729" y="0"/>
          <a:ext cx="3104420" cy="1722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zh-CN" altLang="en-US" sz="3400" kern="1200" dirty="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点击输入标题</a:t>
          </a:r>
          <a:endParaRPr lang="en-US" sz="3400" kern="1200" dirty="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dsp:txBody>
      <dsp:txXfrm>
        <a:off x="2696729" y="0"/>
        <a:ext cx="3104420" cy="1722628"/>
      </dsp:txXfrm>
    </dsp:sp>
    <dsp:sp modelId="{987E0865-E072-4876-9413-F2328286E167}">
      <dsp:nvSpPr>
        <dsp:cNvPr id="0" name=""/>
        <dsp:cNvSpPr/>
      </dsp:nvSpPr>
      <dsp:spPr>
        <a:xfrm>
          <a:off x="3571572" y="2255823"/>
          <a:ext cx="1847365" cy="1640598"/>
        </a:xfrm>
        <a:prstGeom prst="upArrow">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1A43E8-D135-4211-955A-AC812653D590}">
      <dsp:nvSpPr>
        <dsp:cNvPr id="0" name=""/>
        <dsp:cNvSpPr/>
      </dsp:nvSpPr>
      <dsp:spPr>
        <a:xfrm>
          <a:off x="347688" y="2378868"/>
          <a:ext cx="3122510" cy="1722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zh-CN" altLang="en-US" sz="3400" kern="1200" dirty="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rPr>
            <a:t>点击输入标题</a:t>
          </a:r>
          <a:endParaRPr lang="en-US" sz="3400" kern="1200" dirty="0">
            <a:latin typeface="思源黑体 CN Medium" panose="020B0600000000000000" pitchFamily="34" charset="-122"/>
            <a:ea typeface="思源黑体 CN Medium" panose="020B0600000000000000" pitchFamily="34" charset="-122"/>
            <a:cs typeface="+mn-ea"/>
            <a:sym typeface="思源黑体 CN Medium" panose="020B0600000000000000" pitchFamily="34" charset="-122"/>
          </a:endParaRPr>
        </a:p>
      </dsp:txBody>
      <dsp:txXfrm>
        <a:off x="347688" y="2378868"/>
        <a:ext cx="3122510" cy="1722628"/>
      </dsp:txXfrm>
    </dsp:sp>
  </dsp:spTree>
</dsp:drawing>
</file>

<file path=ppt/diagrams/layout1.xml><?xml version="1.0" encoding="utf-8"?>
<dgm:layoutDef xmlns:dgm="http://schemas.openxmlformats.org/drawingml/2006/diagram" xmlns:a="http://schemas.openxmlformats.org/drawingml/2006/main" uniqueId="urn:microsoft.com/office/officeart/2005/8/layout/arrow3#1">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vertAlign" val="none"/>
      <dgm:param type="horz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type="mathMinus" r:blip="" rot="-5">
                <dgm:adjLst/>
              </dgm:shape>
            </dgm:if>
            <dgm:else name="Name13">
              <dgm:shape xmlns:r="http://schemas.openxmlformats.org/officeDocument/2006/relationships" type="mathMinus" r:blip="" rot="5">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70EF94-5220-430C-9D60-3377E486FF4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F506A2-77E0-4349-9B20-93198123EB0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3844F8-5624-412D-B00F-C720C58CE59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C67045-DD57-438D-9A9A-E4DD0F687742}" type="slidenum">
              <a:rPr lang="zh-CN" altLang="en-US" smtClean="0"/>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4A4AC08-6874-47CA-BCD4-C45C4B0A8A8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23550C-0EAD-42A3-AC8C-7F87D0B3B98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3844F8-5624-412D-B00F-C720C58CE599}"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A8C8EFA-96ED-4A18-B46D-8BDC030E3A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3844F8-5624-412D-B00F-C720C58CE599}"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眉占位符 3"/>
          <p:cNvSpPr>
            <a:spLocks noGrp="1"/>
          </p:cNvSpPr>
          <p:nvPr>
            <p:ph type="hdr" sz="quarter" idx="10"/>
          </p:nvPr>
        </p:nvSpPr>
        <p:spPr/>
        <p:txBody>
          <a:bodyPr/>
          <a:lstStyle/>
          <a:p>
            <a:r>
              <a:rPr lang="en-US"/>
              <a:t>My First Template</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66C945-3D58-4AE3-B9BB-2A51F5E6FE3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3844F8-5624-412D-B00F-C720C58CE59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A8C8EFA-96ED-4A18-B46D-8BDC030E3AF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7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6_Custom Layout">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33863" y="1633538"/>
            <a:ext cx="2065337"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96571" y="2389412"/>
            <a:ext cx="4187371" cy="1783443"/>
          </a:xfrm>
        </p:spPr>
        <p:txBody>
          <a:bodyPr/>
          <a:lstStyle>
            <a:lvl1pPr>
              <a:lnSpc>
                <a:spcPct val="75000"/>
              </a:lnSpc>
              <a:defRPr sz="4000">
                <a:latin typeface="思源黑体 CN Medium" panose="020B0600000000000000" pitchFamily="34" charset="-122"/>
              </a:defRPr>
            </a:lvl1pPr>
          </a:lstStyle>
          <a:p>
            <a:r>
              <a:rPr lang="en-US" dirty="0"/>
              <a:t>Click to edit Master title style</a:t>
            </a:r>
            <a:endParaRPr lang="en-US" dirty="0"/>
          </a:p>
        </p:txBody>
      </p:sp>
      <p:sp>
        <p:nvSpPr>
          <p:cNvPr id="5" name="Text Placeholder 13"/>
          <p:cNvSpPr>
            <a:spLocks noGrp="1"/>
          </p:cNvSpPr>
          <p:nvPr>
            <p:ph type="body" sz="quarter" idx="11"/>
          </p:nvPr>
        </p:nvSpPr>
        <p:spPr>
          <a:xfrm>
            <a:off x="1596572" y="471526"/>
            <a:ext cx="3006425" cy="914400"/>
          </a:xfrm>
        </p:spPr>
        <p:txBody>
          <a:bodyPr/>
          <a:lstStyle>
            <a:lvl1pPr>
              <a:lnSpc>
                <a:spcPct val="100000"/>
              </a:lnSpc>
              <a:defRPr sz="900" b="0" i="1">
                <a:solidFill>
                  <a:schemeClr val="tx1">
                    <a:alpha val="70000"/>
                  </a:schemeClr>
                </a:solidFill>
                <a:latin typeface="思源黑体 CN Medium" panose="020B0600000000000000" pitchFamily="34" charset="-122"/>
                <a:ea typeface="思源黑体 CN Medium" panose="020B0600000000000000" pitchFamily="34" charset="-122"/>
                <a:cs typeface="Open Sans" panose="020B0606030504020204" charset="0"/>
              </a:defRPr>
            </a:lvl1pPr>
          </a:lstStyle>
          <a:p>
            <a:pPr lvl="0"/>
            <a:r>
              <a:rPr lang="en-US" dirty="0"/>
              <a:t>Click to edit Master text styles</a:t>
            </a:r>
            <a:endParaRPr lang="en-US" dirty="0"/>
          </a:p>
        </p:txBody>
      </p:sp>
      <p:sp>
        <p:nvSpPr>
          <p:cNvPr id="8" name="Picture Placeholder 4"/>
          <p:cNvSpPr>
            <a:spLocks noGrp="1"/>
          </p:cNvSpPr>
          <p:nvPr>
            <p:ph type="pic" sz="quarter" idx="14"/>
          </p:nvPr>
        </p:nvSpPr>
        <p:spPr>
          <a:xfrm>
            <a:off x="4368800" y="2171700"/>
            <a:ext cx="1790700" cy="31623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思源黑体 CN Medium" panose="020B0600000000000000" pitchFamily="34" charset="-122"/>
              </a:defRPr>
            </a:lvl1pPr>
          </a:lstStyle>
          <a:p>
            <a:pPr lvl="0"/>
            <a:endParaRPr lang="en-US" noProof="0" dirty="0"/>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思源黑体 CN Medium" panose="020B0600000000000000" pitchFamily="34" charset="-122"/>
              </a:defRPr>
            </a:lvl1p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思源黑体 CN Medium" panose="020B0600000000000000"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思源黑体 CN Medium" panose="020B0600000000000000" pitchFamily="34" charset="-122"/>
              </a:defRPr>
            </a:lvl1pPr>
          </a:lstStyle>
          <a:p>
            <a:fld id="{565CE74E-AB26-4998-AD42-012C4C1AD076}"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anose="020B06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思源黑体 CN Medium" panose="020B06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思源黑体 CN Medium" panose="020B06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anose="020B06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anose="020B06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anose="020B06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hemeOverride" Target="../theme/themeOverride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2" Type="http://schemas.openxmlformats.org/officeDocument/2006/relationships/notesSlide" Target="../notesSlides/notesSlide12.xml"/><Relationship Id="rId21" Type="http://schemas.openxmlformats.org/officeDocument/2006/relationships/slideLayout" Target="../slideLayouts/slideLayout7.xml"/><Relationship Id="rId20" Type="http://schemas.openxmlformats.org/officeDocument/2006/relationships/tags" Target="../tags/tag22.xml"/><Relationship Id="rId2" Type="http://schemas.openxmlformats.org/officeDocument/2006/relationships/tags" Target="../tags/tag4.xml"/><Relationship Id="rId19" Type="http://schemas.openxmlformats.org/officeDocument/2006/relationships/tags" Target="../tags/tag21.xml"/><Relationship Id="rId18" Type="http://schemas.openxmlformats.org/officeDocument/2006/relationships/tags" Target="../tags/tag20.xml"/><Relationship Id="rId17" Type="http://schemas.openxmlformats.org/officeDocument/2006/relationships/tags" Target="../tags/tag19.xml"/><Relationship Id="rId16" Type="http://schemas.openxmlformats.org/officeDocument/2006/relationships/tags" Target="../tags/tag18.xml"/><Relationship Id="rId15" Type="http://schemas.openxmlformats.org/officeDocument/2006/relationships/tags" Target="../tags/tag17.xml"/><Relationship Id="rId14" Type="http://schemas.openxmlformats.org/officeDocument/2006/relationships/tags" Target="../tags/tag16.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chart" Target="../charts/char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hemeOverride" Target="../theme/themeOverride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image" Target="../media/image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2.xml"/><Relationship Id="rId2" Type="http://schemas.openxmlformats.org/officeDocument/2006/relationships/image" Target="../media/image6.jpeg"/><Relationship Id="rId1" Type="http://schemas.openxmlformats.org/officeDocument/2006/relationships/image" Target="../media/image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6096000" y="-3353157"/>
            <a:ext cx="10548773" cy="10548773"/>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12" name="椭圆 11"/>
          <p:cNvSpPr/>
          <p:nvPr/>
        </p:nvSpPr>
        <p:spPr>
          <a:xfrm>
            <a:off x="7836762" y="-3124835"/>
            <a:ext cx="10548773" cy="10548773"/>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13" name="椭圆 12"/>
          <p:cNvSpPr/>
          <p:nvPr/>
        </p:nvSpPr>
        <p:spPr>
          <a:xfrm>
            <a:off x="8226946" y="-4399284"/>
            <a:ext cx="10548773" cy="10548773"/>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14" name="椭圆 13"/>
          <p:cNvSpPr/>
          <p:nvPr/>
        </p:nvSpPr>
        <p:spPr>
          <a:xfrm>
            <a:off x="9577524" y="-5274387"/>
            <a:ext cx="10548773" cy="10548773"/>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15" name="椭圆 14"/>
          <p:cNvSpPr/>
          <p:nvPr/>
        </p:nvSpPr>
        <p:spPr>
          <a:xfrm>
            <a:off x="10671402" y="-4513445"/>
            <a:ext cx="10548773" cy="10548773"/>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grpSp>
        <p:nvGrpSpPr>
          <p:cNvPr id="22" name="组合 21"/>
          <p:cNvGrpSpPr/>
          <p:nvPr/>
        </p:nvGrpSpPr>
        <p:grpSpPr>
          <a:xfrm>
            <a:off x="764540" y="2025594"/>
            <a:ext cx="6858000" cy="2922961"/>
            <a:chOff x="1475" y="3403"/>
            <a:chExt cx="8990" cy="3618"/>
          </a:xfrm>
        </p:grpSpPr>
        <p:sp>
          <p:nvSpPr>
            <p:cNvPr id="4" name="文本框 3"/>
            <p:cNvSpPr txBox="1"/>
            <p:nvPr/>
          </p:nvSpPr>
          <p:spPr>
            <a:xfrm>
              <a:off x="1637" y="3403"/>
              <a:ext cx="5600" cy="1141"/>
            </a:xfrm>
            <a:prstGeom prst="rect">
              <a:avLst/>
            </a:prstGeom>
            <a:noFill/>
          </p:spPr>
          <p:txBody>
            <a:bodyPr wrap="square" rtlCol="0">
              <a:spAutoFit/>
            </a:bodyPr>
            <a:lstStyle/>
            <a:p>
              <a:r>
                <a:rPr kumimoji="0" lang="en-US" altLang="zh-CN" sz="5400" u="none" strike="noStrike" kern="1200" cap="none" spc="0" normalizeH="0" baseline="0" noProof="0" dirty="0">
                  <a:ln>
                    <a:noFill/>
                  </a:ln>
                  <a:solidFill>
                    <a:srgbClr val="C00000"/>
                  </a:solidFill>
                  <a:effectLst/>
                  <a:uLnTx/>
                  <a:uFillTx/>
                  <a:latin typeface="Impact" panose="020B0806030902050204" charset="0"/>
                  <a:ea typeface="思源黑体 CN Heavy" panose="020B0A00000000000000" pitchFamily="34" charset="-122"/>
                  <a:cs typeface="Impact" panose="020B0806030902050204" charset="0"/>
                </a:rPr>
                <a:t>2021</a:t>
              </a:r>
              <a:endParaRPr kumimoji="0" lang="en-US" altLang="zh-CN" sz="5400" u="none" strike="noStrike" kern="1200" cap="none" spc="0" normalizeH="0" baseline="0" noProof="0" dirty="0">
                <a:ln>
                  <a:noFill/>
                </a:ln>
                <a:solidFill>
                  <a:srgbClr val="C00000"/>
                </a:solidFill>
                <a:effectLst/>
                <a:uLnTx/>
                <a:uFillTx/>
                <a:latin typeface="Impact" panose="020B0806030902050204" charset="0"/>
                <a:ea typeface="思源黑体 CN Heavy" panose="020B0A00000000000000" pitchFamily="34" charset="-122"/>
                <a:cs typeface="Impact" panose="020B0806030902050204" charset="0"/>
              </a:endParaRPr>
            </a:p>
          </p:txBody>
        </p:sp>
        <p:sp>
          <p:nvSpPr>
            <p:cNvPr id="6" name="文本框 5"/>
            <p:cNvSpPr txBox="1"/>
            <p:nvPr/>
          </p:nvSpPr>
          <p:spPr>
            <a:xfrm>
              <a:off x="1475" y="4577"/>
              <a:ext cx="8990" cy="875"/>
            </a:xfrm>
            <a:prstGeom prst="rect">
              <a:avLst/>
            </a:prstGeom>
            <a:noFill/>
          </p:spPr>
          <p:txBody>
            <a:bodyPr wrap="square" rtlCol="0">
              <a:spAutoFit/>
            </a:bodyPr>
            <a:lstStyle/>
            <a:p>
              <a:pPr algn="l"/>
              <a:r>
                <a:rPr lang="en-US" sz="4000" dirty="0">
                  <a:solidFill>
                    <a:schemeClr val="tx1">
                      <a:lumMod val="85000"/>
                      <a:lumOff val="15000"/>
                    </a:schemeClr>
                  </a:solidFill>
                  <a:latin typeface="思源黑体 CN Bold" panose="020B0800000000000000" pitchFamily="34" charset="-122"/>
                  <a:ea typeface="思源黑体 CN Bold" panose="020B0800000000000000" pitchFamily="34" charset="-122"/>
                  <a:sym typeface="思源黑体 CN Medium" panose="020B0600000000000000" pitchFamily="34" charset="-122"/>
                </a:rPr>
                <a:t> </a:t>
              </a:r>
              <a:r>
                <a:rPr lang="zh-CN" sz="4000" dirty="0">
                  <a:solidFill>
                    <a:schemeClr val="tx1">
                      <a:lumMod val="85000"/>
                      <a:lumOff val="15000"/>
                    </a:schemeClr>
                  </a:solidFill>
                  <a:latin typeface="思源黑体 CN Bold" panose="020B0800000000000000" pitchFamily="34" charset="-122"/>
                  <a:ea typeface="思源黑体 CN Bold" panose="020B0800000000000000" pitchFamily="34" charset="-122"/>
                  <a:sym typeface="思源黑体 CN Medium" panose="020B0600000000000000" pitchFamily="34" charset="-122"/>
                </a:rPr>
                <a:t>社会组织工作汇报模版</a:t>
              </a:r>
              <a:endParaRPr lang="zh-CN" sz="4000" dirty="0">
                <a:solidFill>
                  <a:schemeClr val="tx1">
                    <a:lumMod val="85000"/>
                    <a:lumOff val="15000"/>
                  </a:schemeClr>
                </a:solidFill>
                <a:latin typeface="思源黑体 CN Bold" panose="020B0800000000000000" pitchFamily="34" charset="-122"/>
                <a:ea typeface="思源黑体 CN Bold" panose="020B0800000000000000" pitchFamily="34" charset="-122"/>
                <a:sym typeface="思源黑体 CN Medium" panose="020B0600000000000000" pitchFamily="34" charset="-122"/>
              </a:endParaRPr>
            </a:p>
          </p:txBody>
        </p:sp>
        <p:grpSp>
          <p:nvGrpSpPr>
            <p:cNvPr id="7" name="组合 6"/>
            <p:cNvGrpSpPr/>
            <p:nvPr/>
          </p:nvGrpSpPr>
          <p:grpSpPr>
            <a:xfrm>
              <a:off x="1879" y="6398"/>
              <a:ext cx="3045" cy="624"/>
              <a:chOff x="658813" y="5290897"/>
              <a:chExt cx="1332000" cy="396000"/>
            </a:xfrm>
          </p:grpSpPr>
          <p:sp>
            <p:nvSpPr>
              <p:cNvPr id="8" name="矩形: 圆角 7"/>
              <p:cNvSpPr/>
              <p:nvPr/>
            </p:nvSpPr>
            <p:spPr>
              <a:xfrm>
                <a:off x="658813" y="5290897"/>
                <a:ext cx="1332000" cy="39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9" name="文本框 8"/>
              <p:cNvSpPr txBox="1"/>
              <p:nvPr/>
            </p:nvSpPr>
            <p:spPr>
              <a:xfrm>
                <a:off x="658813" y="5356559"/>
                <a:ext cx="1332000" cy="265060"/>
              </a:xfrm>
              <a:prstGeom prst="rect">
                <a:avLst/>
              </a:prstGeom>
              <a:noFill/>
            </p:spPr>
            <p:txBody>
              <a:bodyPr wrap="square" rtlCol="0">
                <a:spAutoFit/>
              </a:bodyPr>
              <a:lstStyle/>
              <a:p>
                <a:pPr algn="ctr"/>
                <a:r>
                  <a:rPr lang="en-US" altLang="zh-CN" sz="1600" spc="200" dirty="0">
                    <a:solidFill>
                      <a:schemeClr val="bg1"/>
                    </a:solidFill>
                    <a:latin typeface="思源黑体 CN Heavy" panose="020B0A00000000000000" pitchFamily="34" charset="-122"/>
                    <a:ea typeface="思源黑体 CN Heavy" panose="020B0A00000000000000" pitchFamily="34" charset="-122"/>
                    <a:sym typeface="思源黑体 CN Medium" panose="020B0600000000000000" pitchFamily="34" charset="-122"/>
                  </a:rPr>
                  <a:t>2021.08.08</a:t>
                </a:r>
                <a:endParaRPr lang="zh-CN" altLang="en-US" sz="1600" spc="200" dirty="0">
                  <a:solidFill>
                    <a:schemeClr val="bg1"/>
                  </a:solidFill>
                  <a:latin typeface="思源黑体 CN Heavy" panose="020B0A00000000000000" pitchFamily="34" charset="-122"/>
                  <a:ea typeface="思源黑体 CN Heavy" panose="020B0A00000000000000" pitchFamily="34" charset="-122"/>
                  <a:sym typeface="思源黑体 CN Medium" panose="020B0600000000000000" pitchFamily="34" charset="-122"/>
                </a:endParaRPr>
              </a:p>
            </p:txBody>
          </p:sp>
        </p:grpSp>
        <p:sp>
          <p:nvSpPr>
            <p:cNvPr id="10" name="PA_FooterText "/>
            <p:cNvSpPr txBox="1"/>
            <p:nvPr>
              <p:custDataLst>
                <p:tags r:id="rId1"/>
              </p:custDataLst>
            </p:nvPr>
          </p:nvSpPr>
          <p:spPr>
            <a:xfrm>
              <a:off x="1878" y="5475"/>
              <a:ext cx="7913" cy="457"/>
            </a:xfrm>
            <a:prstGeom prst="rect">
              <a:avLst/>
            </a:prstGeom>
            <a:noFill/>
          </p:spPr>
          <p:txBody>
            <a:bodyPr wrap="square" lIns="0" tIns="0" rIns="0" bIns="0" rtlCol="0">
              <a:spAutoFit/>
            </a:bodyPr>
            <a:lstStyle/>
            <a:p>
              <a:pPr>
                <a:lnSpc>
                  <a:spcPct val="150000"/>
                </a:lnSpc>
              </a:pPr>
              <a:r>
                <a:rPr lang="en-US" sz="800" dirty="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There are many variations of passages of lorem ipsum available, but the majority have suffered alteration in some form, by injected humour randomized words which don't look even slightly believable. If you are going to use A passage.</a:t>
              </a:r>
              <a:endParaRPr lang="en-US" sz="800" dirty="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5783260" y="3259713"/>
            <a:ext cx="3958529" cy="830997"/>
          </a:xfrm>
          <a:prstGeom prst="rect">
            <a:avLst/>
          </a:prstGeom>
          <a:noFill/>
        </p:spPr>
        <p:txBody>
          <a:bodyPr wrap="square" rtlCol="0">
            <a:spAutoFit/>
            <a:scene3d>
              <a:camera prst="orthographicFront"/>
              <a:lightRig rig="threePt" dir="t"/>
            </a:scene3d>
            <a:sp3d contourW="12700"/>
          </a:bodyPr>
          <a:lstStyle/>
          <a:p>
            <a:pPr lvl="0" algn="dist">
              <a:defRPr/>
            </a:pPr>
            <a:r>
              <a:rPr lang="zh-CN" altLang="en-US" sz="4800" dirty="0">
                <a:solidFill>
                  <a:schemeClr val="tx1">
                    <a:lumMod val="85000"/>
                    <a:lumOff val="15000"/>
                  </a:schemeClr>
                </a:solidFill>
                <a:latin typeface="思源黑体 CN Heavy" panose="020B0A00000000000000" pitchFamily="34" charset="-122"/>
                <a:ea typeface="思源黑体 CN Heavy" panose="020B0A00000000000000" pitchFamily="34" charset="-122"/>
                <a:cs typeface="经典综艺体简" panose="02010609000101010101" pitchFamily="49" charset="-122"/>
                <a:sym typeface="微软雅黑" panose="020B0503020204020204" charset="-122"/>
              </a:rPr>
              <a:t>工作详细内容</a:t>
            </a:r>
            <a:endParaRPr lang="zh-CN" altLang="en-US" sz="4800" dirty="0">
              <a:solidFill>
                <a:schemeClr val="tx1">
                  <a:lumMod val="85000"/>
                  <a:lumOff val="15000"/>
                </a:schemeClr>
              </a:solidFill>
              <a:latin typeface="思源黑体 CN Heavy" panose="020B0A00000000000000" pitchFamily="34" charset="-122"/>
              <a:ea typeface="思源黑体 CN Heavy" panose="020B0A00000000000000" pitchFamily="34" charset="-122"/>
              <a:cs typeface="经典综艺体简" panose="02010609000101010101" pitchFamily="49" charset="-122"/>
              <a:sym typeface="微软雅黑" panose="020B0503020204020204" charset="-122"/>
            </a:endParaRPr>
          </a:p>
        </p:txBody>
      </p:sp>
      <p:sp>
        <p:nvSpPr>
          <p:cNvPr id="40" name="文本框 39"/>
          <p:cNvSpPr txBox="1"/>
          <p:nvPr/>
        </p:nvSpPr>
        <p:spPr>
          <a:xfrm>
            <a:off x="5798501" y="4385790"/>
            <a:ext cx="4780642" cy="1061381"/>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b="0" i="0" u="none" strike="noStrike" kern="1200" cap="none" spc="0" normalizeH="0" baseline="0" noProof="0" dirty="0">
                <a:ln>
                  <a:noFill/>
                </a:ln>
                <a:solidFill>
                  <a:schemeClr val="tx1">
                    <a:lumMod val="75000"/>
                    <a:lumOff val="25000"/>
                  </a:schemeClr>
                </a:solidFill>
                <a:effectLst/>
                <a:uLnTx/>
                <a:uFillTx/>
                <a:latin typeface="思源黑体 CN Medium" panose="020B0600000000000000" pitchFamily="34" charset="-122"/>
                <a:ea typeface="字魂5号-无外润黑体"/>
                <a:sym typeface="微软雅黑" panose="020B0503020204020204" charset="-122"/>
              </a:rPr>
              <a:t>The user can demonstrate on a projector or computer or print the it into a film to be used in a wider field</a:t>
            </a:r>
            <a:endParaRPr kumimoji="0" lang="en-US" altLang="zh-CN" b="0" i="0" u="none" strike="noStrike" kern="1200" cap="none" spc="0" normalizeH="0" baseline="0" noProof="0" dirty="0">
              <a:ln>
                <a:noFill/>
              </a:ln>
              <a:solidFill>
                <a:schemeClr val="tx1">
                  <a:lumMod val="75000"/>
                  <a:lumOff val="25000"/>
                </a:schemeClr>
              </a:solidFill>
              <a:effectLst/>
              <a:uLnTx/>
              <a:uFillTx/>
              <a:latin typeface="思源黑体 CN Medium" panose="020B0600000000000000" pitchFamily="34" charset="-122"/>
              <a:ea typeface="字魂5号-无外润黑体"/>
              <a:sym typeface="微软雅黑" panose="020B0503020204020204" charset="-122"/>
            </a:endParaRPr>
          </a:p>
        </p:txBody>
      </p:sp>
      <p:cxnSp>
        <p:nvCxnSpPr>
          <p:cNvPr id="41" name="直接连接符 40"/>
          <p:cNvCxnSpPr/>
          <p:nvPr/>
        </p:nvCxnSpPr>
        <p:spPr>
          <a:xfrm>
            <a:off x="5852448" y="4201143"/>
            <a:ext cx="158989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5775641" y="2151717"/>
            <a:ext cx="3579954" cy="1015663"/>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6000" i="1" spc="300" noProof="0" dirty="0">
                <a:solidFill>
                  <a:schemeClr val="accent1"/>
                </a:solidFill>
                <a:latin typeface="思源黑体 CN Heavy" panose="020B0A00000000000000" pitchFamily="34" charset="-122"/>
                <a:ea typeface="思源黑体 CN Heavy" panose="020B0A00000000000000" pitchFamily="34" charset="-122"/>
                <a:cs typeface="经典综艺体简" panose="02010609000101010101" pitchFamily="49" charset="-122"/>
                <a:sym typeface="微软雅黑" panose="020B0503020204020204" charset="-122"/>
              </a:rPr>
              <a:t>PART 02</a:t>
            </a:r>
            <a:endParaRPr kumimoji="0" lang="zh-CN" altLang="en-US" sz="6000" i="1" u="none" strike="noStrike" kern="1200" cap="none" spc="300" normalizeH="0" baseline="0" noProof="0" dirty="0">
              <a:ln>
                <a:noFill/>
              </a:ln>
              <a:solidFill>
                <a:schemeClr val="accent1"/>
              </a:solidFill>
              <a:effectLst/>
              <a:uLnTx/>
              <a:uFillTx/>
              <a:latin typeface="思源黑体 CN Heavy" panose="020B0A00000000000000" pitchFamily="34" charset="-122"/>
              <a:ea typeface="思源黑体 CN Heavy" panose="020B0A00000000000000" pitchFamily="34" charset="-122"/>
              <a:cs typeface="经典综艺体简" panose="02010609000101010101" pitchFamily="49" charset="-122"/>
              <a:sym typeface="微软雅黑" panose="020B0503020204020204" charset="-122"/>
            </a:endParaRPr>
          </a:p>
        </p:txBody>
      </p:sp>
      <p:sp>
        <p:nvSpPr>
          <p:cNvPr id="43" name="文本框 42"/>
          <p:cNvSpPr txBox="1"/>
          <p:nvPr/>
        </p:nvSpPr>
        <p:spPr>
          <a:xfrm>
            <a:off x="5852448" y="1791426"/>
            <a:ext cx="3579954" cy="1015663"/>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6000" i="1" spc="300" noProof="0" dirty="0">
                <a:ln>
                  <a:gradFill>
                    <a:gsLst>
                      <a:gs pos="45000">
                        <a:schemeClr val="tx2"/>
                      </a:gs>
                      <a:gs pos="56000">
                        <a:schemeClr val="tx2">
                          <a:alpha val="0"/>
                        </a:schemeClr>
                      </a:gs>
                    </a:gsLst>
                    <a:lin ang="5400000" scaled="1"/>
                  </a:gradFill>
                </a:ln>
                <a:noFill/>
                <a:latin typeface="思源黑体 CN Heavy" panose="020B0A00000000000000" pitchFamily="34" charset="-122"/>
                <a:ea typeface="思源黑体 CN Heavy" panose="020B0A00000000000000" pitchFamily="34" charset="-122"/>
                <a:cs typeface="经典综艺体简" panose="02010609000101010101" pitchFamily="49" charset="-122"/>
                <a:sym typeface="微软雅黑" panose="020B0503020204020204" charset="-122"/>
              </a:rPr>
              <a:t>PART 02</a:t>
            </a:r>
            <a:endParaRPr kumimoji="0" lang="zh-CN" altLang="en-US" sz="6000" i="1" u="none" strike="noStrike" kern="1200" cap="none" spc="300" normalizeH="0" baseline="0" noProof="0" dirty="0">
              <a:ln>
                <a:gradFill>
                  <a:gsLst>
                    <a:gs pos="45000">
                      <a:schemeClr val="tx2"/>
                    </a:gs>
                    <a:gs pos="56000">
                      <a:schemeClr val="tx2">
                        <a:alpha val="0"/>
                      </a:schemeClr>
                    </a:gs>
                  </a:gsLst>
                  <a:lin ang="5400000" scaled="1"/>
                </a:gradFill>
              </a:ln>
              <a:noFill/>
              <a:effectLst/>
              <a:uLnTx/>
              <a:uFillTx/>
              <a:latin typeface="思源黑体 CN Heavy" panose="020B0A00000000000000" pitchFamily="34" charset="-122"/>
              <a:ea typeface="思源黑体 CN Heavy" panose="020B0A00000000000000" pitchFamily="34" charset="-122"/>
              <a:cs typeface="经典综艺体简" panose="02010609000101010101" pitchFamily="49" charset="-122"/>
              <a:sym typeface="微软雅黑" panose="020B0503020204020204" charset="-122"/>
            </a:endParaRPr>
          </a:p>
        </p:txBody>
      </p:sp>
      <p:grpSp>
        <p:nvGrpSpPr>
          <p:cNvPr id="2" name="组合 1"/>
          <p:cNvGrpSpPr/>
          <p:nvPr/>
        </p:nvGrpSpPr>
        <p:grpSpPr>
          <a:xfrm rot="20420306">
            <a:off x="-3843215" y="1004550"/>
            <a:ext cx="9211678" cy="12894477"/>
            <a:chOff x="-8714711" y="-7486357"/>
            <a:chExt cx="14383090" cy="20133405"/>
          </a:xfrm>
        </p:grpSpPr>
        <p:sp>
          <p:nvSpPr>
            <p:cNvPr id="50" name="椭圆 49"/>
            <p:cNvSpPr/>
            <p:nvPr/>
          </p:nvSpPr>
          <p:spPr>
            <a:xfrm>
              <a:off x="-5878616" y="-3536402"/>
              <a:ext cx="10548773" cy="10548772"/>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45" name="椭圆 44"/>
            <p:cNvSpPr/>
            <p:nvPr/>
          </p:nvSpPr>
          <p:spPr>
            <a:xfrm>
              <a:off x="-4880394" y="2098276"/>
              <a:ext cx="10548773" cy="10548772"/>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51" name="椭圆 50"/>
            <p:cNvSpPr/>
            <p:nvPr/>
          </p:nvSpPr>
          <p:spPr>
            <a:xfrm>
              <a:off x="-7152680" y="1737983"/>
              <a:ext cx="10548773" cy="10548772"/>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52" name="椭圆 51"/>
            <p:cNvSpPr/>
            <p:nvPr/>
          </p:nvSpPr>
          <p:spPr>
            <a:xfrm>
              <a:off x="-6154458" y="-5919681"/>
              <a:ext cx="10548773" cy="10548774"/>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53" name="椭圆 52"/>
            <p:cNvSpPr/>
            <p:nvPr/>
          </p:nvSpPr>
          <p:spPr>
            <a:xfrm>
              <a:off x="-7500222" y="-5559390"/>
              <a:ext cx="10548773" cy="10548774"/>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54" name="椭圆 53"/>
            <p:cNvSpPr/>
            <p:nvPr/>
          </p:nvSpPr>
          <p:spPr>
            <a:xfrm>
              <a:off x="-6975766" y="-7486357"/>
              <a:ext cx="10548773" cy="10548774"/>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55" name="椭圆 54"/>
            <p:cNvSpPr/>
            <p:nvPr/>
          </p:nvSpPr>
          <p:spPr>
            <a:xfrm>
              <a:off x="-8714711" y="-6703020"/>
              <a:ext cx="10548773" cy="10548774"/>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grpSp>
      <p:grpSp>
        <p:nvGrpSpPr>
          <p:cNvPr id="76" name="组合 75"/>
          <p:cNvGrpSpPr/>
          <p:nvPr/>
        </p:nvGrpSpPr>
        <p:grpSpPr>
          <a:xfrm>
            <a:off x="9432402" y="-3331242"/>
            <a:ext cx="5509195" cy="5162551"/>
            <a:chOff x="9432402" y="-3331242"/>
            <a:chExt cx="5509195" cy="5162551"/>
          </a:xfrm>
        </p:grpSpPr>
        <p:sp>
          <p:nvSpPr>
            <p:cNvPr id="56" name="椭圆 55"/>
            <p:cNvSpPr/>
            <p:nvPr/>
          </p:nvSpPr>
          <p:spPr>
            <a:xfrm>
              <a:off x="9679725" y="-3331242"/>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57" name="椭圆 56"/>
            <p:cNvSpPr/>
            <p:nvPr/>
          </p:nvSpPr>
          <p:spPr>
            <a:xfrm>
              <a:off x="10538140" y="-3268830"/>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58" name="椭圆 57"/>
            <p:cNvSpPr/>
            <p:nvPr/>
          </p:nvSpPr>
          <p:spPr>
            <a:xfrm>
              <a:off x="9432402" y="-2950945"/>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59" name="椭圆 58"/>
            <p:cNvSpPr/>
            <p:nvPr/>
          </p:nvSpPr>
          <p:spPr>
            <a:xfrm>
              <a:off x="10196064" y="-2808701"/>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60" name="椭圆 59"/>
            <p:cNvSpPr/>
            <p:nvPr/>
          </p:nvSpPr>
          <p:spPr>
            <a:xfrm>
              <a:off x="10021801" y="-2572148"/>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0-#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left)">
                                      <p:cBhvr>
                                        <p:cTn id="18" dur="500"/>
                                        <p:tgtEl>
                                          <p:spTgt spid="41"/>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2" grpId="0"/>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2" descr="C:\Users\Administrator\Desktop\ppt-占位图长方形（灰）.jpgppt-占位图长方形（灰）"/>
          <p:cNvPicPr>
            <a:picLocks noChangeAspect="1"/>
          </p:cNvPicPr>
          <p:nvPr/>
        </p:nvPicPr>
        <p:blipFill>
          <a:blip r:embed="rId1"/>
          <a:srcRect/>
          <a:stretch>
            <a:fillRect/>
          </a:stretch>
        </p:blipFill>
        <p:spPr>
          <a:xfrm>
            <a:off x="0" y="2232279"/>
            <a:ext cx="4644497" cy="3482975"/>
          </a:xfrm>
          <a:custGeom>
            <a:avLst/>
            <a:gdLst>
              <a:gd name="connsiteX0" fmla="*/ 0 w 6017342"/>
              <a:gd name="connsiteY0" fmla="*/ 6573459 h 6858000"/>
              <a:gd name="connsiteX1" fmla="*/ 122320 w 6017342"/>
              <a:gd name="connsiteY1" fmla="*/ 6634291 h 6858000"/>
              <a:gd name="connsiteX2" fmla="*/ 256568 w 6017342"/>
              <a:gd name="connsiteY2" fmla="*/ 6697899 h 6858000"/>
              <a:gd name="connsiteX3" fmla="*/ 404946 w 6017342"/>
              <a:gd name="connsiteY3" fmla="*/ 6761510 h 6858000"/>
              <a:gd name="connsiteX4" fmla="*/ 669247 w 6017342"/>
              <a:gd name="connsiteY4" fmla="*/ 6849966 h 6858000"/>
              <a:gd name="connsiteX5" fmla="*/ 697179 w 6017342"/>
              <a:gd name="connsiteY5" fmla="*/ 6858000 h 6858000"/>
              <a:gd name="connsiteX6" fmla="*/ 675497 w 6017342"/>
              <a:gd name="connsiteY6" fmla="*/ 6858000 h 6858000"/>
              <a:gd name="connsiteX7" fmla="*/ 651363 w 6017342"/>
              <a:gd name="connsiteY7" fmla="*/ 6852506 h 6858000"/>
              <a:gd name="connsiteX8" fmla="*/ 517997 w 6017342"/>
              <a:gd name="connsiteY8" fmla="*/ 6818051 h 6858000"/>
              <a:gd name="connsiteX9" fmla="*/ 256568 w 6017342"/>
              <a:gd name="connsiteY9" fmla="*/ 6733237 h 6858000"/>
              <a:gd name="connsiteX10" fmla="*/ 122320 w 6017342"/>
              <a:gd name="connsiteY10" fmla="*/ 6680230 h 6858000"/>
              <a:gd name="connsiteX11" fmla="*/ 0 w 6017342"/>
              <a:gd name="connsiteY11" fmla="*/ 6631932 h 6858000"/>
              <a:gd name="connsiteX12" fmla="*/ 3305310 w 6017342"/>
              <a:gd name="connsiteY12" fmla="*/ 6490525 h 6858000"/>
              <a:gd name="connsiteX13" fmla="*/ 3186184 w 6017342"/>
              <a:gd name="connsiteY13" fmla="*/ 6521102 h 6858000"/>
              <a:gd name="connsiteX14" fmla="*/ 3090295 w 6017342"/>
              <a:gd name="connsiteY14" fmla="*/ 6564130 h 6858000"/>
              <a:gd name="connsiteX15" fmla="*/ 3255569 w 6017342"/>
              <a:gd name="connsiteY15" fmla="*/ 6513983 h 6858000"/>
              <a:gd name="connsiteX16" fmla="*/ 3287217 w 6017342"/>
              <a:gd name="connsiteY16" fmla="*/ 6500875 h 6858000"/>
              <a:gd name="connsiteX17" fmla="*/ 0 w 6017342"/>
              <a:gd name="connsiteY17" fmla="*/ 6006680 h 6858000"/>
              <a:gd name="connsiteX18" fmla="*/ 402 w 6017342"/>
              <a:gd name="connsiteY18" fmla="*/ 6006705 h 6858000"/>
              <a:gd name="connsiteX19" fmla="*/ 9557 w 6017342"/>
              <a:gd name="connsiteY19" fmla="*/ 6018656 h 6858000"/>
              <a:gd name="connsiteX20" fmla="*/ 12150 w 6017342"/>
              <a:gd name="connsiteY20" fmla="*/ 6022747 h 6858000"/>
              <a:gd name="connsiteX21" fmla="*/ 0 w 6017342"/>
              <a:gd name="connsiteY21" fmla="*/ 6013893 h 6858000"/>
              <a:gd name="connsiteX22" fmla="*/ 0 w 6017342"/>
              <a:gd name="connsiteY22" fmla="*/ 5963476 h 6858000"/>
              <a:gd name="connsiteX23" fmla="*/ 15750 w 6017342"/>
              <a:gd name="connsiteY23" fmla="*/ 5992699 h 6858000"/>
              <a:gd name="connsiteX24" fmla="*/ 9171 w 6017342"/>
              <a:gd name="connsiteY24" fmla="*/ 6007238 h 6858000"/>
              <a:gd name="connsiteX25" fmla="*/ 402 w 6017342"/>
              <a:gd name="connsiteY25" fmla="*/ 6006705 h 6858000"/>
              <a:gd name="connsiteX26" fmla="*/ 0 w 6017342"/>
              <a:gd name="connsiteY26" fmla="*/ 6006180 h 6858000"/>
              <a:gd name="connsiteX27" fmla="*/ 5449176 w 6017342"/>
              <a:gd name="connsiteY27" fmla="*/ 5137189 h 6858000"/>
              <a:gd name="connsiteX28" fmla="*/ 5427946 w 6017342"/>
              <a:gd name="connsiteY28" fmla="*/ 5172543 h 6858000"/>
              <a:gd name="connsiteX29" fmla="*/ 5378405 w 6017342"/>
              <a:gd name="connsiteY29" fmla="*/ 5257395 h 6858000"/>
              <a:gd name="connsiteX30" fmla="*/ 5208557 w 6017342"/>
              <a:gd name="connsiteY30" fmla="*/ 5519021 h 6858000"/>
              <a:gd name="connsiteX31" fmla="*/ 5017479 w 6017342"/>
              <a:gd name="connsiteY31" fmla="*/ 5766505 h 6858000"/>
              <a:gd name="connsiteX32" fmla="*/ 4946708 w 6017342"/>
              <a:gd name="connsiteY32" fmla="*/ 5844287 h 6858000"/>
              <a:gd name="connsiteX33" fmla="*/ 4925476 w 6017342"/>
              <a:gd name="connsiteY33" fmla="*/ 5872570 h 6858000"/>
              <a:gd name="connsiteX34" fmla="*/ 4847630 w 6017342"/>
              <a:gd name="connsiteY34" fmla="*/ 5943279 h 6858000"/>
              <a:gd name="connsiteX35" fmla="*/ 4791014 w 6017342"/>
              <a:gd name="connsiteY35" fmla="*/ 5985706 h 6858000"/>
              <a:gd name="connsiteX36" fmla="*/ 4769782 w 6017342"/>
              <a:gd name="connsiteY36" fmla="*/ 6006918 h 6858000"/>
              <a:gd name="connsiteX37" fmla="*/ 4925476 w 6017342"/>
              <a:gd name="connsiteY37" fmla="*/ 5837214 h 6858000"/>
              <a:gd name="connsiteX38" fmla="*/ 5017479 w 6017342"/>
              <a:gd name="connsiteY38" fmla="*/ 5738223 h 6858000"/>
              <a:gd name="connsiteX39" fmla="*/ 5059940 w 6017342"/>
              <a:gd name="connsiteY39" fmla="*/ 5681654 h 6858000"/>
              <a:gd name="connsiteX40" fmla="*/ 5109479 w 6017342"/>
              <a:gd name="connsiteY40" fmla="*/ 5625086 h 6858000"/>
              <a:gd name="connsiteX41" fmla="*/ 5194404 w 6017342"/>
              <a:gd name="connsiteY41" fmla="*/ 5504880 h 6858000"/>
              <a:gd name="connsiteX42" fmla="*/ 5286405 w 6017342"/>
              <a:gd name="connsiteY42" fmla="*/ 5384673 h 6858000"/>
              <a:gd name="connsiteX43" fmla="*/ 5328866 w 6017342"/>
              <a:gd name="connsiteY43" fmla="*/ 5321035 h 6858000"/>
              <a:gd name="connsiteX44" fmla="*/ 5371330 w 6017342"/>
              <a:gd name="connsiteY44" fmla="*/ 5257395 h 6858000"/>
              <a:gd name="connsiteX45" fmla="*/ 5449176 w 6017342"/>
              <a:gd name="connsiteY45" fmla="*/ 5137189 h 6858000"/>
              <a:gd name="connsiteX46" fmla="*/ 5262122 w 6017342"/>
              <a:gd name="connsiteY46" fmla="*/ 4784973 h 6858000"/>
              <a:gd name="connsiteX47" fmla="*/ 5258610 w 6017342"/>
              <a:gd name="connsiteY47" fmla="*/ 4792936 h 6858000"/>
              <a:gd name="connsiteX48" fmla="*/ 5261713 w 6017342"/>
              <a:gd name="connsiteY48" fmla="*/ 4786094 h 6858000"/>
              <a:gd name="connsiteX49" fmla="*/ 5779537 w 6017342"/>
              <a:gd name="connsiteY49" fmla="*/ 4408650 h 6858000"/>
              <a:gd name="connsiteX50" fmla="*/ 5774775 w 6017342"/>
              <a:gd name="connsiteY50" fmla="*/ 4425119 h 6858000"/>
              <a:gd name="connsiteX51" fmla="*/ 5765948 w 6017342"/>
              <a:gd name="connsiteY51" fmla="*/ 4449866 h 6858000"/>
              <a:gd name="connsiteX52" fmla="*/ 4141330 w 6017342"/>
              <a:gd name="connsiteY52" fmla="*/ 809682 h 6858000"/>
              <a:gd name="connsiteX53" fmla="*/ 4162921 w 6017342"/>
              <a:gd name="connsiteY53" fmla="*/ 831295 h 6858000"/>
              <a:gd name="connsiteX54" fmla="*/ 4254730 w 6017342"/>
              <a:gd name="connsiteY54" fmla="*/ 923198 h 6858000"/>
              <a:gd name="connsiteX55" fmla="*/ 4339475 w 6017342"/>
              <a:gd name="connsiteY55" fmla="*/ 1022166 h 6858000"/>
              <a:gd name="connsiteX56" fmla="*/ 4417158 w 6017342"/>
              <a:gd name="connsiteY56" fmla="*/ 1114066 h 6858000"/>
              <a:gd name="connsiteX57" fmla="*/ 4459532 w 6017342"/>
              <a:gd name="connsiteY57" fmla="*/ 1163552 h 6858000"/>
              <a:gd name="connsiteX58" fmla="*/ 4494843 w 6017342"/>
              <a:gd name="connsiteY58" fmla="*/ 1220106 h 6858000"/>
              <a:gd name="connsiteX59" fmla="*/ 4572526 w 6017342"/>
              <a:gd name="connsiteY59" fmla="*/ 1319076 h 6858000"/>
              <a:gd name="connsiteX60" fmla="*/ 4643147 w 6017342"/>
              <a:gd name="connsiteY60" fmla="*/ 1418045 h 6858000"/>
              <a:gd name="connsiteX61" fmla="*/ 4892971 w 6017342"/>
              <a:gd name="connsiteY61" fmla="*/ 1830717 h 6858000"/>
              <a:gd name="connsiteX62" fmla="*/ 4922319 w 6017342"/>
              <a:gd name="connsiteY62" fmla="*/ 1889860 h 6858000"/>
              <a:gd name="connsiteX63" fmla="*/ 5003844 w 6017342"/>
              <a:gd name="connsiteY63" fmla="*/ 2008725 h 6858000"/>
              <a:gd name="connsiteX64" fmla="*/ 5007834 w 6017342"/>
              <a:gd name="connsiteY64" fmla="*/ 2015782 h 6858000"/>
              <a:gd name="connsiteX65" fmla="*/ 4982129 w 6017342"/>
              <a:gd name="connsiteY65" fmla="*/ 1948244 h 6858000"/>
              <a:gd name="connsiteX66" fmla="*/ 4946820 w 6017342"/>
              <a:gd name="connsiteY66" fmla="*/ 1863412 h 6858000"/>
              <a:gd name="connsiteX67" fmla="*/ 4904446 w 6017342"/>
              <a:gd name="connsiteY67" fmla="*/ 1778581 h 6858000"/>
              <a:gd name="connsiteX68" fmla="*/ 4742016 w 6017342"/>
              <a:gd name="connsiteY68" fmla="*/ 1467531 h 6858000"/>
              <a:gd name="connsiteX69" fmla="*/ 4664333 w 6017342"/>
              <a:gd name="connsiteY69" fmla="*/ 1333214 h 6858000"/>
              <a:gd name="connsiteX70" fmla="*/ 4742016 w 6017342"/>
              <a:gd name="connsiteY70" fmla="*/ 1453393 h 6858000"/>
              <a:gd name="connsiteX71" fmla="*/ 4819701 w 6017342"/>
              <a:gd name="connsiteY71" fmla="*/ 1566502 h 6858000"/>
              <a:gd name="connsiteX72" fmla="*/ 4960944 w 6017342"/>
              <a:gd name="connsiteY72" fmla="*/ 1820996 h 6858000"/>
              <a:gd name="connsiteX73" fmla="*/ 5024502 w 6017342"/>
              <a:gd name="connsiteY73" fmla="*/ 1948244 h 6858000"/>
              <a:gd name="connsiteX74" fmla="*/ 5052751 w 6017342"/>
              <a:gd name="connsiteY74" fmla="*/ 2011868 h 6858000"/>
              <a:gd name="connsiteX75" fmla="*/ 5081000 w 6017342"/>
              <a:gd name="connsiteY75" fmla="*/ 2082560 h 6858000"/>
              <a:gd name="connsiteX76" fmla="*/ 5137497 w 6017342"/>
              <a:gd name="connsiteY76" fmla="*/ 2216877 h 6858000"/>
              <a:gd name="connsiteX77" fmla="*/ 5163471 w 6017342"/>
              <a:gd name="connsiteY77" fmla="*/ 2291163 h 6858000"/>
              <a:gd name="connsiteX78" fmla="*/ 5168533 w 6017342"/>
              <a:gd name="connsiteY78" fmla="*/ 2300121 h 6858000"/>
              <a:gd name="connsiteX79" fmla="*/ 5483541 w 6017342"/>
              <a:gd name="connsiteY79" fmla="*/ 3505896 h 6858000"/>
              <a:gd name="connsiteX80" fmla="*/ 5360985 w 6017342"/>
              <a:gd name="connsiteY80" fmla="*/ 4484000 h 6858000"/>
              <a:gd name="connsiteX81" fmla="*/ 5273886 w 6017342"/>
              <a:gd name="connsiteY81" fmla="*/ 4752827 h 6858000"/>
              <a:gd name="connsiteX82" fmla="*/ 5323867 w 6017342"/>
              <a:gd name="connsiteY82" fmla="*/ 4616249 h 6858000"/>
              <a:gd name="connsiteX83" fmla="*/ 5372112 w 6017342"/>
              <a:gd name="connsiteY83" fmla="*/ 4450379 h 6858000"/>
              <a:gd name="connsiteX84" fmla="*/ 5414508 w 6017342"/>
              <a:gd name="connsiteY84" fmla="*/ 4287822 h 6858000"/>
              <a:gd name="connsiteX85" fmla="*/ 5442770 w 6017342"/>
              <a:gd name="connsiteY85" fmla="*/ 4125266 h 6858000"/>
              <a:gd name="connsiteX86" fmla="*/ 5471032 w 6017342"/>
              <a:gd name="connsiteY86" fmla="*/ 3962710 h 6858000"/>
              <a:gd name="connsiteX87" fmla="*/ 5492229 w 6017342"/>
              <a:gd name="connsiteY87" fmla="*/ 3793084 h 6858000"/>
              <a:gd name="connsiteX88" fmla="*/ 5513427 w 6017342"/>
              <a:gd name="connsiteY88" fmla="*/ 3680002 h 6858000"/>
              <a:gd name="connsiteX89" fmla="*/ 5526674 w 6017342"/>
              <a:gd name="connsiteY89" fmla="*/ 3561618 h 6858000"/>
              <a:gd name="connsiteX90" fmla="*/ 5532452 w 6017342"/>
              <a:gd name="connsiteY90" fmla="*/ 3467865 h 6858000"/>
              <a:gd name="connsiteX91" fmla="*/ 5504545 w 6017342"/>
              <a:gd name="connsiteY91" fmla="*/ 3105542 h 6858000"/>
              <a:gd name="connsiteX92" fmla="*/ 5414441 w 6017342"/>
              <a:gd name="connsiteY92" fmla="*/ 2618529 h 6858000"/>
              <a:gd name="connsiteX93" fmla="*/ 5089360 w 6017342"/>
              <a:gd name="connsiteY93" fmla="*/ 1755872 h 6858000"/>
              <a:gd name="connsiteX94" fmla="*/ 5004555 w 6017342"/>
              <a:gd name="connsiteY94" fmla="*/ 1579098 h 6858000"/>
              <a:gd name="connsiteX95" fmla="*/ 4994838 w 6017342"/>
              <a:gd name="connsiteY95" fmla="*/ 1547279 h 6858000"/>
              <a:gd name="connsiteX96" fmla="*/ 5011622 w 6017342"/>
              <a:gd name="connsiteY96" fmla="*/ 1557885 h 6858000"/>
              <a:gd name="connsiteX97" fmla="*/ 5301369 w 6017342"/>
              <a:gd name="connsiteY97" fmla="*/ 2109420 h 6858000"/>
              <a:gd name="connsiteX98" fmla="*/ 5485112 w 6017342"/>
              <a:gd name="connsiteY98" fmla="*/ 2781162 h 6858000"/>
              <a:gd name="connsiteX99" fmla="*/ 5542530 w 6017342"/>
              <a:gd name="connsiteY99" fmla="*/ 3140012 h 6858000"/>
              <a:gd name="connsiteX100" fmla="*/ 5548755 w 6017342"/>
              <a:gd name="connsiteY100" fmla="*/ 3253189 h 6858000"/>
              <a:gd name="connsiteX101" fmla="*/ 5548755 w 6017342"/>
              <a:gd name="connsiteY101" fmla="*/ 3178197 h 6858000"/>
              <a:gd name="connsiteX102" fmla="*/ 5548755 w 6017342"/>
              <a:gd name="connsiteY102" fmla="*/ 3065115 h 6858000"/>
              <a:gd name="connsiteX103" fmla="*/ 5555821 w 6017342"/>
              <a:gd name="connsiteY103" fmla="*/ 2831881 h 6858000"/>
              <a:gd name="connsiteX104" fmla="*/ 5577017 w 6017342"/>
              <a:gd name="connsiteY104" fmla="*/ 2831881 h 6858000"/>
              <a:gd name="connsiteX105" fmla="*/ 5591148 w 6017342"/>
              <a:gd name="connsiteY105" fmla="*/ 3001505 h 6858000"/>
              <a:gd name="connsiteX106" fmla="*/ 5598214 w 6017342"/>
              <a:gd name="connsiteY106" fmla="*/ 3058046 h 6858000"/>
              <a:gd name="connsiteX107" fmla="*/ 5598214 w 6017342"/>
              <a:gd name="connsiteY107" fmla="*/ 3121656 h 6858000"/>
              <a:gd name="connsiteX108" fmla="*/ 5598214 w 6017342"/>
              <a:gd name="connsiteY108" fmla="*/ 3255942 h 6858000"/>
              <a:gd name="connsiteX109" fmla="*/ 5598214 w 6017342"/>
              <a:gd name="connsiteY109" fmla="*/ 3397294 h 6858000"/>
              <a:gd name="connsiteX110" fmla="*/ 5591148 w 6017342"/>
              <a:gd name="connsiteY110" fmla="*/ 3531580 h 6858000"/>
              <a:gd name="connsiteX111" fmla="*/ 5569952 w 6017342"/>
              <a:gd name="connsiteY111" fmla="*/ 3736543 h 6858000"/>
              <a:gd name="connsiteX112" fmla="*/ 5569952 w 6017342"/>
              <a:gd name="connsiteY112" fmla="*/ 3800152 h 6858000"/>
              <a:gd name="connsiteX113" fmla="*/ 5591148 w 6017342"/>
              <a:gd name="connsiteY113" fmla="*/ 3757747 h 6858000"/>
              <a:gd name="connsiteX114" fmla="*/ 5612347 w 6017342"/>
              <a:gd name="connsiteY114" fmla="*/ 3644664 h 6858000"/>
              <a:gd name="connsiteX115" fmla="*/ 5633543 w 6017342"/>
              <a:gd name="connsiteY115" fmla="*/ 3503310 h 6858000"/>
              <a:gd name="connsiteX116" fmla="*/ 5647675 w 6017342"/>
              <a:gd name="connsiteY116" fmla="*/ 3369024 h 6858000"/>
              <a:gd name="connsiteX117" fmla="*/ 5661806 w 6017342"/>
              <a:gd name="connsiteY117" fmla="*/ 3149927 h 6858000"/>
              <a:gd name="connsiteX118" fmla="*/ 5661806 w 6017342"/>
              <a:gd name="connsiteY118" fmla="*/ 3058046 h 6858000"/>
              <a:gd name="connsiteX119" fmla="*/ 5654740 w 6017342"/>
              <a:gd name="connsiteY119" fmla="*/ 2980301 h 6858000"/>
              <a:gd name="connsiteX120" fmla="*/ 5647675 w 6017342"/>
              <a:gd name="connsiteY120" fmla="*/ 2846016 h 6858000"/>
              <a:gd name="connsiteX121" fmla="*/ 5584083 w 6017342"/>
              <a:gd name="connsiteY121" fmla="*/ 2556241 h 6858000"/>
              <a:gd name="connsiteX122" fmla="*/ 5548755 w 6017342"/>
              <a:gd name="connsiteY122" fmla="*/ 2450226 h 6858000"/>
              <a:gd name="connsiteX123" fmla="*/ 5492229 w 6017342"/>
              <a:gd name="connsiteY123" fmla="*/ 2294738 h 6858000"/>
              <a:gd name="connsiteX124" fmla="*/ 5456901 w 6017342"/>
              <a:gd name="connsiteY124" fmla="*/ 2181654 h 6858000"/>
              <a:gd name="connsiteX125" fmla="*/ 5400376 w 6017342"/>
              <a:gd name="connsiteY125" fmla="*/ 2040301 h 6858000"/>
              <a:gd name="connsiteX126" fmla="*/ 5315588 w 6017342"/>
              <a:gd name="connsiteY126" fmla="*/ 1863609 h 6858000"/>
              <a:gd name="connsiteX127" fmla="*/ 5259062 w 6017342"/>
              <a:gd name="connsiteY127" fmla="*/ 1757594 h 6858000"/>
              <a:gd name="connsiteX128" fmla="*/ 5188406 w 6017342"/>
              <a:gd name="connsiteY128" fmla="*/ 1651579 h 6858000"/>
              <a:gd name="connsiteX129" fmla="*/ 4884582 w 6017342"/>
              <a:gd name="connsiteY129" fmla="*/ 1291129 h 6858000"/>
              <a:gd name="connsiteX130" fmla="*/ 4683210 w 6017342"/>
              <a:gd name="connsiteY130" fmla="*/ 1124154 h 6858000"/>
              <a:gd name="connsiteX131" fmla="*/ 4644167 w 6017342"/>
              <a:gd name="connsiteY131" fmla="*/ 1097652 h 6858000"/>
              <a:gd name="connsiteX132" fmla="*/ 4655902 w 6017342"/>
              <a:gd name="connsiteY132" fmla="*/ 1113397 h 6858000"/>
              <a:gd name="connsiteX133" fmla="*/ 4743054 w 6017342"/>
              <a:gd name="connsiteY133" fmla="*/ 1241241 h 6858000"/>
              <a:gd name="connsiteX134" fmla="*/ 4813656 w 6017342"/>
              <a:gd name="connsiteY134" fmla="*/ 1354389 h 6858000"/>
              <a:gd name="connsiteX135" fmla="*/ 4848959 w 6017342"/>
              <a:gd name="connsiteY135" fmla="*/ 1403891 h 6858000"/>
              <a:gd name="connsiteX136" fmla="*/ 4870139 w 6017342"/>
              <a:gd name="connsiteY136" fmla="*/ 1453395 h 6858000"/>
              <a:gd name="connsiteX137" fmla="*/ 4933683 w 6017342"/>
              <a:gd name="connsiteY137" fmla="*/ 1594829 h 6858000"/>
              <a:gd name="connsiteX138" fmla="*/ 4863080 w 6017342"/>
              <a:gd name="connsiteY138" fmla="*/ 1488753 h 6858000"/>
              <a:gd name="connsiteX139" fmla="*/ 4827777 w 6017342"/>
              <a:gd name="connsiteY139" fmla="*/ 1425108 h 6858000"/>
              <a:gd name="connsiteX140" fmla="*/ 4785416 w 6017342"/>
              <a:gd name="connsiteY140" fmla="*/ 1368533 h 6858000"/>
              <a:gd name="connsiteX141" fmla="*/ 4700692 w 6017342"/>
              <a:gd name="connsiteY141" fmla="*/ 1241241 h 6858000"/>
              <a:gd name="connsiteX142" fmla="*/ 4601846 w 6017342"/>
              <a:gd name="connsiteY142" fmla="*/ 1106878 h 6858000"/>
              <a:gd name="connsiteX143" fmla="*/ 4533909 w 6017342"/>
              <a:gd name="connsiteY143" fmla="*/ 1022813 h 6858000"/>
              <a:gd name="connsiteX144" fmla="*/ 4460642 w 6017342"/>
              <a:gd name="connsiteY144" fmla="*/ 973081 h 6858000"/>
              <a:gd name="connsiteX145" fmla="*/ 4306757 w 6017342"/>
              <a:gd name="connsiteY145" fmla="*/ 890366 h 6858000"/>
              <a:gd name="connsiteX146" fmla="*/ 4388215 w 6017342"/>
              <a:gd name="connsiteY146" fmla="*/ 987592 h 6858000"/>
              <a:gd name="connsiteX147" fmla="*/ 4359988 w 6017342"/>
              <a:gd name="connsiteY147" fmla="*/ 973441 h 6858000"/>
              <a:gd name="connsiteX148" fmla="*/ 4297355 w 6017342"/>
              <a:gd name="connsiteY148" fmla="*/ 909763 h 6858000"/>
              <a:gd name="connsiteX149" fmla="*/ 4252401 w 6017342"/>
              <a:gd name="connsiteY149" fmla="*/ 861148 h 6858000"/>
              <a:gd name="connsiteX150" fmla="*/ 4212460 w 6017342"/>
              <a:gd name="connsiteY150" fmla="*/ 839680 h 6858000"/>
              <a:gd name="connsiteX151" fmla="*/ 3603514 w 6017342"/>
              <a:gd name="connsiteY151" fmla="*/ 622234 h 6858000"/>
              <a:gd name="connsiteX152" fmla="*/ 3814818 w 6017342"/>
              <a:gd name="connsiteY152" fmla="*/ 759144 h 6858000"/>
              <a:gd name="connsiteX153" fmla="*/ 3855988 w 6017342"/>
              <a:gd name="connsiteY153" fmla="*/ 790772 h 6858000"/>
              <a:gd name="connsiteX154" fmla="*/ 3868172 w 6017342"/>
              <a:gd name="connsiteY154" fmla="*/ 798787 h 6858000"/>
              <a:gd name="connsiteX155" fmla="*/ 3883374 w 6017342"/>
              <a:gd name="connsiteY155" fmla="*/ 811812 h 6858000"/>
              <a:gd name="connsiteX156" fmla="*/ 4091366 w 6017342"/>
              <a:gd name="connsiteY156" fmla="*/ 971601 h 6858000"/>
              <a:gd name="connsiteX157" fmla="*/ 4592347 w 6017342"/>
              <a:gd name="connsiteY157" fmla="*/ 1458587 h 6858000"/>
              <a:gd name="connsiteX158" fmla="*/ 4789192 w 6017342"/>
              <a:gd name="connsiteY158" fmla="*/ 1700680 h 6858000"/>
              <a:gd name="connsiteX159" fmla="*/ 4676693 w 6017342"/>
              <a:gd name="connsiteY159" fmla="*/ 1531154 h 6858000"/>
              <a:gd name="connsiteX160" fmla="*/ 4480718 w 6017342"/>
              <a:gd name="connsiteY160" fmla="*/ 1304936 h 6858000"/>
              <a:gd name="connsiteX161" fmla="*/ 4268855 w 6017342"/>
              <a:gd name="connsiteY161" fmla="*/ 1092858 h 6858000"/>
              <a:gd name="connsiteX162" fmla="*/ 4155861 w 6017342"/>
              <a:gd name="connsiteY162" fmla="*/ 1000957 h 6858000"/>
              <a:gd name="connsiteX163" fmla="*/ 4035804 w 6017342"/>
              <a:gd name="connsiteY163" fmla="*/ 909058 h 6858000"/>
              <a:gd name="connsiteX164" fmla="*/ 3868172 w 6017342"/>
              <a:gd name="connsiteY164" fmla="*/ 798787 h 6858000"/>
              <a:gd name="connsiteX165" fmla="*/ 3763910 w 6017342"/>
              <a:gd name="connsiteY165" fmla="*/ 709459 h 6858000"/>
              <a:gd name="connsiteX166" fmla="*/ 3666798 w 6017342"/>
              <a:gd name="connsiteY166" fmla="*/ 638630 h 6858000"/>
              <a:gd name="connsiteX167" fmla="*/ 4063991 w 6017342"/>
              <a:gd name="connsiteY167" fmla="*/ 320638 h 6858000"/>
              <a:gd name="connsiteX168" fmla="*/ 4169922 w 6017342"/>
              <a:gd name="connsiteY168" fmla="*/ 348920 h 6858000"/>
              <a:gd name="connsiteX169" fmla="*/ 4297040 w 6017342"/>
              <a:gd name="connsiteY169" fmla="*/ 398416 h 6858000"/>
              <a:gd name="connsiteX170" fmla="*/ 4431218 w 6017342"/>
              <a:gd name="connsiteY170" fmla="*/ 454980 h 6858000"/>
              <a:gd name="connsiteX171" fmla="*/ 4501839 w 6017342"/>
              <a:gd name="connsiteY171" fmla="*/ 490333 h 6858000"/>
              <a:gd name="connsiteX172" fmla="*/ 4565397 w 6017342"/>
              <a:gd name="connsiteY172" fmla="*/ 525686 h 6858000"/>
              <a:gd name="connsiteX173" fmla="*/ 4628956 w 6017342"/>
              <a:gd name="connsiteY173" fmla="*/ 561039 h 6858000"/>
              <a:gd name="connsiteX174" fmla="*/ 4664267 w 6017342"/>
              <a:gd name="connsiteY174" fmla="*/ 582250 h 6858000"/>
              <a:gd name="connsiteX175" fmla="*/ 4699576 w 6017342"/>
              <a:gd name="connsiteY175" fmla="*/ 596392 h 6858000"/>
              <a:gd name="connsiteX176" fmla="*/ 4826693 w 6017342"/>
              <a:gd name="connsiteY176" fmla="*/ 681238 h 6858000"/>
              <a:gd name="connsiteX177" fmla="*/ 4960872 w 6017342"/>
              <a:gd name="connsiteY177" fmla="*/ 773156 h 6858000"/>
              <a:gd name="connsiteX178" fmla="*/ 4989121 w 6017342"/>
              <a:gd name="connsiteY178" fmla="*/ 801439 h 6858000"/>
              <a:gd name="connsiteX179" fmla="*/ 5024431 w 6017342"/>
              <a:gd name="connsiteY179" fmla="*/ 822651 h 6858000"/>
              <a:gd name="connsiteX180" fmla="*/ 5087989 w 6017342"/>
              <a:gd name="connsiteY180" fmla="*/ 879216 h 6858000"/>
              <a:gd name="connsiteX181" fmla="*/ 5144487 w 6017342"/>
              <a:gd name="connsiteY181" fmla="*/ 928710 h 6858000"/>
              <a:gd name="connsiteX182" fmla="*/ 5208046 w 6017342"/>
              <a:gd name="connsiteY182" fmla="*/ 992345 h 6858000"/>
              <a:gd name="connsiteX183" fmla="*/ 5624706 w 6017342"/>
              <a:gd name="connsiteY183" fmla="*/ 1515570 h 6858000"/>
              <a:gd name="connsiteX184" fmla="*/ 5900127 w 6017342"/>
              <a:gd name="connsiteY184" fmla="*/ 2144851 h 6858000"/>
              <a:gd name="connsiteX185" fmla="*/ 6013119 w 6017342"/>
              <a:gd name="connsiteY185" fmla="*/ 2795346 h 6858000"/>
              <a:gd name="connsiteX186" fmla="*/ 5998996 w 6017342"/>
              <a:gd name="connsiteY186" fmla="*/ 3417559 h 6858000"/>
              <a:gd name="connsiteX187" fmla="*/ 5841093 w 6017342"/>
              <a:gd name="connsiteY187" fmla="*/ 4221949 h 6858000"/>
              <a:gd name="connsiteX188" fmla="*/ 5779537 w 6017342"/>
              <a:gd name="connsiteY188" fmla="*/ 4408650 h 6858000"/>
              <a:gd name="connsiteX189" fmla="*/ 5794197 w 6017342"/>
              <a:gd name="connsiteY189" fmla="*/ 4357948 h 6858000"/>
              <a:gd name="connsiteX190" fmla="*/ 5843631 w 6017342"/>
              <a:gd name="connsiteY190" fmla="*/ 4152900 h 6858000"/>
              <a:gd name="connsiteX191" fmla="*/ 5886002 w 6017342"/>
              <a:gd name="connsiteY191" fmla="*/ 3940784 h 6858000"/>
              <a:gd name="connsiteX192" fmla="*/ 5900127 w 6017342"/>
              <a:gd name="connsiteY192" fmla="*/ 3848865 h 6858000"/>
              <a:gd name="connsiteX193" fmla="*/ 5928376 w 6017342"/>
              <a:gd name="connsiteY193" fmla="*/ 3657959 h 6858000"/>
              <a:gd name="connsiteX194" fmla="*/ 5942499 w 6017342"/>
              <a:gd name="connsiteY194" fmla="*/ 3566042 h 6858000"/>
              <a:gd name="connsiteX195" fmla="*/ 5949561 w 6017342"/>
              <a:gd name="connsiteY195" fmla="*/ 3467053 h 6858000"/>
              <a:gd name="connsiteX196" fmla="*/ 5970747 w 6017342"/>
              <a:gd name="connsiteY196" fmla="*/ 3276148 h 6858000"/>
              <a:gd name="connsiteX197" fmla="*/ 5970747 w 6017342"/>
              <a:gd name="connsiteY197" fmla="*/ 3085241 h 6858000"/>
              <a:gd name="connsiteX198" fmla="*/ 5871878 w 6017342"/>
              <a:gd name="connsiteY198" fmla="*/ 2300405 h 6858000"/>
              <a:gd name="connsiteX199" fmla="*/ 5568210 w 6017342"/>
              <a:gd name="connsiteY199" fmla="*/ 1565064 h 6858000"/>
              <a:gd name="connsiteX200" fmla="*/ 5066804 w 6017342"/>
              <a:gd name="connsiteY200" fmla="*/ 964062 h 6858000"/>
              <a:gd name="connsiteX201" fmla="*/ 4628956 w 6017342"/>
              <a:gd name="connsiteY201" fmla="*/ 617603 h 6858000"/>
              <a:gd name="connsiteX202" fmla="*/ 4240543 w 6017342"/>
              <a:gd name="connsiteY202" fmla="*/ 412557 h 6858000"/>
              <a:gd name="connsiteX203" fmla="*/ 4113425 w 6017342"/>
              <a:gd name="connsiteY203" fmla="*/ 355991 h 6858000"/>
              <a:gd name="connsiteX204" fmla="*/ 4049867 w 6017342"/>
              <a:gd name="connsiteY204" fmla="*/ 327709 h 6858000"/>
              <a:gd name="connsiteX205" fmla="*/ 4063991 w 6017342"/>
              <a:gd name="connsiteY205" fmla="*/ 320638 h 6858000"/>
              <a:gd name="connsiteX206" fmla="*/ 2482680 w 6017342"/>
              <a:gd name="connsiteY206" fmla="*/ 115767 h 6858000"/>
              <a:gd name="connsiteX207" fmla="*/ 2362525 w 6017342"/>
              <a:gd name="connsiteY207" fmla="*/ 122870 h 6858000"/>
              <a:gd name="connsiteX208" fmla="*/ 2292735 w 6017342"/>
              <a:gd name="connsiteY208" fmla="*/ 125134 h 6858000"/>
              <a:gd name="connsiteX209" fmla="*/ 2444150 w 6017342"/>
              <a:gd name="connsiteY209" fmla="*/ 154107 h 6858000"/>
              <a:gd name="connsiteX210" fmla="*/ 2740439 w 6017342"/>
              <a:gd name="connsiteY210" fmla="*/ 159660 h 6858000"/>
              <a:gd name="connsiteX211" fmla="*/ 2672811 w 6017342"/>
              <a:gd name="connsiteY211" fmla="*/ 138505 h 6858000"/>
              <a:gd name="connsiteX212" fmla="*/ 2606436 w 6017342"/>
              <a:gd name="connsiteY212" fmla="*/ 122870 h 6858000"/>
              <a:gd name="connsiteX213" fmla="*/ 2602834 w 6017342"/>
              <a:gd name="connsiteY213" fmla="*/ 122870 h 6858000"/>
              <a:gd name="connsiteX214" fmla="*/ 2482680 w 6017342"/>
              <a:gd name="connsiteY214" fmla="*/ 115767 h 6858000"/>
              <a:gd name="connsiteX215" fmla="*/ 3386087 w 6017342"/>
              <a:gd name="connsiteY215" fmla="*/ 0 h 6858000"/>
              <a:gd name="connsiteX216" fmla="*/ 3395631 w 6017342"/>
              <a:gd name="connsiteY216" fmla="*/ 0 h 6858000"/>
              <a:gd name="connsiteX217" fmla="*/ 3410081 w 6017342"/>
              <a:gd name="connsiteY217" fmla="*/ 6001 h 6858000"/>
              <a:gd name="connsiteX218" fmla="*/ 3436888 w 6017342"/>
              <a:gd name="connsiteY218" fmla="*/ 24895 h 6858000"/>
              <a:gd name="connsiteX219" fmla="*/ 3438938 w 6017342"/>
              <a:gd name="connsiteY219" fmla="*/ 27804 h 6858000"/>
              <a:gd name="connsiteX220" fmla="*/ 1734369 w 6017342"/>
              <a:gd name="connsiteY220" fmla="*/ 0 h 6858000"/>
              <a:gd name="connsiteX221" fmla="*/ 2925244 w 6017342"/>
              <a:gd name="connsiteY221" fmla="*/ 0 h 6858000"/>
              <a:gd name="connsiteX222" fmla="*/ 2983545 w 6017342"/>
              <a:gd name="connsiteY222" fmla="*/ 22744 h 6858000"/>
              <a:gd name="connsiteX223" fmla="*/ 3103602 w 6017342"/>
              <a:gd name="connsiteY223" fmla="*/ 74880 h 6858000"/>
              <a:gd name="connsiteX224" fmla="*/ 3211274 w 6017342"/>
              <a:gd name="connsiteY224" fmla="*/ 125601 h 6858000"/>
              <a:gd name="connsiteX225" fmla="*/ 3239829 w 6017342"/>
              <a:gd name="connsiteY225" fmla="*/ 129976 h 6858000"/>
              <a:gd name="connsiteX226" fmla="*/ 3295490 w 6017342"/>
              <a:gd name="connsiteY226" fmla="*/ 144184 h 6858000"/>
              <a:gd name="connsiteX227" fmla="*/ 3281354 w 6017342"/>
              <a:gd name="connsiteY227" fmla="*/ 151289 h 6858000"/>
              <a:gd name="connsiteX228" fmla="*/ 3263326 w 6017342"/>
              <a:gd name="connsiteY228" fmla="*/ 151289 h 6858000"/>
              <a:gd name="connsiteX229" fmla="*/ 3336653 w 6017342"/>
              <a:gd name="connsiteY229" fmla="*/ 187988 h 6858000"/>
              <a:gd name="connsiteX230" fmla="*/ 3400211 w 6017342"/>
              <a:gd name="connsiteY230" fmla="*/ 223335 h 6858000"/>
              <a:gd name="connsiteX231" fmla="*/ 3418792 w 6017342"/>
              <a:gd name="connsiteY231" fmla="*/ 236621 h 6858000"/>
              <a:gd name="connsiteX232" fmla="*/ 3557009 w 6017342"/>
              <a:gd name="connsiteY232" fmla="*/ 259577 h 6858000"/>
              <a:gd name="connsiteX233" fmla="*/ 3825386 w 6017342"/>
              <a:gd name="connsiteY233" fmla="*/ 326598 h 6858000"/>
              <a:gd name="connsiteX234" fmla="*/ 3789022 w 6017342"/>
              <a:gd name="connsiteY234" fmla="*/ 298928 h 6858000"/>
              <a:gd name="connsiteX235" fmla="*/ 3691060 w 6017342"/>
              <a:gd name="connsiteY235" fmla="*/ 222906 h 6858000"/>
              <a:gd name="connsiteX236" fmla="*/ 3606336 w 6017342"/>
              <a:gd name="connsiteY236" fmla="*/ 159259 h 6858000"/>
              <a:gd name="connsiteX237" fmla="*/ 3535732 w 6017342"/>
              <a:gd name="connsiteY237" fmla="*/ 116829 h 6858000"/>
              <a:gd name="connsiteX238" fmla="*/ 3479249 w 6017342"/>
              <a:gd name="connsiteY238" fmla="*/ 60254 h 6858000"/>
              <a:gd name="connsiteX239" fmla="*/ 3447479 w 6017342"/>
              <a:gd name="connsiteY239" fmla="*/ 39924 h 6858000"/>
              <a:gd name="connsiteX240" fmla="*/ 3438938 w 6017342"/>
              <a:gd name="connsiteY240" fmla="*/ 27804 h 6858000"/>
              <a:gd name="connsiteX241" fmla="*/ 3451891 w 6017342"/>
              <a:gd name="connsiteY241" fmla="*/ 34620 h 6858000"/>
              <a:gd name="connsiteX242" fmla="*/ 3733423 w 6017342"/>
              <a:gd name="connsiteY242" fmla="*/ 208761 h 6858000"/>
              <a:gd name="connsiteX243" fmla="*/ 3882463 w 6017342"/>
              <a:gd name="connsiteY243" fmla="*/ 315832 h 6858000"/>
              <a:gd name="connsiteX244" fmla="*/ 3928129 w 6017342"/>
              <a:gd name="connsiteY244" fmla="*/ 352254 h 6858000"/>
              <a:gd name="connsiteX245" fmla="*/ 3951913 w 6017342"/>
              <a:gd name="connsiteY245" fmla="*/ 358194 h 6858000"/>
              <a:gd name="connsiteX246" fmla="*/ 4079095 w 6017342"/>
              <a:gd name="connsiteY246" fmla="*/ 400601 h 6858000"/>
              <a:gd name="connsiteX247" fmla="*/ 4192146 w 6017342"/>
              <a:gd name="connsiteY247" fmla="*/ 450075 h 6858000"/>
              <a:gd name="connsiteX248" fmla="*/ 4291066 w 6017342"/>
              <a:gd name="connsiteY248" fmla="*/ 499549 h 6858000"/>
              <a:gd name="connsiteX249" fmla="*/ 4382920 w 6017342"/>
              <a:gd name="connsiteY249" fmla="*/ 549021 h 6858000"/>
              <a:gd name="connsiteX250" fmla="*/ 4545429 w 6017342"/>
              <a:gd name="connsiteY250" fmla="*/ 640902 h 6858000"/>
              <a:gd name="connsiteX251" fmla="*/ 4700875 w 6017342"/>
              <a:gd name="connsiteY251" fmla="*/ 746917 h 6858000"/>
              <a:gd name="connsiteX252" fmla="*/ 4856319 w 6017342"/>
              <a:gd name="connsiteY252" fmla="*/ 874135 h 6858000"/>
              <a:gd name="connsiteX253" fmla="*/ 5025895 w 6017342"/>
              <a:gd name="connsiteY253" fmla="*/ 1022555 h 6858000"/>
              <a:gd name="connsiteX254" fmla="*/ 5428639 w 6017342"/>
              <a:gd name="connsiteY254" fmla="*/ 1481955 h 6858000"/>
              <a:gd name="connsiteX255" fmla="*/ 5421573 w 6017342"/>
              <a:gd name="connsiteY255" fmla="*/ 1446616 h 6858000"/>
              <a:gd name="connsiteX256" fmla="*/ 5435704 w 6017342"/>
              <a:gd name="connsiteY256" fmla="*/ 1460752 h 6858000"/>
              <a:gd name="connsiteX257" fmla="*/ 5548755 w 6017342"/>
              <a:gd name="connsiteY257" fmla="*/ 1623308 h 6858000"/>
              <a:gd name="connsiteX258" fmla="*/ 5626478 w 6017342"/>
              <a:gd name="connsiteY258" fmla="*/ 1757594 h 6858000"/>
              <a:gd name="connsiteX259" fmla="*/ 5668871 w 6017342"/>
              <a:gd name="connsiteY259" fmla="*/ 1835338 h 6858000"/>
              <a:gd name="connsiteX260" fmla="*/ 5704199 w 6017342"/>
              <a:gd name="connsiteY260" fmla="*/ 1927219 h 6858000"/>
              <a:gd name="connsiteX261" fmla="*/ 5725396 w 6017342"/>
              <a:gd name="connsiteY261" fmla="*/ 1969624 h 6858000"/>
              <a:gd name="connsiteX262" fmla="*/ 5739529 w 6017342"/>
              <a:gd name="connsiteY262" fmla="*/ 2019098 h 6858000"/>
              <a:gd name="connsiteX263" fmla="*/ 5781922 w 6017342"/>
              <a:gd name="connsiteY263" fmla="*/ 2125113 h 6858000"/>
              <a:gd name="connsiteX264" fmla="*/ 5810184 w 6017342"/>
              <a:gd name="connsiteY264" fmla="*/ 2231128 h 6858000"/>
              <a:gd name="connsiteX265" fmla="*/ 5838447 w 6017342"/>
              <a:gd name="connsiteY265" fmla="*/ 2344211 h 6858000"/>
              <a:gd name="connsiteX266" fmla="*/ 5909104 w 6017342"/>
              <a:gd name="connsiteY266" fmla="*/ 3312483 h 6858000"/>
              <a:gd name="connsiteX267" fmla="*/ 5803119 w 6017342"/>
              <a:gd name="connsiteY267" fmla="*/ 4061656 h 6858000"/>
              <a:gd name="connsiteX268" fmla="*/ 5322653 w 6017342"/>
              <a:gd name="connsiteY268" fmla="*/ 5220755 h 6858000"/>
              <a:gd name="connsiteX269" fmla="*/ 4934042 w 6017342"/>
              <a:gd name="connsiteY269" fmla="*/ 5736696 h 6858000"/>
              <a:gd name="connsiteX270" fmla="*/ 4467708 w 6017342"/>
              <a:gd name="connsiteY270" fmla="*/ 6160757 h 6858000"/>
              <a:gd name="connsiteX271" fmla="*/ 3951913 w 6017342"/>
              <a:gd name="connsiteY271" fmla="*/ 6492936 h 6858000"/>
              <a:gd name="connsiteX272" fmla="*/ 3414923 w 6017342"/>
              <a:gd name="connsiteY272" fmla="*/ 6719103 h 6858000"/>
              <a:gd name="connsiteX273" fmla="*/ 3157137 w 6017342"/>
              <a:gd name="connsiteY273" fmla="*/ 6798946 h 6858000"/>
              <a:gd name="connsiteX274" fmla="*/ 2911846 w 6017342"/>
              <a:gd name="connsiteY274" fmla="*/ 6858000 h 6858000"/>
              <a:gd name="connsiteX275" fmla="*/ 843595 w 6017342"/>
              <a:gd name="connsiteY275" fmla="*/ 6858000 h 6858000"/>
              <a:gd name="connsiteX276" fmla="*/ 612501 w 6017342"/>
              <a:gd name="connsiteY276" fmla="*/ 6787129 h 6858000"/>
              <a:gd name="connsiteX277" fmla="*/ 320159 w 6017342"/>
              <a:gd name="connsiteY277" fmla="*/ 6676696 h 6858000"/>
              <a:gd name="connsiteX278" fmla="*/ 46364 w 6017342"/>
              <a:gd name="connsiteY278" fmla="*/ 6553895 h 6858000"/>
              <a:gd name="connsiteX279" fmla="*/ 0 w 6017342"/>
              <a:gd name="connsiteY279" fmla="*/ 6529462 h 6858000"/>
              <a:gd name="connsiteX280" fmla="*/ 0 w 6017342"/>
              <a:gd name="connsiteY280" fmla="*/ 6285121 h 6858000"/>
              <a:gd name="connsiteX281" fmla="*/ 6620 w 6017342"/>
              <a:gd name="connsiteY281" fmla="*/ 6288858 h 6858000"/>
              <a:gd name="connsiteX282" fmla="*/ 101123 w 6017342"/>
              <a:gd name="connsiteY282" fmla="*/ 6344516 h 6858000"/>
              <a:gd name="connsiteX283" fmla="*/ 214063 w 6017342"/>
              <a:gd name="connsiteY283" fmla="*/ 6398628 h 6858000"/>
              <a:gd name="connsiteX284" fmla="*/ 336017 w 6017342"/>
              <a:gd name="connsiteY284" fmla="*/ 6451374 h 6858000"/>
              <a:gd name="connsiteX285" fmla="*/ 196208 w 6017342"/>
              <a:gd name="connsiteY285" fmla="*/ 6353855 h 6858000"/>
              <a:gd name="connsiteX286" fmla="*/ 17447 w 6017342"/>
              <a:gd name="connsiteY286" fmla="*/ 6211033 h 6858000"/>
              <a:gd name="connsiteX287" fmla="*/ 2249 w 6017342"/>
              <a:gd name="connsiteY287" fmla="*/ 6195568 h 6858000"/>
              <a:gd name="connsiteX288" fmla="*/ 0 w 6017342"/>
              <a:gd name="connsiteY288" fmla="*/ 6194049 h 6858000"/>
              <a:gd name="connsiteX289" fmla="*/ 0 w 6017342"/>
              <a:gd name="connsiteY289" fmla="*/ 6034411 h 6858000"/>
              <a:gd name="connsiteX290" fmla="*/ 7729 w 6017342"/>
              <a:gd name="connsiteY290" fmla="*/ 6039548 h 6858000"/>
              <a:gd name="connsiteX291" fmla="*/ 23184 w 6017342"/>
              <a:gd name="connsiteY291" fmla="*/ 6040154 h 6858000"/>
              <a:gd name="connsiteX292" fmla="*/ 12150 w 6017342"/>
              <a:gd name="connsiteY292" fmla="*/ 6022747 h 6858000"/>
              <a:gd name="connsiteX293" fmla="*/ 298276 w 6017342"/>
              <a:gd name="connsiteY293" fmla="*/ 6231246 h 6858000"/>
              <a:gd name="connsiteX294" fmla="*/ 342766 w 6017342"/>
              <a:gd name="connsiteY294" fmla="*/ 6256446 h 6858000"/>
              <a:gd name="connsiteX295" fmla="*/ 455299 w 6017342"/>
              <a:gd name="connsiteY295" fmla="*/ 6338280 h 6858000"/>
              <a:gd name="connsiteX296" fmla="*/ 575356 w 6017342"/>
              <a:gd name="connsiteY296" fmla="*/ 6416043 h 6858000"/>
              <a:gd name="connsiteX297" fmla="*/ 695412 w 6017342"/>
              <a:gd name="connsiteY297" fmla="*/ 6486735 h 6858000"/>
              <a:gd name="connsiteX298" fmla="*/ 808406 w 6017342"/>
              <a:gd name="connsiteY298" fmla="*/ 6543290 h 6858000"/>
              <a:gd name="connsiteX299" fmla="*/ 921400 w 6017342"/>
              <a:gd name="connsiteY299" fmla="*/ 6592775 h 6858000"/>
              <a:gd name="connsiteX300" fmla="*/ 977897 w 6017342"/>
              <a:gd name="connsiteY300" fmla="*/ 6621053 h 6858000"/>
              <a:gd name="connsiteX301" fmla="*/ 1027332 w 6017342"/>
              <a:gd name="connsiteY301" fmla="*/ 6642259 h 6858000"/>
              <a:gd name="connsiteX302" fmla="*/ 1078779 w 6017342"/>
              <a:gd name="connsiteY302" fmla="*/ 6662860 h 6858000"/>
              <a:gd name="connsiteX303" fmla="*/ 1272258 w 6017342"/>
              <a:gd name="connsiteY303" fmla="*/ 6692821 h 6858000"/>
              <a:gd name="connsiteX304" fmla="*/ 1528388 w 6017342"/>
              <a:gd name="connsiteY304" fmla="*/ 6719103 h 6858000"/>
              <a:gd name="connsiteX305" fmla="*/ 1558464 w 6017342"/>
              <a:gd name="connsiteY305" fmla="*/ 6719501 h 6858000"/>
              <a:gd name="connsiteX306" fmla="*/ 1338065 w 6017342"/>
              <a:gd name="connsiteY306" fmla="*/ 6677607 h 6858000"/>
              <a:gd name="connsiteX307" fmla="*/ 629204 w 6017342"/>
              <a:gd name="connsiteY307" fmla="*/ 6418694 h 6858000"/>
              <a:gd name="connsiteX308" fmla="*/ 342766 w 6017342"/>
              <a:gd name="connsiteY308" fmla="*/ 6256446 h 6858000"/>
              <a:gd name="connsiteX309" fmla="*/ 331050 w 6017342"/>
              <a:gd name="connsiteY309" fmla="*/ 6247926 h 6858000"/>
              <a:gd name="connsiteX310" fmla="*/ 71959 w 6017342"/>
              <a:gd name="connsiteY310" fmla="*/ 6030103 h 6858000"/>
              <a:gd name="connsiteX311" fmla="*/ 0 w 6017342"/>
              <a:gd name="connsiteY311" fmla="*/ 5959274 h 6858000"/>
              <a:gd name="connsiteX312" fmla="*/ 0 w 6017342"/>
              <a:gd name="connsiteY312" fmla="*/ 697679 h 6858000"/>
              <a:gd name="connsiteX313" fmla="*/ 119489 w 6017342"/>
              <a:gd name="connsiteY313" fmla="*/ 612185 h 6858000"/>
              <a:gd name="connsiteX314" fmla="*/ 1654844 w 6017342"/>
              <a:gd name="connsiteY314" fmla="*/ 116581 h 6858000"/>
              <a:gd name="connsiteX315" fmla="*/ 1869352 w 6017342"/>
              <a:gd name="connsiteY315" fmla="*/ 108453 h 6858000"/>
              <a:gd name="connsiteX316" fmla="*/ 2016197 w 6017342"/>
              <a:gd name="connsiteY316" fmla="*/ 89123 h 6858000"/>
              <a:gd name="connsiteX317" fmla="*/ 2185827 w 6017342"/>
              <a:gd name="connsiteY317" fmla="*/ 80242 h 6858000"/>
              <a:gd name="connsiteX318" fmla="*/ 2369096 w 6017342"/>
              <a:gd name="connsiteY318" fmla="*/ 73300 h 6858000"/>
              <a:gd name="connsiteX319" fmla="*/ 2339456 w 6017342"/>
              <a:gd name="connsiteY319" fmla="*/ 66707 h 6858000"/>
              <a:gd name="connsiteX320" fmla="*/ 2312641 w 6017342"/>
              <a:gd name="connsiteY320" fmla="*/ 60741 h 6858000"/>
              <a:gd name="connsiteX321" fmla="*/ 2185523 w 6017342"/>
              <a:gd name="connsiteY321" fmla="*/ 46601 h 6858000"/>
              <a:gd name="connsiteX322" fmla="*/ 1941880 w 6017342"/>
              <a:gd name="connsiteY322" fmla="*/ 16558 h 6858000"/>
              <a:gd name="connsiteX323" fmla="*/ 400887 w 6017342"/>
              <a:gd name="connsiteY323" fmla="*/ 0 h 6858000"/>
              <a:gd name="connsiteX324" fmla="*/ 1668126 w 6017342"/>
              <a:gd name="connsiteY324" fmla="*/ 0 h 6858000"/>
              <a:gd name="connsiteX325" fmla="*/ 1596717 w 6017342"/>
              <a:gd name="connsiteY325" fmla="*/ 6837 h 6858000"/>
              <a:gd name="connsiteX326" fmla="*/ 1479309 w 6017342"/>
              <a:gd name="connsiteY326" fmla="*/ 11255 h 6858000"/>
              <a:gd name="connsiteX327" fmla="*/ 1203886 w 6017342"/>
              <a:gd name="connsiteY327" fmla="*/ 39534 h 6858000"/>
              <a:gd name="connsiteX328" fmla="*/ 554169 w 6017342"/>
              <a:gd name="connsiteY328" fmla="*/ 180920 h 6858000"/>
              <a:gd name="connsiteX329" fmla="*/ 59599 w 6017342"/>
              <a:gd name="connsiteY329" fmla="*/ 406584 h 6858000"/>
              <a:gd name="connsiteX330" fmla="*/ 0 w 6017342"/>
              <a:gd name="connsiteY330" fmla="*/ 446639 h 6858000"/>
              <a:gd name="connsiteX331" fmla="*/ 0 w 6017342"/>
              <a:gd name="connsiteY331" fmla="*/ 182616 h 6858000"/>
              <a:gd name="connsiteX332" fmla="*/ 55406 w 6017342"/>
              <a:gd name="connsiteY332" fmla="*/ 151759 h 6858000"/>
              <a:gd name="connsiteX333" fmla="*/ 314056 w 6017342"/>
              <a:gd name="connsiteY333" fmla="*/ 32465 h 6858000"/>
              <a:gd name="connsiteX334" fmla="*/ 384678 w 6017342"/>
              <a:gd name="connsiteY334" fmla="*/ 5070 h 6858000"/>
              <a:gd name="connsiteX335" fmla="*/ 0 w 6017342"/>
              <a:gd name="connsiteY335" fmla="*/ 0 h 6858000"/>
              <a:gd name="connsiteX336" fmla="*/ 61012 w 6017342"/>
              <a:gd name="connsiteY336" fmla="*/ 0 h 6858000"/>
              <a:gd name="connsiteX337" fmla="*/ 19158 w 6017342"/>
              <a:gd name="connsiteY337" fmla="*/ 19388 h 6858000"/>
              <a:gd name="connsiteX338" fmla="*/ 0 w 6017342"/>
              <a:gd name="connsiteY338" fmla="*/ 283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Lst>
            <a:rect l="l" t="t" r="r" b="b"/>
            <a:pathLst>
              <a:path w="6017342" h="6858000">
                <a:moveTo>
                  <a:pt x="0" y="6573459"/>
                </a:moveTo>
                <a:lnTo>
                  <a:pt x="122320" y="6634291"/>
                </a:lnTo>
                <a:cubicBezTo>
                  <a:pt x="164713" y="6655494"/>
                  <a:pt x="214174" y="6676696"/>
                  <a:pt x="256568" y="6697899"/>
                </a:cubicBezTo>
                <a:cubicBezTo>
                  <a:pt x="306028" y="6719103"/>
                  <a:pt x="355487" y="6740306"/>
                  <a:pt x="404946" y="6761510"/>
                </a:cubicBezTo>
                <a:cubicBezTo>
                  <a:pt x="479136" y="6788013"/>
                  <a:pt x="565249" y="6818493"/>
                  <a:pt x="669247" y="6849966"/>
                </a:cubicBezTo>
                <a:lnTo>
                  <a:pt x="697179" y="6858000"/>
                </a:lnTo>
                <a:lnTo>
                  <a:pt x="675497" y="6858000"/>
                </a:lnTo>
                <a:lnTo>
                  <a:pt x="651363" y="6852506"/>
                </a:lnTo>
                <a:cubicBezTo>
                  <a:pt x="608085" y="6841021"/>
                  <a:pt x="563924" y="6828653"/>
                  <a:pt x="517997" y="6818051"/>
                </a:cubicBezTo>
                <a:cubicBezTo>
                  <a:pt x="433210" y="6789780"/>
                  <a:pt x="341356" y="6768577"/>
                  <a:pt x="256568" y="6733237"/>
                </a:cubicBezTo>
                <a:cubicBezTo>
                  <a:pt x="210640" y="6715568"/>
                  <a:pt x="166480" y="6697899"/>
                  <a:pt x="122320" y="6680230"/>
                </a:cubicBezTo>
                <a:lnTo>
                  <a:pt x="0" y="6631932"/>
                </a:lnTo>
                <a:close/>
                <a:moveTo>
                  <a:pt x="3305310" y="6490525"/>
                </a:moveTo>
                <a:lnTo>
                  <a:pt x="3186184" y="6521102"/>
                </a:lnTo>
                <a:lnTo>
                  <a:pt x="3090295" y="6564130"/>
                </a:lnTo>
                <a:lnTo>
                  <a:pt x="3255569" y="6513983"/>
                </a:lnTo>
                <a:lnTo>
                  <a:pt x="3287217" y="6500875"/>
                </a:lnTo>
                <a:close/>
                <a:moveTo>
                  <a:pt x="0" y="6006680"/>
                </a:moveTo>
                <a:lnTo>
                  <a:pt x="402" y="6006705"/>
                </a:lnTo>
                <a:lnTo>
                  <a:pt x="9557" y="6018656"/>
                </a:lnTo>
                <a:lnTo>
                  <a:pt x="12150" y="6022747"/>
                </a:lnTo>
                <a:lnTo>
                  <a:pt x="0" y="6013893"/>
                </a:lnTo>
                <a:close/>
                <a:moveTo>
                  <a:pt x="0" y="5963476"/>
                </a:moveTo>
                <a:lnTo>
                  <a:pt x="15750" y="5992699"/>
                </a:lnTo>
                <a:cubicBezTo>
                  <a:pt x="18026" y="6001025"/>
                  <a:pt x="15957" y="6005747"/>
                  <a:pt x="9171" y="6007238"/>
                </a:cubicBezTo>
                <a:lnTo>
                  <a:pt x="402" y="6006705"/>
                </a:lnTo>
                <a:lnTo>
                  <a:pt x="0" y="6006180"/>
                </a:lnTo>
                <a:close/>
                <a:moveTo>
                  <a:pt x="5449176" y="5137189"/>
                </a:moveTo>
                <a:cubicBezTo>
                  <a:pt x="5449176" y="5137189"/>
                  <a:pt x="5442099" y="5151332"/>
                  <a:pt x="5427946" y="5172543"/>
                </a:cubicBezTo>
                <a:cubicBezTo>
                  <a:pt x="5420869" y="5193757"/>
                  <a:pt x="5399637" y="5222041"/>
                  <a:pt x="5378405" y="5257395"/>
                </a:cubicBezTo>
                <a:cubicBezTo>
                  <a:pt x="5335944" y="5335176"/>
                  <a:pt x="5272250" y="5427099"/>
                  <a:pt x="5208557" y="5519021"/>
                </a:cubicBezTo>
                <a:cubicBezTo>
                  <a:pt x="5144865" y="5610945"/>
                  <a:pt x="5074095" y="5702867"/>
                  <a:pt x="5017479" y="5766505"/>
                </a:cubicBezTo>
                <a:cubicBezTo>
                  <a:pt x="4989170" y="5801860"/>
                  <a:pt x="4967940" y="5830144"/>
                  <a:pt x="4946708" y="5844287"/>
                </a:cubicBezTo>
                <a:cubicBezTo>
                  <a:pt x="4932554" y="5865499"/>
                  <a:pt x="4925476" y="5872570"/>
                  <a:pt x="4925476" y="5872570"/>
                </a:cubicBezTo>
                <a:cubicBezTo>
                  <a:pt x="4925476" y="5872570"/>
                  <a:pt x="4883015" y="5907925"/>
                  <a:pt x="4847630" y="5943279"/>
                </a:cubicBezTo>
                <a:cubicBezTo>
                  <a:pt x="4826398" y="5957422"/>
                  <a:pt x="4805168" y="5971563"/>
                  <a:pt x="4791014" y="5985706"/>
                </a:cubicBezTo>
                <a:cubicBezTo>
                  <a:pt x="4776860" y="5999847"/>
                  <a:pt x="4769782" y="6006918"/>
                  <a:pt x="4769782" y="6006918"/>
                </a:cubicBezTo>
                <a:cubicBezTo>
                  <a:pt x="4812244" y="5957422"/>
                  <a:pt x="4868860" y="5900854"/>
                  <a:pt x="4925476" y="5837214"/>
                </a:cubicBezTo>
                <a:cubicBezTo>
                  <a:pt x="4953785" y="5801860"/>
                  <a:pt x="4982092" y="5773576"/>
                  <a:pt x="5017479" y="5738223"/>
                </a:cubicBezTo>
                <a:cubicBezTo>
                  <a:pt x="5031633" y="5717008"/>
                  <a:pt x="5045786" y="5702867"/>
                  <a:pt x="5059940" y="5681654"/>
                </a:cubicBezTo>
                <a:cubicBezTo>
                  <a:pt x="5074095" y="5660440"/>
                  <a:pt x="5088249" y="5646299"/>
                  <a:pt x="5109479" y="5625086"/>
                </a:cubicBezTo>
                <a:cubicBezTo>
                  <a:pt x="5137788" y="5582661"/>
                  <a:pt x="5166095" y="5547305"/>
                  <a:pt x="5194404" y="5504880"/>
                </a:cubicBezTo>
                <a:cubicBezTo>
                  <a:pt x="5229789" y="5469525"/>
                  <a:pt x="5258098" y="5427099"/>
                  <a:pt x="5286405" y="5384673"/>
                </a:cubicBezTo>
                <a:cubicBezTo>
                  <a:pt x="5300559" y="5363460"/>
                  <a:pt x="5314714" y="5342247"/>
                  <a:pt x="5328866" y="5321035"/>
                </a:cubicBezTo>
                <a:cubicBezTo>
                  <a:pt x="5343021" y="5299822"/>
                  <a:pt x="5357175" y="5278608"/>
                  <a:pt x="5371330" y="5257395"/>
                </a:cubicBezTo>
                <a:cubicBezTo>
                  <a:pt x="5392560" y="5214970"/>
                  <a:pt x="5420869" y="5179616"/>
                  <a:pt x="5449176" y="5137189"/>
                </a:cubicBezTo>
                <a:close/>
                <a:moveTo>
                  <a:pt x="5262122" y="4784973"/>
                </a:moveTo>
                <a:lnTo>
                  <a:pt x="5258610" y="4792936"/>
                </a:lnTo>
                <a:lnTo>
                  <a:pt x="5261713" y="4786094"/>
                </a:lnTo>
                <a:close/>
                <a:moveTo>
                  <a:pt x="5779537" y="4408650"/>
                </a:moveTo>
                <a:lnTo>
                  <a:pt x="5774775" y="4425119"/>
                </a:lnTo>
                <a:cubicBezTo>
                  <a:pt x="5769480" y="4441028"/>
                  <a:pt x="5765948" y="4449866"/>
                  <a:pt x="5765948" y="4449866"/>
                </a:cubicBezTo>
                <a:close/>
                <a:moveTo>
                  <a:pt x="4141330" y="809682"/>
                </a:moveTo>
                <a:lnTo>
                  <a:pt x="4162921" y="831295"/>
                </a:lnTo>
                <a:cubicBezTo>
                  <a:pt x="4198233" y="859573"/>
                  <a:pt x="4226482" y="894919"/>
                  <a:pt x="4254730" y="923198"/>
                </a:cubicBezTo>
                <a:cubicBezTo>
                  <a:pt x="4282977" y="958544"/>
                  <a:pt x="4311226" y="986820"/>
                  <a:pt x="4339475" y="1022166"/>
                </a:cubicBezTo>
                <a:cubicBezTo>
                  <a:pt x="4367724" y="1050443"/>
                  <a:pt x="4395972" y="1085789"/>
                  <a:pt x="4417158" y="1114066"/>
                </a:cubicBezTo>
                <a:cubicBezTo>
                  <a:pt x="4459532" y="1163552"/>
                  <a:pt x="4459532" y="1163552"/>
                  <a:pt x="4459532" y="1163552"/>
                </a:cubicBezTo>
                <a:cubicBezTo>
                  <a:pt x="4494843" y="1220106"/>
                  <a:pt x="4494843" y="1220106"/>
                  <a:pt x="4494843" y="1220106"/>
                </a:cubicBezTo>
                <a:cubicBezTo>
                  <a:pt x="4523090" y="1248384"/>
                  <a:pt x="4551339" y="1283730"/>
                  <a:pt x="4572526" y="1319076"/>
                </a:cubicBezTo>
                <a:cubicBezTo>
                  <a:pt x="4600775" y="1347353"/>
                  <a:pt x="4621962" y="1382699"/>
                  <a:pt x="4643147" y="1418045"/>
                </a:cubicBezTo>
                <a:cubicBezTo>
                  <a:pt x="4734956" y="1555898"/>
                  <a:pt x="4817936" y="1693749"/>
                  <a:pt x="4892971" y="1830717"/>
                </a:cubicBezTo>
                <a:lnTo>
                  <a:pt x="4922319" y="1889860"/>
                </a:lnTo>
                <a:lnTo>
                  <a:pt x="5003844" y="2008725"/>
                </a:lnTo>
                <a:lnTo>
                  <a:pt x="5007834" y="2015782"/>
                </a:lnTo>
                <a:lnTo>
                  <a:pt x="4982129" y="1948244"/>
                </a:lnTo>
                <a:cubicBezTo>
                  <a:pt x="4968006" y="1919967"/>
                  <a:pt x="4953882" y="1891690"/>
                  <a:pt x="4946820" y="1863412"/>
                </a:cubicBezTo>
                <a:cubicBezTo>
                  <a:pt x="4932695" y="1835135"/>
                  <a:pt x="4918571" y="1806858"/>
                  <a:pt x="4904446" y="1778581"/>
                </a:cubicBezTo>
                <a:cubicBezTo>
                  <a:pt x="4855012" y="1665472"/>
                  <a:pt x="4791452" y="1552363"/>
                  <a:pt x="4742016" y="1467531"/>
                </a:cubicBezTo>
                <a:cubicBezTo>
                  <a:pt x="4692582" y="1389768"/>
                  <a:pt x="4664333" y="1333214"/>
                  <a:pt x="4664333" y="1333214"/>
                </a:cubicBezTo>
                <a:cubicBezTo>
                  <a:pt x="4685520" y="1375630"/>
                  <a:pt x="4713769" y="1410976"/>
                  <a:pt x="4742016" y="1453393"/>
                </a:cubicBezTo>
                <a:cubicBezTo>
                  <a:pt x="4770265" y="1488739"/>
                  <a:pt x="4791452" y="1531154"/>
                  <a:pt x="4819701" y="1566502"/>
                </a:cubicBezTo>
                <a:cubicBezTo>
                  <a:pt x="4869135" y="1651332"/>
                  <a:pt x="4911508" y="1736164"/>
                  <a:pt x="4960944" y="1820996"/>
                </a:cubicBezTo>
                <a:cubicBezTo>
                  <a:pt x="4982129" y="1863412"/>
                  <a:pt x="5003316" y="1905827"/>
                  <a:pt x="5024502" y="1948244"/>
                </a:cubicBezTo>
                <a:cubicBezTo>
                  <a:pt x="5052751" y="2011868"/>
                  <a:pt x="5052751" y="2011868"/>
                  <a:pt x="5052751" y="2011868"/>
                </a:cubicBezTo>
                <a:cubicBezTo>
                  <a:pt x="5066876" y="2033076"/>
                  <a:pt x="5073938" y="2061353"/>
                  <a:pt x="5081000" y="2082560"/>
                </a:cubicBezTo>
                <a:cubicBezTo>
                  <a:pt x="5102185" y="2124977"/>
                  <a:pt x="5116310" y="2174461"/>
                  <a:pt x="5137497" y="2216877"/>
                </a:cubicBezTo>
                <a:lnTo>
                  <a:pt x="5163471" y="2291163"/>
                </a:lnTo>
                <a:lnTo>
                  <a:pt x="5168533" y="2300121"/>
                </a:lnTo>
                <a:cubicBezTo>
                  <a:pt x="5367869" y="2693942"/>
                  <a:pt x="5483541" y="3106328"/>
                  <a:pt x="5483541" y="3505896"/>
                </a:cubicBezTo>
                <a:cubicBezTo>
                  <a:pt x="5483541" y="3858611"/>
                  <a:pt x="5441821" y="4185221"/>
                  <a:pt x="5360985" y="4484000"/>
                </a:cubicBezTo>
                <a:lnTo>
                  <a:pt x="5273886" y="4752827"/>
                </a:lnTo>
                <a:lnTo>
                  <a:pt x="5323867" y="4616249"/>
                </a:lnTo>
                <a:cubicBezTo>
                  <a:pt x="5342083" y="4560369"/>
                  <a:pt x="5357981" y="4505153"/>
                  <a:pt x="5372112" y="4450379"/>
                </a:cubicBezTo>
                <a:cubicBezTo>
                  <a:pt x="5386245" y="4400905"/>
                  <a:pt x="5400376" y="4344363"/>
                  <a:pt x="5414508" y="4287822"/>
                </a:cubicBezTo>
                <a:cubicBezTo>
                  <a:pt x="5421573" y="4238348"/>
                  <a:pt x="5435704" y="4181807"/>
                  <a:pt x="5442770" y="4125266"/>
                </a:cubicBezTo>
                <a:cubicBezTo>
                  <a:pt x="5456901" y="4075792"/>
                  <a:pt x="5463967" y="4019251"/>
                  <a:pt x="5471032" y="3962710"/>
                </a:cubicBezTo>
                <a:cubicBezTo>
                  <a:pt x="5478098" y="3906167"/>
                  <a:pt x="5485163" y="3849626"/>
                  <a:pt x="5492229" y="3793084"/>
                </a:cubicBezTo>
                <a:cubicBezTo>
                  <a:pt x="5492229" y="3793084"/>
                  <a:pt x="5506362" y="3750679"/>
                  <a:pt x="5513427" y="3680002"/>
                </a:cubicBezTo>
                <a:cubicBezTo>
                  <a:pt x="5516959" y="3644663"/>
                  <a:pt x="5522258" y="3604024"/>
                  <a:pt x="5526674" y="3561618"/>
                </a:cubicBezTo>
                <a:lnTo>
                  <a:pt x="5532452" y="3467865"/>
                </a:lnTo>
                <a:lnTo>
                  <a:pt x="5504545" y="3105542"/>
                </a:lnTo>
                <a:cubicBezTo>
                  <a:pt x="5483345" y="2942026"/>
                  <a:pt x="5453311" y="2777627"/>
                  <a:pt x="5414441" y="2618529"/>
                </a:cubicBezTo>
                <a:cubicBezTo>
                  <a:pt x="5329637" y="2293265"/>
                  <a:pt x="5209498" y="1996285"/>
                  <a:pt x="5089360" y="1755872"/>
                </a:cubicBezTo>
                <a:cubicBezTo>
                  <a:pt x="5046958" y="1671020"/>
                  <a:pt x="5018689" y="1614453"/>
                  <a:pt x="5004555" y="1579098"/>
                </a:cubicBezTo>
                <a:cubicBezTo>
                  <a:pt x="4997489" y="1561420"/>
                  <a:pt x="4993956" y="1550814"/>
                  <a:pt x="4994838" y="1547279"/>
                </a:cubicBezTo>
                <a:cubicBezTo>
                  <a:pt x="4995722" y="1543742"/>
                  <a:pt x="5001021" y="1547279"/>
                  <a:pt x="5011622" y="1557885"/>
                </a:cubicBezTo>
                <a:cubicBezTo>
                  <a:pt x="5046958" y="1600310"/>
                  <a:pt x="5160029" y="1762943"/>
                  <a:pt x="5301369" y="2109420"/>
                </a:cubicBezTo>
                <a:cubicBezTo>
                  <a:pt x="5379106" y="2321549"/>
                  <a:pt x="5442710" y="2547820"/>
                  <a:pt x="5485112" y="2781162"/>
                </a:cubicBezTo>
                <a:cubicBezTo>
                  <a:pt x="5509845" y="2897833"/>
                  <a:pt x="5529280" y="3018039"/>
                  <a:pt x="5542530" y="3140012"/>
                </a:cubicBezTo>
                <a:lnTo>
                  <a:pt x="5548755" y="3253189"/>
                </a:lnTo>
                <a:lnTo>
                  <a:pt x="5548755" y="3178197"/>
                </a:lnTo>
                <a:cubicBezTo>
                  <a:pt x="5548755" y="3114589"/>
                  <a:pt x="5548755" y="3065115"/>
                  <a:pt x="5548755" y="3065115"/>
                </a:cubicBezTo>
                <a:cubicBezTo>
                  <a:pt x="5548755" y="2937896"/>
                  <a:pt x="5555821" y="2867219"/>
                  <a:pt x="5555821" y="2831881"/>
                </a:cubicBezTo>
                <a:cubicBezTo>
                  <a:pt x="5562886" y="2796544"/>
                  <a:pt x="5562886" y="2796544"/>
                  <a:pt x="5577017" y="2831881"/>
                </a:cubicBezTo>
                <a:cubicBezTo>
                  <a:pt x="5584083" y="2860152"/>
                  <a:pt x="5584083" y="2923760"/>
                  <a:pt x="5591148" y="3001505"/>
                </a:cubicBezTo>
                <a:cubicBezTo>
                  <a:pt x="5598214" y="3015641"/>
                  <a:pt x="5598214" y="3036844"/>
                  <a:pt x="5598214" y="3058046"/>
                </a:cubicBezTo>
                <a:cubicBezTo>
                  <a:pt x="5598214" y="3079249"/>
                  <a:pt x="5598214" y="3100453"/>
                  <a:pt x="5598214" y="3121656"/>
                </a:cubicBezTo>
                <a:cubicBezTo>
                  <a:pt x="5598214" y="3164061"/>
                  <a:pt x="5598214" y="3213535"/>
                  <a:pt x="5598214" y="3255942"/>
                </a:cubicBezTo>
                <a:cubicBezTo>
                  <a:pt x="5605280" y="3305416"/>
                  <a:pt x="5598214" y="3354890"/>
                  <a:pt x="5598214" y="3397294"/>
                </a:cubicBezTo>
                <a:cubicBezTo>
                  <a:pt x="5591148" y="3446768"/>
                  <a:pt x="5591148" y="3489175"/>
                  <a:pt x="5591148" y="3531580"/>
                </a:cubicBezTo>
                <a:cubicBezTo>
                  <a:pt x="5577017" y="3616394"/>
                  <a:pt x="5569952" y="3687069"/>
                  <a:pt x="5569952" y="3736543"/>
                </a:cubicBezTo>
                <a:cubicBezTo>
                  <a:pt x="5562886" y="3786017"/>
                  <a:pt x="5562886" y="3814288"/>
                  <a:pt x="5569952" y="3800152"/>
                </a:cubicBezTo>
                <a:cubicBezTo>
                  <a:pt x="5577017" y="3800152"/>
                  <a:pt x="5584083" y="3778950"/>
                  <a:pt x="5591148" y="3757747"/>
                </a:cubicBezTo>
                <a:cubicBezTo>
                  <a:pt x="5598214" y="3729476"/>
                  <a:pt x="5605280" y="3694136"/>
                  <a:pt x="5612347" y="3644664"/>
                </a:cubicBezTo>
                <a:cubicBezTo>
                  <a:pt x="5619412" y="3595190"/>
                  <a:pt x="5633543" y="3545716"/>
                  <a:pt x="5633543" y="3503310"/>
                </a:cubicBezTo>
                <a:cubicBezTo>
                  <a:pt x="5640609" y="3453836"/>
                  <a:pt x="5647675" y="3411431"/>
                  <a:pt x="5647675" y="3369024"/>
                </a:cubicBezTo>
                <a:cubicBezTo>
                  <a:pt x="5661806" y="3291280"/>
                  <a:pt x="5661806" y="3220604"/>
                  <a:pt x="5661806" y="3149927"/>
                </a:cubicBezTo>
                <a:cubicBezTo>
                  <a:pt x="5661806" y="3121656"/>
                  <a:pt x="5661806" y="3086317"/>
                  <a:pt x="5661806" y="3058046"/>
                </a:cubicBezTo>
                <a:cubicBezTo>
                  <a:pt x="5661806" y="3029775"/>
                  <a:pt x="5654740" y="3001505"/>
                  <a:pt x="5654740" y="2980301"/>
                </a:cubicBezTo>
                <a:cubicBezTo>
                  <a:pt x="5654740" y="2930829"/>
                  <a:pt x="5647675" y="2881355"/>
                  <a:pt x="5647675" y="2846016"/>
                </a:cubicBezTo>
                <a:cubicBezTo>
                  <a:pt x="5626478" y="2690528"/>
                  <a:pt x="5605280" y="2619851"/>
                  <a:pt x="5584083" y="2556241"/>
                </a:cubicBezTo>
                <a:cubicBezTo>
                  <a:pt x="5569952" y="2520903"/>
                  <a:pt x="5562886" y="2492633"/>
                  <a:pt x="5548755" y="2450226"/>
                </a:cubicBezTo>
                <a:cubicBezTo>
                  <a:pt x="5534624" y="2407821"/>
                  <a:pt x="5513427" y="2365414"/>
                  <a:pt x="5492229" y="2294738"/>
                </a:cubicBezTo>
                <a:cubicBezTo>
                  <a:pt x="5485163" y="2259399"/>
                  <a:pt x="5471032" y="2224061"/>
                  <a:pt x="5456901" y="2181654"/>
                </a:cubicBezTo>
                <a:cubicBezTo>
                  <a:pt x="5435704" y="2139249"/>
                  <a:pt x="5421573" y="2089775"/>
                  <a:pt x="5400376" y="2040301"/>
                </a:cubicBezTo>
                <a:cubicBezTo>
                  <a:pt x="5372112" y="1983760"/>
                  <a:pt x="5350916" y="1927219"/>
                  <a:pt x="5315588" y="1863609"/>
                </a:cubicBezTo>
                <a:cubicBezTo>
                  <a:pt x="5294391" y="1828271"/>
                  <a:pt x="5280260" y="1792932"/>
                  <a:pt x="5259062" y="1757594"/>
                </a:cubicBezTo>
                <a:cubicBezTo>
                  <a:pt x="5237865" y="1722256"/>
                  <a:pt x="5209603" y="1686917"/>
                  <a:pt x="5188406" y="1651579"/>
                </a:cubicBezTo>
                <a:cubicBezTo>
                  <a:pt x="5103618" y="1538496"/>
                  <a:pt x="5011763" y="1411278"/>
                  <a:pt x="4884582" y="1291129"/>
                </a:cubicBezTo>
                <a:cubicBezTo>
                  <a:pt x="4820991" y="1234585"/>
                  <a:pt x="4753868" y="1178044"/>
                  <a:pt x="4683210" y="1124154"/>
                </a:cubicBezTo>
                <a:lnTo>
                  <a:pt x="4644167" y="1097652"/>
                </a:lnTo>
                <a:lnTo>
                  <a:pt x="4655902" y="1113397"/>
                </a:lnTo>
                <a:cubicBezTo>
                  <a:pt x="4687453" y="1157705"/>
                  <a:pt x="4716577" y="1200578"/>
                  <a:pt x="4743054" y="1241241"/>
                </a:cubicBezTo>
                <a:cubicBezTo>
                  <a:pt x="4771294" y="1276599"/>
                  <a:pt x="4792476" y="1319031"/>
                  <a:pt x="4813656" y="1354389"/>
                </a:cubicBezTo>
                <a:cubicBezTo>
                  <a:pt x="4827777" y="1375605"/>
                  <a:pt x="4834838" y="1389748"/>
                  <a:pt x="4848959" y="1403891"/>
                </a:cubicBezTo>
                <a:cubicBezTo>
                  <a:pt x="4856020" y="1425108"/>
                  <a:pt x="4863080" y="1439250"/>
                  <a:pt x="4870139" y="1453395"/>
                </a:cubicBezTo>
                <a:cubicBezTo>
                  <a:pt x="4905442" y="1517040"/>
                  <a:pt x="4926622" y="1566542"/>
                  <a:pt x="4933683" y="1594829"/>
                </a:cubicBezTo>
                <a:cubicBezTo>
                  <a:pt x="4912502" y="1559472"/>
                  <a:pt x="4891321" y="1524112"/>
                  <a:pt x="4863080" y="1488753"/>
                </a:cubicBezTo>
                <a:cubicBezTo>
                  <a:pt x="4856020" y="1467538"/>
                  <a:pt x="4841898" y="1446323"/>
                  <a:pt x="4827777" y="1425108"/>
                </a:cubicBezTo>
                <a:cubicBezTo>
                  <a:pt x="4813656" y="1403891"/>
                  <a:pt x="4799537" y="1389748"/>
                  <a:pt x="4785416" y="1368533"/>
                </a:cubicBezTo>
                <a:cubicBezTo>
                  <a:pt x="4764234" y="1326102"/>
                  <a:pt x="4728933" y="1283672"/>
                  <a:pt x="4700692" y="1241241"/>
                </a:cubicBezTo>
                <a:cubicBezTo>
                  <a:pt x="4672450" y="1198810"/>
                  <a:pt x="4637148" y="1149308"/>
                  <a:pt x="4601846" y="1106878"/>
                </a:cubicBezTo>
                <a:lnTo>
                  <a:pt x="4533909" y="1022813"/>
                </a:lnTo>
                <a:lnTo>
                  <a:pt x="4460642" y="973081"/>
                </a:lnTo>
                <a:lnTo>
                  <a:pt x="4306757" y="890366"/>
                </a:lnTo>
                <a:lnTo>
                  <a:pt x="4388215" y="987592"/>
                </a:lnTo>
                <a:cubicBezTo>
                  <a:pt x="4402329" y="1015893"/>
                  <a:pt x="4388215" y="1008817"/>
                  <a:pt x="4359988" y="973441"/>
                </a:cubicBezTo>
                <a:cubicBezTo>
                  <a:pt x="4342345" y="955753"/>
                  <a:pt x="4321174" y="934526"/>
                  <a:pt x="4297355" y="909763"/>
                </a:cubicBezTo>
                <a:lnTo>
                  <a:pt x="4252401" y="861148"/>
                </a:lnTo>
                <a:lnTo>
                  <a:pt x="4212460" y="839680"/>
                </a:lnTo>
                <a:close/>
                <a:moveTo>
                  <a:pt x="3603514" y="622234"/>
                </a:moveTo>
                <a:lnTo>
                  <a:pt x="3814818" y="759144"/>
                </a:lnTo>
                <a:lnTo>
                  <a:pt x="3855988" y="790772"/>
                </a:lnTo>
                <a:lnTo>
                  <a:pt x="3868172" y="798787"/>
                </a:lnTo>
                <a:lnTo>
                  <a:pt x="3883374" y="811812"/>
                </a:lnTo>
                <a:lnTo>
                  <a:pt x="4091366" y="971601"/>
                </a:lnTo>
                <a:cubicBezTo>
                  <a:pt x="4270607" y="1120790"/>
                  <a:pt x="4438935" y="1284426"/>
                  <a:pt x="4592347" y="1458587"/>
                </a:cubicBezTo>
                <a:lnTo>
                  <a:pt x="4789192" y="1700680"/>
                </a:lnTo>
                <a:lnTo>
                  <a:pt x="4676693" y="1531154"/>
                </a:lnTo>
                <a:cubicBezTo>
                  <a:pt x="4616664" y="1451625"/>
                  <a:pt x="4551339" y="1375630"/>
                  <a:pt x="4480718" y="1304936"/>
                </a:cubicBezTo>
                <a:cubicBezTo>
                  <a:pt x="4417158" y="1227175"/>
                  <a:pt x="4339475" y="1163552"/>
                  <a:pt x="4268855" y="1092858"/>
                </a:cubicBezTo>
                <a:cubicBezTo>
                  <a:pt x="4233543" y="1064581"/>
                  <a:pt x="4191170" y="1036303"/>
                  <a:pt x="4155861" y="1000957"/>
                </a:cubicBezTo>
                <a:cubicBezTo>
                  <a:pt x="4113487" y="972682"/>
                  <a:pt x="4078176" y="944404"/>
                  <a:pt x="4035804" y="909058"/>
                </a:cubicBezTo>
                <a:lnTo>
                  <a:pt x="3868172" y="798787"/>
                </a:lnTo>
                <a:lnTo>
                  <a:pt x="3763910" y="709459"/>
                </a:lnTo>
                <a:lnTo>
                  <a:pt x="3666798" y="638630"/>
                </a:lnTo>
                <a:close/>
                <a:moveTo>
                  <a:pt x="4063991" y="320638"/>
                </a:moveTo>
                <a:cubicBezTo>
                  <a:pt x="4085178" y="327709"/>
                  <a:pt x="4120488" y="334779"/>
                  <a:pt x="4169922" y="348920"/>
                </a:cubicBezTo>
                <a:cubicBezTo>
                  <a:pt x="4212295" y="363063"/>
                  <a:pt x="4254668" y="377202"/>
                  <a:pt x="4297040" y="398416"/>
                </a:cubicBezTo>
                <a:cubicBezTo>
                  <a:pt x="4346474" y="419626"/>
                  <a:pt x="4388846" y="433769"/>
                  <a:pt x="4431218" y="454980"/>
                </a:cubicBezTo>
                <a:cubicBezTo>
                  <a:pt x="4452405" y="469121"/>
                  <a:pt x="4473591" y="476192"/>
                  <a:pt x="4501839" y="490333"/>
                </a:cubicBezTo>
                <a:cubicBezTo>
                  <a:pt x="4523025" y="497404"/>
                  <a:pt x="4544212" y="511545"/>
                  <a:pt x="4565397" y="525686"/>
                </a:cubicBezTo>
                <a:cubicBezTo>
                  <a:pt x="4586584" y="539827"/>
                  <a:pt x="4607770" y="546898"/>
                  <a:pt x="4628956" y="561039"/>
                </a:cubicBezTo>
                <a:cubicBezTo>
                  <a:pt x="4628956" y="561039"/>
                  <a:pt x="4628956" y="561039"/>
                  <a:pt x="4664267" y="582250"/>
                </a:cubicBezTo>
                <a:cubicBezTo>
                  <a:pt x="4664267" y="582250"/>
                  <a:pt x="4664267" y="582250"/>
                  <a:pt x="4699576" y="596392"/>
                </a:cubicBezTo>
                <a:cubicBezTo>
                  <a:pt x="4741950" y="624674"/>
                  <a:pt x="4784321" y="652956"/>
                  <a:pt x="4826693" y="681238"/>
                </a:cubicBezTo>
                <a:cubicBezTo>
                  <a:pt x="4869067" y="716591"/>
                  <a:pt x="4918501" y="744873"/>
                  <a:pt x="4960872" y="773156"/>
                </a:cubicBezTo>
                <a:cubicBezTo>
                  <a:pt x="4960872" y="773156"/>
                  <a:pt x="4960872" y="773156"/>
                  <a:pt x="4989121" y="801439"/>
                </a:cubicBezTo>
                <a:cubicBezTo>
                  <a:pt x="4989121" y="801439"/>
                  <a:pt x="4989121" y="801439"/>
                  <a:pt x="5024431" y="822651"/>
                </a:cubicBezTo>
                <a:cubicBezTo>
                  <a:pt x="5045618" y="843863"/>
                  <a:pt x="5066804" y="858004"/>
                  <a:pt x="5087989" y="879216"/>
                </a:cubicBezTo>
                <a:cubicBezTo>
                  <a:pt x="5102114" y="893357"/>
                  <a:pt x="5123301" y="914569"/>
                  <a:pt x="5144487" y="928710"/>
                </a:cubicBezTo>
                <a:cubicBezTo>
                  <a:pt x="5144487" y="928710"/>
                  <a:pt x="5144487" y="928710"/>
                  <a:pt x="5208046" y="992345"/>
                </a:cubicBezTo>
                <a:cubicBezTo>
                  <a:pt x="5363410" y="1140828"/>
                  <a:pt x="5511714" y="1317592"/>
                  <a:pt x="5624706" y="1515570"/>
                </a:cubicBezTo>
                <a:cubicBezTo>
                  <a:pt x="5744761" y="1713545"/>
                  <a:pt x="5836568" y="1925664"/>
                  <a:pt x="5900127" y="2144851"/>
                </a:cubicBezTo>
                <a:cubicBezTo>
                  <a:pt x="5963685" y="2364040"/>
                  <a:pt x="5991934" y="2583229"/>
                  <a:pt x="6013119" y="2795346"/>
                </a:cubicBezTo>
                <a:cubicBezTo>
                  <a:pt x="6020181" y="3014535"/>
                  <a:pt x="6020181" y="3219583"/>
                  <a:pt x="5998996" y="3417559"/>
                </a:cubicBezTo>
                <a:cubicBezTo>
                  <a:pt x="5967217" y="3714524"/>
                  <a:pt x="5911602" y="3983648"/>
                  <a:pt x="5841093" y="4221949"/>
                </a:cubicBezTo>
                <a:lnTo>
                  <a:pt x="5779537" y="4408650"/>
                </a:lnTo>
                <a:lnTo>
                  <a:pt x="5794197" y="4357948"/>
                </a:lnTo>
                <a:cubicBezTo>
                  <a:pt x="5815382" y="4301385"/>
                  <a:pt x="5829506" y="4223606"/>
                  <a:pt x="5843631" y="4152900"/>
                </a:cubicBezTo>
                <a:cubicBezTo>
                  <a:pt x="5864817" y="4075124"/>
                  <a:pt x="5871878" y="3997348"/>
                  <a:pt x="5886002" y="3940784"/>
                </a:cubicBezTo>
                <a:cubicBezTo>
                  <a:pt x="5893065" y="3884217"/>
                  <a:pt x="5900127" y="3848865"/>
                  <a:pt x="5900127" y="3848865"/>
                </a:cubicBezTo>
                <a:cubicBezTo>
                  <a:pt x="5914251" y="3785230"/>
                  <a:pt x="5921313" y="3721594"/>
                  <a:pt x="5928376" y="3657959"/>
                </a:cubicBezTo>
                <a:cubicBezTo>
                  <a:pt x="5928376" y="3657959"/>
                  <a:pt x="5928376" y="3657959"/>
                  <a:pt x="5942499" y="3566042"/>
                </a:cubicBezTo>
                <a:cubicBezTo>
                  <a:pt x="5942499" y="3566042"/>
                  <a:pt x="5942499" y="3566042"/>
                  <a:pt x="5949561" y="3467053"/>
                </a:cubicBezTo>
                <a:cubicBezTo>
                  <a:pt x="5956623" y="3403418"/>
                  <a:pt x="5963685" y="3339783"/>
                  <a:pt x="5970747" y="3276148"/>
                </a:cubicBezTo>
                <a:cubicBezTo>
                  <a:pt x="5970747" y="3212513"/>
                  <a:pt x="5970747" y="3148876"/>
                  <a:pt x="5970747" y="3085241"/>
                </a:cubicBezTo>
                <a:cubicBezTo>
                  <a:pt x="5970747" y="2823628"/>
                  <a:pt x="5942499" y="2562018"/>
                  <a:pt x="5871878" y="2300405"/>
                </a:cubicBezTo>
                <a:cubicBezTo>
                  <a:pt x="5808319" y="2045863"/>
                  <a:pt x="5709451" y="1798392"/>
                  <a:pt x="5568210" y="1565064"/>
                </a:cubicBezTo>
                <a:cubicBezTo>
                  <a:pt x="5434031" y="1338804"/>
                  <a:pt x="5257480" y="1133758"/>
                  <a:pt x="5066804" y="964062"/>
                </a:cubicBezTo>
                <a:cubicBezTo>
                  <a:pt x="4925563" y="822651"/>
                  <a:pt x="4770197" y="709520"/>
                  <a:pt x="4628956" y="617603"/>
                </a:cubicBezTo>
                <a:cubicBezTo>
                  <a:pt x="4480654" y="525686"/>
                  <a:pt x="4346474" y="462051"/>
                  <a:pt x="4240543" y="412557"/>
                </a:cubicBezTo>
                <a:cubicBezTo>
                  <a:pt x="4191108" y="391345"/>
                  <a:pt x="4148737" y="377202"/>
                  <a:pt x="4113425" y="355991"/>
                </a:cubicBezTo>
                <a:cubicBezTo>
                  <a:pt x="4085178" y="341850"/>
                  <a:pt x="4063991" y="334779"/>
                  <a:pt x="4049867" y="327709"/>
                </a:cubicBezTo>
                <a:cubicBezTo>
                  <a:pt x="4042805" y="320638"/>
                  <a:pt x="4049867" y="320638"/>
                  <a:pt x="4063991" y="320638"/>
                </a:cubicBezTo>
                <a:close/>
                <a:moveTo>
                  <a:pt x="2482680" y="115767"/>
                </a:moveTo>
                <a:cubicBezTo>
                  <a:pt x="2440273" y="115767"/>
                  <a:pt x="2404932" y="122870"/>
                  <a:pt x="2362525" y="122870"/>
                </a:cubicBezTo>
                <a:lnTo>
                  <a:pt x="2292735" y="125134"/>
                </a:lnTo>
                <a:lnTo>
                  <a:pt x="2444150" y="154107"/>
                </a:lnTo>
                <a:lnTo>
                  <a:pt x="2740439" y="159660"/>
                </a:lnTo>
                <a:lnTo>
                  <a:pt x="2672811" y="138505"/>
                </a:lnTo>
                <a:lnTo>
                  <a:pt x="2606436" y="122870"/>
                </a:lnTo>
                <a:lnTo>
                  <a:pt x="2602834" y="122870"/>
                </a:lnTo>
                <a:cubicBezTo>
                  <a:pt x="2560426" y="115767"/>
                  <a:pt x="2518019" y="115767"/>
                  <a:pt x="2482680" y="115767"/>
                </a:cubicBezTo>
                <a:close/>
                <a:moveTo>
                  <a:pt x="3386087" y="0"/>
                </a:moveTo>
                <a:lnTo>
                  <a:pt x="3395631" y="0"/>
                </a:lnTo>
                <a:lnTo>
                  <a:pt x="3410081" y="6001"/>
                </a:lnTo>
                <a:cubicBezTo>
                  <a:pt x="3428945" y="14289"/>
                  <a:pt x="3436888" y="19593"/>
                  <a:pt x="3436888" y="24895"/>
                </a:cubicBezTo>
                <a:lnTo>
                  <a:pt x="3438938" y="27804"/>
                </a:lnTo>
                <a:close/>
                <a:moveTo>
                  <a:pt x="1734369" y="0"/>
                </a:moveTo>
                <a:lnTo>
                  <a:pt x="2925244" y="0"/>
                </a:lnTo>
                <a:lnTo>
                  <a:pt x="2983545" y="22744"/>
                </a:lnTo>
                <a:cubicBezTo>
                  <a:pt x="3024152" y="37766"/>
                  <a:pt x="3064760" y="53673"/>
                  <a:pt x="3103602" y="74880"/>
                </a:cubicBezTo>
                <a:lnTo>
                  <a:pt x="3211274" y="125601"/>
                </a:lnTo>
                <a:lnTo>
                  <a:pt x="3239829" y="129976"/>
                </a:lnTo>
                <a:cubicBezTo>
                  <a:pt x="3265451" y="135303"/>
                  <a:pt x="3284887" y="140632"/>
                  <a:pt x="3295490" y="144184"/>
                </a:cubicBezTo>
                <a:cubicBezTo>
                  <a:pt x="3323760" y="151289"/>
                  <a:pt x="3323760" y="151289"/>
                  <a:pt x="3281354" y="151289"/>
                </a:cubicBezTo>
                <a:lnTo>
                  <a:pt x="3263326" y="151289"/>
                </a:lnTo>
                <a:lnTo>
                  <a:pt x="3336653" y="187988"/>
                </a:lnTo>
                <a:cubicBezTo>
                  <a:pt x="3400211" y="223335"/>
                  <a:pt x="3400211" y="223335"/>
                  <a:pt x="3400211" y="223335"/>
                </a:cubicBezTo>
                <a:lnTo>
                  <a:pt x="3418792" y="236621"/>
                </a:lnTo>
                <a:lnTo>
                  <a:pt x="3557009" y="259577"/>
                </a:lnTo>
                <a:lnTo>
                  <a:pt x="3825386" y="326598"/>
                </a:lnTo>
                <a:lnTo>
                  <a:pt x="3789022" y="298928"/>
                </a:lnTo>
                <a:cubicBezTo>
                  <a:pt x="3752838" y="272408"/>
                  <a:pt x="3719302" y="247656"/>
                  <a:pt x="3691060" y="222906"/>
                </a:cubicBezTo>
                <a:cubicBezTo>
                  <a:pt x="3655759" y="201691"/>
                  <a:pt x="3627518" y="180476"/>
                  <a:pt x="3606336" y="159259"/>
                </a:cubicBezTo>
                <a:cubicBezTo>
                  <a:pt x="3578096" y="145116"/>
                  <a:pt x="3556914" y="130974"/>
                  <a:pt x="3535732" y="116829"/>
                </a:cubicBezTo>
                <a:cubicBezTo>
                  <a:pt x="3500431" y="88542"/>
                  <a:pt x="3479249" y="67327"/>
                  <a:pt x="3479249" y="60254"/>
                </a:cubicBezTo>
                <a:cubicBezTo>
                  <a:pt x="3458069" y="49647"/>
                  <a:pt x="3451009" y="44343"/>
                  <a:pt x="3447479" y="39924"/>
                </a:cubicBezTo>
                <a:lnTo>
                  <a:pt x="3438938" y="27804"/>
                </a:lnTo>
                <a:lnTo>
                  <a:pt x="3451891" y="34620"/>
                </a:lnTo>
                <a:cubicBezTo>
                  <a:pt x="3539263" y="83240"/>
                  <a:pt x="3634577" y="141581"/>
                  <a:pt x="3733423" y="208761"/>
                </a:cubicBezTo>
                <a:cubicBezTo>
                  <a:pt x="3782846" y="242352"/>
                  <a:pt x="3832709" y="278153"/>
                  <a:pt x="3882463" y="315832"/>
                </a:cubicBezTo>
                <a:lnTo>
                  <a:pt x="3928129" y="352254"/>
                </a:lnTo>
                <a:lnTo>
                  <a:pt x="3951913" y="358194"/>
                </a:lnTo>
                <a:cubicBezTo>
                  <a:pt x="4001374" y="372330"/>
                  <a:pt x="4036702" y="386464"/>
                  <a:pt x="4079095" y="400601"/>
                </a:cubicBezTo>
                <a:cubicBezTo>
                  <a:pt x="4121490" y="414735"/>
                  <a:pt x="4156818" y="435938"/>
                  <a:pt x="4192146" y="450075"/>
                </a:cubicBezTo>
                <a:cubicBezTo>
                  <a:pt x="4227476" y="464209"/>
                  <a:pt x="4262803" y="478345"/>
                  <a:pt x="4291066" y="499549"/>
                </a:cubicBezTo>
                <a:cubicBezTo>
                  <a:pt x="4319330" y="513683"/>
                  <a:pt x="4354657" y="527819"/>
                  <a:pt x="4382920" y="549021"/>
                </a:cubicBezTo>
                <a:cubicBezTo>
                  <a:pt x="4439444" y="577293"/>
                  <a:pt x="4495970" y="612631"/>
                  <a:pt x="4545429" y="640902"/>
                </a:cubicBezTo>
                <a:cubicBezTo>
                  <a:pt x="4601956" y="676239"/>
                  <a:pt x="4651414" y="711579"/>
                  <a:pt x="4700875" y="746917"/>
                </a:cubicBezTo>
                <a:cubicBezTo>
                  <a:pt x="4750334" y="782255"/>
                  <a:pt x="4806859" y="824661"/>
                  <a:pt x="4856319" y="874135"/>
                </a:cubicBezTo>
                <a:cubicBezTo>
                  <a:pt x="4912844" y="916540"/>
                  <a:pt x="4969370" y="966014"/>
                  <a:pt x="5025895" y="1022555"/>
                </a:cubicBezTo>
                <a:cubicBezTo>
                  <a:pt x="5146011" y="1135639"/>
                  <a:pt x="5287326" y="1276992"/>
                  <a:pt x="5428639" y="1481955"/>
                </a:cubicBezTo>
                <a:cubicBezTo>
                  <a:pt x="5421573" y="1460752"/>
                  <a:pt x="5414508" y="1453685"/>
                  <a:pt x="5421573" y="1446616"/>
                </a:cubicBezTo>
                <a:cubicBezTo>
                  <a:pt x="5421573" y="1446616"/>
                  <a:pt x="5428639" y="1453685"/>
                  <a:pt x="5435704" y="1460752"/>
                </a:cubicBezTo>
                <a:cubicBezTo>
                  <a:pt x="5456901" y="1489023"/>
                  <a:pt x="5499296" y="1545564"/>
                  <a:pt x="5548755" y="1623308"/>
                </a:cubicBezTo>
                <a:cubicBezTo>
                  <a:pt x="5569952" y="1658646"/>
                  <a:pt x="5598214" y="1708120"/>
                  <a:pt x="5626478" y="1757594"/>
                </a:cubicBezTo>
                <a:cubicBezTo>
                  <a:pt x="5640609" y="1778797"/>
                  <a:pt x="5654740" y="1807068"/>
                  <a:pt x="5668871" y="1835338"/>
                </a:cubicBezTo>
                <a:cubicBezTo>
                  <a:pt x="5675937" y="1863609"/>
                  <a:pt x="5690068" y="1891879"/>
                  <a:pt x="5704199" y="1927219"/>
                </a:cubicBezTo>
                <a:cubicBezTo>
                  <a:pt x="5711265" y="1941353"/>
                  <a:pt x="5718330" y="1955490"/>
                  <a:pt x="5725396" y="1969624"/>
                </a:cubicBezTo>
                <a:cubicBezTo>
                  <a:pt x="5732463" y="1990827"/>
                  <a:pt x="5739529" y="2004964"/>
                  <a:pt x="5739529" y="2019098"/>
                </a:cubicBezTo>
                <a:cubicBezTo>
                  <a:pt x="5753660" y="2054436"/>
                  <a:pt x="5767791" y="2089775"/>
                  <a:pt x="5781922" y="2125113"/>
                </a:cubicBezTo>
                <a:cubicBezTo>
                  <a:pt x="5788988" y="2160451"/>
                  <a:pt x="5803119" y="2195791"/>
                  <a:pt x="5810184" y="2231128"/>
                </a:cubicBezTo>
                <a:cubicBezTo>
                  <a:pt x="5817250" y="2273535"/>
                  <a:pt x="5831381" y="2308873"/>
                  <a:pt x="5838447" y="2344211"/>
                </a:cubicBezTo>
                <a:cubicBezTo>
                  <a:pt x="5916170" y="2655189"/>
                  <a:pt x="5930301" y="3001505"/>
                  <a:pt x="5909104" y="3312483"/>
                </a:cubicBezTo>
                <a:cubicBezTo>
                  <a:pt x="5887907" y="3623461"/>
                  <a:pt x="5831381" y="3892032"/>
                  <a:pt x="5803119" y="4061656"/>
                </a:cubicBezTo>
                <a:cubicBezTo>
                  <a:pt x="5704199" y="4457446"/>
                  <a:pt x="5548755" y="4860305"/>
                  <a:pt x="5322653" y="5220755"/>
                </a:cubicBezTo>
                <a:cubicBezTo>
                  <a:pt x="5209603" y="5404515"/>
                  <a:pt x="5075355" y="5581207"/>
                  <a:pt x="4934042" y="5736696"/>
                </a:cubicBezTo>
                <a:cubicBezTo>
                  <a:pt x="4785662" y="5892185"/>
                  <a:pt x="4630218" y="6040605"/>
                  <a:pt x="4467708" y="6160757"/>
                </a:cubicBezTo>
                <a:cubicBezTo>
                  <a:pt x="4298131" y="6287975"/>
                  <a:pt x="4128556" y="6401057"/>
                  <a:pt x="3951913" y="6492936"/>
                </a:cubicBezTo>
                <a:cubicBezTo>
                  <a:pt x="3768207" y="6584817"/>
                  <a:pt x="3591564" y="6662562"/>
                  <a:pt x="3414923" y="6719103"/>
                </a:cubicBezTo>
                <a:cubicBezTo>
                  <a:pt x="3328369" y="6749141"/>
                  <a:pt x="3242256" y="6775645"/>
                  <a:pt x="3157137" y="6798946"/>
                </a:cubicBezTo>
                <a:lnTo>
                  <a:pt x="2911846" y="6858000"/>
                </a:lnTo>
                <a:lnTo>
                  <a:pt x="843595" y="6858000"/>
                </a:lnTo>
                <a:lnTo>
                  <a:pt x="612501" y="6787129"/>
                </a:lnTo>
                <a:cubicBezTo>
                  <a:pt x="512698" y="6752674"/>
                  <a:pt x="415545" y="6715569"/>
                  <a:pt x="320159" y="6676696"/>
                </a:cubicBezTo>
                <a:cubicBezTo>
                  <a:pt x="228305" y="6637824"/>
                  <a:pt x="136452" y="6597185"/>
                  <a:pt x="46364" y="6553895"/>
                </a:cubicBezTo>
                <a:lnTo>
                  <a:pt x="0" y="6529462"/>
                </a:lnTo>
                <a:lnTo>
                  <a:pt x="0" y="6285121"/>
                </a:lnTo>
                <a:lnTo>
                  <a:pt x="6620" y="6288858"/>
                </a:lnTo>
                <a:cubicBezTo>
                  <a:pt x="37532" y="6305644"/>
                  <a:pt x="69327" y="6323313"/>
                  <a:pt x="101123" y="6344516"/>
                </a:cubicBezTo>
                <a:cubicBezTo>
                  <a:pt x="136451" y="6362186"/>
                  <a:pt x="173987" y="6380297"/>
                  <a:pt x="214063" y="6398628"/>
                </a:cubicBezTo>
                <a:lnTo>
                  <a:pt x="336017" y="6451374"/>
                </a:lnTo>
                <a:lnTo>
                  <a:pt x="196208" y="6353855"/>
                </a:lnTo>
                <a:cubicBezTo>
                  <a:pt x="135297" y="6308236"/>
                  <a:pt x="75710" y="6260517"/>
                  <a:pt x="17447" y="6211033"/>
                </a:cubicBezTo>
                <a:lnTo>
                  <a:pt x="2249" y="6195568"/>
                </a:lnTo>
                <a:lnTo>
                  <a:pt x="0" y="6194049"/>
                </a:lnTo>
                <a:lnTo>
                  <a:pt x="0" y="6034411"/>
                </a:lnTo>
                <a:lnTo>
                  <a:pt x="7729" y="6039548"/>
                </a:lnTo>
                <a:cubicBezTo>
                  <a:pt x="22440" y="6048418"/>
                  <a:pt x="26164" y="6047362"/>
                  <a:pt x="23184" y="6040154"/>
                </a:cubicBezTo>
                <a:lnTo>
                  <a:pt x="12150" y="6022747"/>
                </a:lnTo>
                <a:lnTo>
                  <a:pt x="298276" y="6231246"/>
                </a:lnTo>
                <a:lnTo>
                  <a:pt x="342766" y="6256446"/>
                </a:lnTo>
                <a:lnTo>
                  <a:pt x="455299" y="6338280"/>
                </a:lnTo>
                <a:cubicBezTo>
                  <a:pt x="497673" y="6366557"/>
                  <a:pt x="532982" y="6387766"/>
                  <a:pt x="575356" y="6416043"/>
                </a:cubicBezTo>
                <a:cubicBezTo>
                  <a:pt x="617729" y="6437250"/>
                  <a:pt x="653039" y="6465527"/>
                  <a:pt x="695412" y="6486735"/>
                </a:cubicBezTo>
                <a:cubicBezTo>
                  <a:pt x="730723" y="6507944"/>
                  <a:pt x="773095" y="6522081"/>
                  <a:pt x="808406" y="6543290"/>
                </a:cubicBezTo>
                <a:cubicBezTo>
                  <a:pt x="850779" y="6564498"/>
                  <a:pt x="886089" y="6578636"/>
                  <a:pt x="921400" y="6592775"/>
                </a:cubicBezTo>
                <a:cubicBezTo>
                  <a:pt x="942587" y="6606913"/>
                  <a:pt x="956711" y="6613982"/>
                  <a:pt x="977897" y="6621053"/>
                </a:cubicBezTo>
                <a:cubicBezTo>
                  <a:pt x="992021" y="6628121"/>
                  <a:pt x="1013208" y="6635190"/>
                  <a:pt x="1027332" y="6642259"/>
                </a:cubicBezTo>
                <a:lnTo>
                  <a:pt x="1078779" y="6662860"/>
                </a:lnTo>
                <a:lnTo>
                  <a:pt x="1272258" y="6692821"/>
                </a:lnTo>
                <a:cubicBezTo>
                  <a:pt x="1353071" y="6703202"/>
                  <a:pt x="1438301" y="6712036"/>
                  <a:pt x="1528388" y="6719103"/>
                </a:cubicBezTo>
                <a:lnTo>
                  <a:pt x="1558464" y="6719501"/>
                </a:lnTo>
                <a:lnTo>
                  <a:pt x="1338065" y="6677607"/>
                </a:lnTo>
                <a:cubicBezTo>
                  <a:pt x="1094422" y="6617517"/>
                  <a:pt x="856075" y="6530919"/>
                  <a:pt x="629204" y="6418694"/>
                </a:cubicBezTo>
                <a:lnTo>
                  <a:pt x="342766" y="6256446"/>
                </a:lnTo>
                <a:lnTo>
                  <a:pt x="331050" y="6247926"/>
                </a:lnTo>
                <a:cubicBezTo>
                  <a:pt x="246746" y="6183860"/>
                  <a:pt x="159793" y="6111842"/>
                  <a:pt x="71959" y="6030103"/>
                </a:cubicBezTo>
                <a:lnTo>
                  <a:pt x="0" y="5959274"/>
                </a:lnTo>
                <a:lnTo>
                  <a:pt x="0" y="697679"/>
                </a:lnTo>
                <a:lnTo>
                  <a:pt x="119489" y="612185"/>
                </a:lnTo>
                <a:cubicBezTo>
                  <a:pt x="567815" y="318781"/>
                  <a:pt x="1092743" y="159908"/>
                  <a:pt x="1654844" y="116581"/>
                </a:cubicBezTo>
                <a:lnTo>
                  <a:pt x="1869352" y="108453"/>
                </a:lnTo>
                <a:lnTo>
                  <a:pt x="2016197" y="89123"/>
                </a:lnTo>
                <a:cubicBezTo>
                  <a:pt x="2069206" y="83794"/>
                  <a:pt x="2125751" y="80242"/>
                  <a:pt x="2185827" y="80242"/>
                </a:cubicBezTo>
                <a:lnTo>
                  <a:pt x="2369096" y="73300"/>
                </a:lnTo>
                <a:lnTo>
                  <a:pt x="2339456" y="66707"/>
                </a:lnTo>
                <a:cubicBezTo>
                  <a:pt x="2312641" y="60741"/>
                  <a:pt x="2312641" y="60741"/>
                  <a:pt x="2312641" y="60741"/>
                </a:cubicBezTo>
                <a:cubicBezTo>
                  <a:pt x="2185523" y="46601"/>
                  <a:pt x="2185523" y="46601"/>
                  <a:pt x="2185523" y="46601"/>
                </a:cubicBezTo>
                <a:cubicBezTo>
                  <a:pt x="2104309" y="35998"/>
                  <a:pt x="2023094" y="25394"/>
                  <a:pt x="1941880" y="16558"/>
                </a:cubicBezTo>
                <a:close/>
                <a:moveTo>
                  <a:pt x="400887" y="0"/>
                </a:moveTo>
                <a:lnTo>
                  <a:pt x="1668126" y="0"/>
                </a:lnTo>
                <a:lnTo>
                  <a:pt x="1596717" y="6837"/>
                </a:lnTo>
                <a:cubicBezTo>
                  <a:pt x="1560523" y="9488"/>
                  <a:pt x="1521682" y="11255"/>
                  <a:pt x="1479309" y="11255"/>
                </a:cubicBezTo>
                <a:cubicBezTo>
                  <a:pt x="1401626" y="11255"/>
                  <a:pt x="1309818" y="25395"/>
                  <a:pt x="1203886" y="39534"/>
                </a:cubicBezTo>
                <a:cubicBezTo>
                  <a:pt x="1006146" y="60741"/>
                  <a:pt x="780157" y="103158"/>
                  <a:pt x="554169" y="180920"/>
                </a:cubicBezTo>
                <a:cubicBezTo>
                  <a:pt x="379381" y="239241"/>
                  <a:pt x="212538" y="313469"/>
                  <a:pt x="59599" y="406584"/>
                </a:cubicBezTo>
                <a:lnTo>
                  <a:pt x="0" y="446639"/>
                </a:lnTo>
                <a:lnTo>
                  <a:pt x="0" y="182616"/>
                </a:lnTo>
                <a:lnTo>
                  <a:pt x="55406" y="151759"/>
                </a:lnTo>
                <a:cubicBezTo>
                  <a:pt x="139269" y="108460"/>
                  <a:pt x="225780" y="67811"/>
                  <a:pt x="314056" y="32465"/>
                </a:cubicBezTo>
                <a:cubicBezTo>
                  <a:pt x="338774" y="21860"/>
                  <a:pt x="361726" y="13023"/>
                  <a:pt x="384678" y="5070"/>
                </a:cubicBezTo>
                <a:close/>
                <a:moveTo>
                  <a:pt x="0" y="0"/>
                </a:moveTo>
                <a:lnTo>
                  <a:pt x="61012" y="0"/>
                </a:lnTo>
                <a:lnTo>
                  <a:pt x="19158" y="19388"/>
                </a:lnTo>
                <a:lnTo>
                  <a:pt x="0" y="28391"/>
                </a:lnTo>
                <a:close/>
              </a:path>
            </a:pathLst>
          </a:custGeom>
        </p:spPr>
      </p:pic>
      <p:sp>
        <p:nvSpPr>
          <p:cNvPr id="7" name="50k+"/>
          <p:cNvSpPr txBox="1"/>
          <p:nvPr/>
        </p:nvSpPr>
        <p:spPr>
          <a:xfrm>
            <a:off x="6096000" y="4573919"/>
            <a:ext cx="1170192" cy="615553"/>
          </a:xfrm>
          <a:prstGeom prst="rect">
            <a:avLst/>
          </a:prstGeom>
          <a:ln w="12700">
            <a:miter lim="400000"/>
          </a:ln>
        </p:spPr>
        <p:txBody>
          <a:bodyPr wrap="none" lIns="0" tIns="0" rIns="0" bIns="0">
            <a:spAutoFit/>
          </a:bodyPr>
          <a:lstStyle>
            <a:lvl1pPr>
              <a:defRPr sz="8000" b="0">
                <a:solidFill>
                  <a:srgbClr val="1C1F25"/>
                </a:solidFill>
                <a:latin typeface="Roboto Slab Bold"/>
                <a:ea typeface="Roboto Slab Bold"/>
                <a:cs typeface="Roboto Slab Bold"/>
                <a:sym typeface="Roboto Slab Bold"/>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sz="4000" b="0" i="0" u="none" strike="noStrike" kern="1200" cap="none" spc="0" normalizeH="0" baseline="0" noProof="0" dirty="0">
                <a:ln>
                  <a:noFill/>
                </a:ln>
                <a:solidFill>
                  <a:srgbClr val="1C1F25"/>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50k+</a:t>
            </a:r>
            <a:endParaRPr kumimoji="0" sz="4000" b="0" i="0" u="none" strike="noStrike" kern="1200" cap="none" spc="0" normalizeH="0" baseline="0" noProof="0" dirty="0">
              <a:ln>
                <a:noFill/>
              </a:ln>
              <a:solidFill>
                <a:srgbClr val="1C1F25"/>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8" name="185+"/>
          <p:cNvSpPr txBox="1"/>
          <p:nvPr/>
        </p:nvSpPr>
        <p:spPr>
          <a:xfrm>
            <a:off x="8527028" y="4561471"/>
            <a:ext cx="1166986" cy="615553"/>
          </a:xfrm>
          <a:prstGeom prst="rect">
            <a:avLst/>
          </a:prstGeom>
          <a:ln w="12700">
            <a:miter lim="400000"/>
          </a:ln>
        </p:spPr>
        <p:txBody>
          <a:bodyPr wrap="none" lIns="0" tIns="0" rIns="0" bIns="0">
            <a:spAutoFit/>
          </a:bodyPr>
          <a:lstStyle>
            <a:lvl1pPr>
              <a:defRPr sz="8000" b="0">
                <a:solidFill>
                  <a:srgbClr val="1C1F25"/>
                </a:solidFill>
                <a:latin typeface="Roboto Slab Bold"/>
                <a:ea typeface="Roboto Slab Bold"/>
                <a:cs typeface="Roboto Slab Bold"/>
                <a:sym typeface="Roboto Slab Bold"/>
              </a:defRPr>
            </a:lvl1pPr>
          </a:lstStyle>
          <a:p>
            <a:pPr marL="0" marR="0" lvl="0" indent="0" algn="l" defTabSz="457200" rtl="0" eaLnBrk="1" fontAlgn="auto" latinLnBrk="0" hangingPunct="1">
              <a:lnSpc>
                <a:spcPct val="100000"/>
              </a:lnSpc>
              <a:spcBef>
                <a:spcPts val="0"/>
              </a:spcBef>
              <a:spcAft>
                <a:spcPts val="0"/>
              </a:spcAft>
              <a:buClrTx/>
              <a:buSzTx/>
              <a:buFontTx/>
              <a:buNone/>
              <a:defRPr/>
            </a:pPr>
            <a:r>
              <a:rPr kumimoji="0" sz="4000" b="0" i="0" u="none" strike="noStrike" kern="1200" cap="none" spc="0" normalizeH="0" baseline="0" noProof="0" dirty="0">
                <a:ln>
                  <a:noFill/>
                </a:ln>
                <a:solidFill>
                  <a:srgbClr val="1C1F25"/>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185+</a:t>
            </a:r>
            <a:endParaRPr kumimoji="0" sz="4000" b="0" i="0" u="none" strike="noStrike" kern="1200" cap="none" spc="0" normalizeH="0" baseline="0" noProof="0" dirty="0">
              <a:ln>
                <a:noFill/>
              </a:ln>
              <a:solidFill>
                <a:srgbClr val="1C1F25"/>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9" name="Clients…"/>
          <p:cNvSpPr txBox="1"/>
          <p:nvPr/>
        </p:nvSpPr>
        <p:spPr>
          <a:xfrm>
            <a:off x="6096000" y="5406576"/>
            <a:ext cx="2061462" cy="492314"/>
          </a:xfrm>
          <a:prstGeom prst="rect">
            <a:avLst/>
          </a:prstGeom>
          <a:ln w="12700">
            <a:miter lim="400000"/>
          </a:ln>
        </p:spPr>
        <p:txBody>
          <a:bodyPr wrap="none" lIns="0" tIns="0" rIns="0" bIns="0">
            <a:spAutoFit/>
          </a:bodyPr>
          <a:lstStyle/>
          <a:p>
            <a:pPr marL="0" marR="0" lvl="0" indent="0" algn="l" defTabSz="457200" rtl="0" eaLnBrk="1" fontAlgn="auto" latinLnBrk="0" hangingPunct="1">
              <a:lnSpc>
                <a:spcPct val="150000"/>
              </a:lnSpc>
              <a:spcBef>
                <a:spcPts val="0"/>
              </a:spcBef>
              <a:spcAft>
                <a:spcPts val="0"/>
              </a:spcAft>
              <a:buClrTx/>
              <a:buSzTx/>
              <a:buFontTx/>
              <a:buNone/>
              <a:defRPr sz="2500" b="0">
                <a:solidFill>
                  <a:srgbClr val="1C1F25"/>
                </a:solidFill>
                <a:latin typeface="Roboto Bold"/>
                <a:ea typeface="Roboto Bold"/>
                <a:cs typeface="Roboto Bold"/>
                <a:sym typeface="Roboto Bold"/>
              </a:defRPr>
            </a:pPr>
            <a:r>
              <a:rPr kumimoji="0" sz="1250" b="0" i="0" u="none" strike="noStrike" kern="1200" cap="none" spc="0" normalizeH="0" baseline="0" noProof="0" dirty="0">
                <a:ln>
                  <a:noFill/>
                </a:ln>
                <a:solidFill>
                  <a:srgbClr val="1C1F25"/>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Clients</a:t>
            </a:r>
            <a:endParaRPr kumimoji="0" sz="1250" b="0" i="0" u="none" strike="noStrike" kern="1200" cap="none" spc="0" normalizeH="0" baseline="0" noProof="0" dirty="0">
              <a:ln>
                <a:noFill/>
              </a:ln>
              <a:solidFill>
                <a:srgbClr val="1C1F25"/>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a:p>
            <a:pPr marL="0" marR="0" lvl="0" indent="0" algn="l" defTabSz="457200" rtl="0" eaLnBrk="1" fontAlgn="auto" latinLnBrk="0" hangingPunct="1">
              <a:lnSpc>
                <a:spcPct val="150000"/>
              </a:lnSpc>
              <a:spcBef>
                <a:spcPts val="0"/>
              </a:spcBef>
              <a:spcAft>
                <a:spcPts val="0"/>
              </a:spcAft>
              <a:buClrTx/>
              <a:buSzTx/>
              <a:buFontTx/>
              <a:buNone/>
              <a:defRPr sz="2000" b="0">
                <a:solidFill>
                  <a:srgbClr val="1C1F25"/>
                </a:solidFill>
                <a:latin typeface="Roboto Bold"/>
                <a:ea typeface="Roboto Bold"/>
                <a:cs typeface="Roboto Bold"/>
                <a:sym typeface="Roboto Bold"/>
              </a:defRPr>
            </a:pPr>
            <a:r>
              <a:rPr kumimoji="0" sz="1000" b="0" i="0" u="none" strike="noStrike" kern="1200" cap="none" spc="0" normalizeH="0" baseline="0" noProof="0" dirty="0">
                <a:ln>
                  <a:noFill/>
                </a:ln>
                <a:solidFill>
                  <a:srgbClr val="6A6E77"/>
                </a:solidFill>
                <a:effectLst/>
                <a:uLnTx/>
                <a:uFillTx/>
                <a:latin typeface="思源黑体 CN Medium" panose="020B0600000000000000" pitchFamily="34" charset="-122"/>
                <a:ea typeface="思源黑体 CN Medium" panose="020B0600000000000000" pitchFamily="34" charset="-122"/>
                <a:cs typeface="Roboto Light"/>
                <a:sym typeface="思源宋体 CN Medium" panose="02020500000000000000" pitchFamily="18" charset="-122"/>
              </a:rPr>
              <a:t>Synergistically technically sound</a:t>
            </a:r>
            <a:endParaRPr kumimoji="0" sz="1000" b="0" i="0" u="none" strike="noStrike" kern="1200" cap="none" spc="0" normalizeH="0" baseline="0" noProof="0" dirty="0">
              <a:ln>
                <a:noFill/>
              </a:ln>
              <a:solidFill>
                <a:srgbClr val="6A6E77"/>
              </a:solidFill>
              <a:effectLst/>
              <a:uLnTx/>
              <a:uFillTx/>
              <a:latin typeface="思源黑体 CN Medium" panose="020B0600000000000000" pitchFamily="34" charset="-122"/>
              <a:ea typeface="思源黑体 CN Medium" panose="020B0600000000000000" pitchFamily="34" charset="-122"/>
              <a:cs typeface="Roboto Light"/>
              <a:sym typeface="思源宋体 CN Medium" panose="02020500000000000000" pitchFamily="18" charset="-122"/>
            </a:endParaRPr>
          </a:p>
        </p:txBody>
      </p:sp>
      <p:sp>
        <p:nvSpPr>
          <p:cNvPr id="10" name="Projects…"/>
          <p:cNvSpPr txBox="1"/>
          <p:nvPr/>
        </p:nvSpPr>
        <p:spPr>
          <a:xfrm>
            <a:off x="8507066" y="5406576"/>
            <a:ext cx="2061462" cy="492314"/>
          </a:xfrm>
          <a:prstGeom prst="rect">
            <a:avLst/>
          </a:prstGeom>
          <a:ln w="12700">
            <a:miter lim="400000"/>
          </a:ln>
        </p:spPr>
        <p:txBody>
          <a:bodyPr wrap="none" lIns="0" tIns="0" rIns="0" bIns="0">
            <a:spAutoFit/>
          </a:bodyPr>
          <a:lstStyle/>
          <a:p>
            <a:pPr marL="0" marR="0" lvl="0" indent="0" algn="l" defTabSz="457200" rtl="0" eaLnBrk="1" fontAlgn="auto" latinLnBrk="0" hangingPunct="1">
              <a:lnSpc>
                <a:spcPct val="150000"/>
              </a:lnSpc>
              <a:spcBef>
                <a:spcPts val="0"/>
              </a:spcBef>
              <a:spcAft>
                <a:spcPts val="0"/>
              </a:spcAft>
              <a:buClrTx/>
              <a:buSzTx/>
              <a:buFontTx/>
              <a:buNone/>
              <a:defRPr sz="2500" b="0">
                <a:solidFill>
                  <a:srgbClr val="1C1F25"/>
                </a:solidFill>
                <a:latin typeface="Roboto Bold"/>
                <a:ea typeface="Roboto Bold"/>
                <a:cs typeface="Roboto Bold"/>
                <a:sym typeface="Roboto Bold"/>
              </a:defRPr>
            </a:pPr>
            <a:r>
              <a:rPr kumimoji="0" sz="1250" b="0" i="0" u="none" strike="noStrike" kern="1200" cap="none" spc="0" normalizeH="0" baseline="0" noProof="0" dirty="0">
                <a:ln>
                  <a:noFill/>
                </a:ln>
                <a:solidFill>
                  <a:srgbClr val="1C1F25"/>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Projects</a:t>
            </a:r>
            <a:endParaRPr kumimoji="0" sz="1250" b="0" i="0" u="none" strike="noStrike" kern="1200" cap="none" spc="0" normalizeH="0" baseline="0" noProof="0" dirty="0">
              <a:ln>
                <a:noFill/>
              </a:ln>
              <a:solidFill>
                <a:srgbClr val="1C1F25"/>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a:p>
            <a:pPr marL="0" marR="0" lvl="0" indent="0" algn="l" defTabSz="457200" rtl="0" eaLnBrk="1" fontAlgn="auto" latinLnBrk="0" hangingPunct="1">
              <a:lnSpc>
                <a:spcPct val="150000"/>
              </a:lnSpc>
              <a:spcBef>
                <a:spcPts val="0"/>
              </a:spcBef>
              <a:spcAft>
                <a:spcPts val="0"/>
              </a:spcAft>
              <a:buClrTx/>
              <a:buSzTx/>
              <a:buFontTx/>
              <a:buNone/>
              <a:defRPr sz="2000" b="0">
                <a:solidFill>
                  <a:srgbClr val="1C1F25"/>
                </a:solidFill>
                <a:latin typeface="Roboto Bold"/>
                <a:ea typeface="Roboto Bold"/>
                <a:cs typeface="Roboto Bold"/>
                <a:sym typeface="Roboto Bold"/>
              </a:defRPr>
            </a:pPr>
            <a:r>
              <a:rPr kumimoji="0" sz="1000" b="0" i="0" u="none" strike="noStrike" kern="1200" cap="none" spc="0" normalizeH="0" baseline="0" noProof="0" dirty="0">
                <a:ln>
                  <a:noFill/>
                </a:ln>
                <a:solidFill>
                  <a:srgbClr val="6A6E77"/>
                </a:solidFill>
                <a:effectLst/>
                <a:uLnTx/>
                <a:uFillTx/>
                <a:latin typeface="思源黑体 CN Medium" panose="020B0600000000000000" pitchFamily="34" charset="-122"/>
                <a:ea typeface="思源黑体 CN Medium" panose="020B0600000000000000" pitchFamily="34" charset="-122"/>
                <a:cs typeface="Roboto Light"/>
                <a:sym typeface="思源宋体 CN Medium" panose="02020500000000000000" pitchFamily="18" charset="-122"/>
              </a:rPr>
              <a:t>Synergistically technically sound</a:t>
            </a:r>
            <a:endParaRPr kumimoji="0" sz="1000" b="0" i="0" u="none" strike="noStrike" kern="1200" cap="none" spc="0" normalizeH="0" baseline="0" noProof="0" dirty="0">
              <a:ln>
                <a:noFill/>
              </a:ln>
              <a:solidFill>
                <a:srgbClr val="6A6E77"/>
              </a:solidFill>
              <a:effectLst/>
              <a:uLnTx/>
              <a:uFillTx/>
              <a:latin typeface="思源黑体 CN Medium" panose="020B0600000000000000" pitchFamily="34" charset="-122"/>
              <a:ea typeface="思源黑体 CN Medium" panose="020B0600000000000000" pitchFamily="34" charset="-122"/>
              <a:cs typeface="Roboto Light"/>
              <a:sym typeface="思源宋体 CN Medium" panose="02020500000000000000" pitchFamily="18" charset="-122"/>
            </a:endParaRPr>
          </a:p>
        </p:txBody>
      </p:sp>
      <p:sp>
        <p:nvSpPr>
          <p:cNvPr id="11" name="Rectangle"/>
          <p:cNvSpPr/>
          <p:nvPr/>
        </p:nvSpPr>
        <p:spPr>
          <a:xfrm>
            <a:off x="6121347" y="3027163"/>
            <a:ext cx="4191001" cy="127001"/>
          </a:xfrm>
          <a:prstGeom prst="rect">
            <a:avLst/>
          </a:prstGeom>
          <a:solidFill>
            <a:srgbClr val="E3E5EB"/>
          </a:solidFill>
          <a:ln w="12700">
            <a:miter lim="400000"/>
          </a:ln>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2" name="Rectangle"/>
          <p:cNvSpPr/>
          <p:nvPr/>
        </p:nvSpPr>
        <p:spPr>
          <a:xfrm>
            <a:off x="6121347" y="3027163"/>
            <a:ext cx="3530998" cy="127001"/>
          </a:xfrm>
          <a:prstGeom prst="rect">
            <a:avLst/>
          </a:prstGeom>
          <a:solidFill>
            <a:schemeClr val="accent1"/>
          </a:solidFill>
          <a:ln w="12700">
            <a:miter lim="400000"/>
          </a:ln>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3" name="UX / UI Process"/>
          <p:cNvSpPr txBox="1"/>
          <p:nvPr/>
        </p:nvSpPr>
        <p:spPr>
          <a:xfrm>
            <a:off x="6130202" y="2690972"/>
            <a:ext cx="916918" cy="206723"/>
          </a:xfrm>
          <a:prstGeom prst="rect">
            <a:avLst/>
          </a:prstGeom>
          <a:ln w="12700">
            <a:miter lim="400000"/>
          </a:ln>
        </p:spPr>
        <p:txBody>
          <a:bodyPr wrap="none" lIns="0" tIns="0" rIns="0" bIns="0" anchor="ctr">
            <a:spAutoFit/>
          </a:bodyPr>
          <a:lstStyle>
            <a:lvl1pPr algn="l">
              <a:lnSpc>
                <a:spcPct val="150000"/>
              </a:lnSpc>
              <a:defRPr sz="2000" b="0">
                <a:solidFill>
                  <a:srgbClr val="6A6E77"/>
                </a:solidFill>
                <a:latin typeface="Roboto Light"/>
                <a:ea typeface="Roboto Light"/>
                <a:cs typeface="Roboto Light"/>
                <a:sym typeface="Roboto Light"/>
              </a:defRPr>
            </a:lvl1pPr>
          </a:lstStyle>
          <a:p>
            <a:pPr marL="0" marR="0" lvl="0" indent="0" algn="l" defTabSz="457200" rtl="0" eaLnBrk="1" fontAlgn="auto" latinLnBrk="0" hangingPunct="1">
              <a:lnSpc>
                <a:spcPct val="150000"/>
              </a:lnSpc>
              <a:spcBef>
                <a:spcPts val="0"/>
              </a:spcBef>
              <a:spcAft>
                <a:spcPts val="0"/>
              </a:spcAft>
              <a:buClrTx/>
              <a:buSzTx/>
              <a:buFontTx/>
              <a:buNone/>
              <a:defRPr/>
            </a:pPr>
            <a:r>
              <a:rPr kumimoji="0" sz="1000" b="0" i="0" u="none" strike="noStrike" kern="1200" cap="none" spc="0" normalizeH="0" baseline="0" noProof="0" dirty="0">
                <a:ln>
                  <a:noFill/>
                </a:ln>
                <a:solidFill>
                  <a:srgbClr val="6A6E77"/>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UX / UI Process</a:t>
            </a:r>
            <a:endParaRPr kumimoji="0" sz="1000" b="0" i="0" u="none" strike="noStrike" kern="1200" cap="none" spc="0" normalizeH="0" baseline="0" noProof="0" dirty="0">
              <a:ln>
                <a:noFill/>
              </a:ln>
              <a:solidFill>
                <a:srgbClr val="6A6E77"/>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4" name="90%"/>
          <p:cNvSpPr txBox="1"/>
          <p:nvPr/>
        </p:nvSpPr>
        <p:spPr>
          <a:xfrm>
            <a:off x="10044645" y="2690971"/>
            <a:ext cx="267702" cy="206723"/>
          </a:xfrm>
          <a:prstGeom prst="rect">
            <a:avLst/>
          </a:prstGeom>
          <a:ln w="12700">
            <a:miter lim="400000"/>
          </a:ln>
        </p:spPr>
        <p:txBody>
          <a:bodyPr wrap="none" lIns="0" tIns="0" rIns="0" bIns="0" anchor="ctr">
            <a:spAutoFit/>
          </a:bodyPr>
          <a:lstStyle>
            <a:lvl1pPr algn="r">
              <a:lnSpc>
                <a:spcPct val="150000"/>
              </a:lnSpc>
              <a:defRPr sz="2000" b="0">
                <a:solidFill>
                  <a:srgbClr val="1C1F25"/>
                </a:solidFill>
                <a:latin typeface="Roboto Bold"/>
                <a:ea typeface="Roboto Bold"/>
                <a:cs typeface="Roboto Bold"/>
                <a:sym typeface="Roboto Bold"/>
              </a:defRPr>
            </a:lvl1pPr>
          </a:lstStyle>
          <a:p>
            <a:pPr marL="0" marR="0" lvl="0" indent="0" algn="r" defTabSz="457200" rtl="0" eaLnBrk="1" fontAlgn="auto" latinLnBrk="0" hangingPunct="1">
              <a:lnSpc>
                <a:spcPct val="150000"/>
              </a:lnSpc>
              <a:spcBef>
                <a:spcPts val="0"/>
              </a:spcBef>
              <a:spcAft>
                <a:spcPts val="0"/>
              </a:spcAft>
              <a:buClrTx/>
              <a:buSzTx/>
              <a:buFontTx/>
              <a:buNone/>
              <a:defRPr/>
            </a:pPr>
            <a:r>
              <a:rPr kumimoji="0" sz="1000" b="0" i="0" u="none" strike="noStrike" kern="1200" cap="none" spc="0" normalizeH="0" baseline="0" noProof="0" dirty="0">
                <a:ln>
                  <a:noFill/>
                </a:ln>
                <a:solidFill>
                  <a:srgbClr val="1C1F25"/>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90%</a:t>
            </a:r>
            <a:endParaRPr kumimoji="0" sz="1000" b="0" i="0" u="none" strike="noStrike" kern="1200" cap="none" spc="0" normalizeH="0" baseline="0" noProof="0" dirty="0">
              <a:ln>
                <a:noFill/>
              </a:ln>
              <a:solidFill>
                <a:srgbClr val="1C1F25"/>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5" name="Rectangle"/>
          <p:cNvSpPr/>
          <p:nvPr/>
        </p:nvSpPr>
        <p:spPr>
          <a:xfrm>
            <a:off x="6121347" y="3810727"/>
            <a:ext cx="4191001" cy="127001"/>
          </a:xfrm>
          <a:prstGeom prst="rect">
            <a:avLst/>
          </a:prstGeom>
          <a:solidFill>
            <a:srgbClr val="E3E5EB"/>
          </a:solidFill>
          <a:ln w="12700">
            <a:miter lim="400000"/>
          </a:ln>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6" name="Rectangle"/>
          <p:cNvSpPr/>
          <p:nvPr/>
        </p:nvSpPr>
        <p:spPr>
          <a:xfrm>
            <a:off x="6121347" y="3810727"/>
            <a:ext cx="2497700" cy="127001"/>
          </a:xfrm>
          <a:prstGeom prst="rect">
            <a:avLst/>
          </a:prstGeom>
          <a:solidFill>
            <a:schemeClr val="accent1"/>
          </a:solidFill>
          <a:ln w="12700">
            <a:miter lim="400000"/>
          </a:ln>
        </p:spPr>
        <p:txBody>
          <a:bodyPr lIns="0" tIns="0" rIns="0" bIns="0" anchor="ctr"/>
          <a:lstStyle/>
          <a:p>
            <a:pPr marL="0" marR="0" lvl="0" indent="0" algn="l" defTabSz="457200" rtl="0" eaLnBrk="1" fontAlgn="auto" latinLnBrk="0" hangingPunct="1">
              <a:lnSpc>
                <a:spcPct val="100000"/>
              </a:lnSpc>
              <a:spcBef>
                <a:spcPts val="0"/>
              </a:spcBef>
              <a:spcAft>
                <a:spcPts val="0"/>
              </a:spcAft>
              <a:buClrTx/>
              <a:buSzTx/>
              <a:buFontTx/>
              <a:buNone/>
              <a:defRPr sz="3200" b="0">
                <a:solidFill>
                  <a:srgbClr val="FFFFFF"/>
                </a:solidFill>
                <a:latin typeface="+mn-lt"/>
                <a:ea typeface="+mn-ea"/>
                <a:cs typeface="+mn-cs"/>
                <a:sym typeface="Helvetica Neue Medium"/>
              </a:defRPr>
            </a:pPr>
            <a:endParaRPr kumimoji="0" sz="16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7" name="Marketing Process"/>
          <p:cNvSpPr txBox="1"/>
          <p:nvPr/>
        </p:nvSpPr>
        <p:spPr>
          <a:xfrm>
            <a:off x="6130202" y="3474535"/>
            <a:ext cx="1123706" cy="206723"/>
          </a:xfrm>
          <a:prstGeom prst="rect">
            <a:avLst/>
          </a:prstGeom>
          <a:ln w="12700">
            <a:miter lim="400000"/>
          </a:ln>
        </p:spPr>
        <p:txBody>
          <a:bodyPr wrap="none" lIns="0" tIns="0" rIns="0" bIns="0" anchor="ctr">
            <a:spAutoFit/>
          </a:bodyPr>
          <a:lstStyle>
            <a:lvl1pPr algn="l">
              <a:lnSpc>
                <a:spcPct val="150000"/>
              </a:lnSpc>
              <a:defRPr sz="2000" b="0">
                <a:solidFill>
                  <a:srgbClr val="6A6E77"/>
                </a:solidFill>
                <a:latin typeface="Roboto Light"/>
                <a:ea typeface="Roboto Light"/>
                <a:cs typeface="Roboto Light"/>
                <a:sym typeface="Roboto Light"/>
              </a:defRPr>
            </a:lvl1pPr>
          </a:lstStyle>
          <a:p>
            <a:pPr marL="0" marR="0" lvl="0" indent="0" algn="l" defTabSz="457200" rtl="0" eaLnBrk="1" fontAlgn="auto" latinLnBrk="0" hangingPunct="1">
              <a:lnSpc>
                <a:spcPct val="150000"/>
              </a:lnSpc>
              <a:spcBef>
                <a:spcPts val="0"/>
              </a:spcBef>
              <a:spcAft>
                <a:spcPts val="0"/>
              </a:spcAft>
              <a:buClrTx/>
              <a:buSzTx/>
              <a:buFontTx/>
              <a:buNone/>
              <a:defRPr>
                <a:solidFill>
                  <a:srgbClr val="1C1F25"/>
                </a:solidFill>
                <a:latin typeface="Roboto Bold"/>
                <a:ea typeface="Roboto Bold"/>
                <a:cs typeface="Roboto Bold"/>
                <a:sym typeface="Roboto Bold"/>
              </a:defRPr>
            </a:pPr>
            <a:r>
              <a:rPr kumimoji="0" sz="1000" b="0" i="0" u="none" strike="noStrike" kern="1200" cap="none" spc="0" normalizeH="0" baseline="0" noProof="0" dirty="0">
                <a:ln>
                  <a:noFill/>
                </a:ln>
                <a:solidFill>
                  <a:srgbClr val="1C1F25"/>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Marketing Process</a:t>
            </a:r>
            <a:endParaRPr kumimoji="0" sz="1000" b="0" i="0" u="none" strike="noStrike" kern="1200" cap="none" spc="0" normalizeH="0" baseline="0" noProof="0" dirty="0">
              <a:ln>
                <a:noFill/>
              </a:ln>
              <a:solidFill>
                <a:srgbClr val="1C1F25"/>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8" name="60%"/>
          <p:cNvSpPr txBox="1"/>
          <p:nvPr/>
        </p:nvSpPr>
        <p:spPr>
          <a:xfrm>
            <a:off x="10044645" y="3474534"/>
            <a:ext cx="267702" cy="206723"/>
          </a:xfrm>
          <a:prstGeom prst="rect">
            <a:avLst/>
          </a:prstGeom>
          <a:ln w="12700">
            <a:miter lim="400000"/>
          </a:ln>
        </p:spPr>
        <p:txBody>
          <a:bodyPr wrap="none" lIns="0" tIns="0" rIns="0" bIns="0" anchor="ctr">
            <a:spAutoFit/>
          </a:bodyPr>
          <a:lstStyle>
            <a:lvl1pPr algn="r">
              <a:lnSpc>
                <a:spcPct val="150000"/>
              </a:lnSpc>
              <a:defRPr sz="2000" b="0">
                <a:solidFill>
                  <a:srgbClr val="1C1F25"/>
                </a:solidFill>
                <a:latin typeface="Roboto Bold"/>
                <a:ea typeface="Roboto Bold"/>
                <a:cs typeface="Roboto Bold"/>
                <a:sym typeface="Roboto Bold"/>
              </a:defRPr>
            </a:lvl1pPr>
          </a:lstStyle>
          <a:p>
            <a:pPr marL="0" marR="0" lvl="0" indent="0" algn="r" defTabSz="457200" rtl="0" eaLnBrk="1" fontAlgn="auto" latinLnBrk="0" hangingPunct="1">
              <a:lnSpc>
                <a:spcPct val="150000"/>
              </a:lnSpc>
              <a:spcBef>
                <a:spcPts val="0"/>
              </a:spcBef>
              <a:spcAft>
                <a:spcPts val="0"/>
              </a:spcAft>
              <a:buClrTx/>
              <a:buSzTx/>
              <a:buFontTx/>
              <a:buNone/>
              <a:defRPr/>
            </a:pPr>
            <a:r>
              <a:rPr kumimoji="0" sz="1000" b="0" i="0" u="none" strike="noStrike" kern="1200" cap="none" spc="0" normalizeH="0" baseline="0" noProof="0" dirty="0">
                <a:ln>
                  <a:noFill/>
                </a:ln>
                <a:solidFill>
                  <a:srgbClr val="1C1F25"/>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60%</a:t>
            </a:r>
            <a:endParaRPr kumimoji="0" sz="1000" b="0" i="0" u="none" strike="noStrike" kern="1200" cap="none" spc="0" normalizeH="0" baseline="0" noProof="0" dirty="0">
              <a:ln>
                <a:noFill/>
              </a:ln>
              <a:solidFill>
                <a:srgbClr val="1C1F25"/>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0" name="文本框 19"/>
          <p:cNvSpPr txBox="1"/>
          <p:nvPr/>
        </p:nvSpPr>
        <p:spPr>
          <a:xfrm>
            <a:off x="5973601" y="1894962"/>
            <a:ext cx="3826490" cy="646331"/>
          </a:xfrm>
          <a:prstGeom prst="rect">
            <a:avLst/>
          </a:prstGeom>
          <a:noFill/>
        </p:spPr>
        <p:txBody>
          <a:bodyPr wrap="square" rtlCol="0">
            <a:spAutoFit/>
          </a:bodyPr>
          <a:lstStyle/>
          <a:p>
            <a:r>
              <a:rPr lang="zh-CN" altLang="en-US" sz="3600" dirty="0">
                <a:solidFill>
                  <a:srgbClr val="000000"/>
                </a:solidFill>
                <a:latin typeface="思源黑体 CN Medium" panose="020B0600000000000000" pitchFamily="34" charset="-122"/>
                <a:ea typeface="思源黑体 CN Medium" panose="020B0600000000000000" pitchFamily="34" charset="-122"/>
                <a:sym typeface="思源宋体 CN Medium" panose="02020500000000000000" pitchFamily="18" charset="-122"/>
              </a:rPr>
              <a:t>添加标题文本</a:t>
            </a:r>
            <a:endParaRPr lang="zh-CN" altLang="en-US" sz="3600" dirty="0">
              <a:solidFill>
                <a:srgbClr val="000000"/>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grpSp>
        <p:nvGrpSpPr>
          <p:cNvPr id="2" name="组合 1"/>
          <p:cNvGrpSpPr/>
          <p:nvPr/>
        </p:nvGrpSpPr>
        <p:grpSpPr>
          <a:xfrm>
            <a:off x="-3388115" y="-3953034"/>
            <a:ext cx="6815335" cy="5162551"/>
            <a:chOff x="-3388115" y="-3953034"/>
            <a:chExt cx="6815335" cy="5162551"/>
          </a:xfrm>
        </p:grpSpPr>
        <p:grpSp>
          <p:nvGrpSpPr>
            <p:cNvPr id="23" name="组合 22"/>
            <p:cNvGrpSpPr/>
            <p:nvPr/>
          </p:nvGrpSpPr>
          <p:grpSpPr>
            <a:xfrm>
              <a:off x="-3388115" y="-3953034"/>
              <a:ext cx="5509195" cy="5162551"/>
              <a:chOff x="9432402" y="-3331242"/>
              <a:chExt cx="5509195" cy="5162551"/>
            </a:xfrm>
          </p:grpSpPr>
          <p:sp>
            <p:nvSpPr>
              <p:cNvPr id="24" name="椭圆 23"/>
              <p:cNvSpPr/>
              <p:nvPr/>
            </p:nvSpPr>
            <p:spPr>
              <a:xfrm>
                <a:off x="9679725" y="-3331242"/>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25" name="椭圆 24"/>
              <p:cNvSpPr/>
              <p:nvPr/>
            </p:nvSpPr>
            <p:spPr>
              <a:xfrm>
                <a:off x="10538140" y="-3268830"/>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26" name="椭圆 25"/>
              <p:cNvSpPr/>
              <p:nvPr/>
            </p:nvSpPr>
            <p:spPr>
              <a:xfrm>
                <a:off x="9432402" y="-2950945"/>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27" name="椭圆 26"/>
              <p:cNvSpPr/>
              <p:nvPr/>
            </p:nvSpPr>
            <p:spPr>
              <a:xfrm>
                <a:off x="10196064" y="-2808701"/>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28" name="椭圆 27"/>
              <p:cNvSpPr/>
              <p:nvPr/>
            </p:nvSpPr>
            <p:spPr>
              <a:xfrm>
                <a:off x="10021801" y="-2572148"/>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grpSp>
        <p:sp>
          <p:nvSpPr>
            <p:cNvPr id="29" name="文本框 4"/>
            <p:cNvSpPr txBox="1"/>
            <p:nvPr/>
          </p:nvSpPr>
          <p:spPr>
            <a:xfrm>
              <a:off x="885373" y="351333"/>
              <a:ext cx="2541847" cy="646331"/>
            </a:xfrm>
            <a:prstGeom prst="rect">
              <a:avLst/>
            </a:prstGeom>
            <a:noFill/>
          </p:spPr>
          <p:txBody>
            <a:bodyPr wrap="square" rtlCol="0">
              <a:spAutoFit/>
            </a:bodyPr>
            <a:lstStyle/>
            <a:p>
              <a:pPr lvl="0" algn="ctr">
                <a:defRPr/>
              </a:pPr>
              <a:r>
                <a:rPr lang="zh-CN" altLang="en-US" sz="3600" i="1" dirty="0">
                  <a:solidFill>
                    <a:srgbClr val="C00000"/>
                  </a:solid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rPr>
                <a:t>输入标题</a:t>
              </a:r>
              <a:endParaRPr lang="zh-CN" altLang="en-US" sz="3600" i="1" dirty="0">
                <a:solidFill>
                  <a:srgbClr val="C00000"/>
                </a:solid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endParaRPr>
            </a:p>
          </p:txBody>
        </p:sp>
        <p:sp>
          <p:nvSpPr>
            <p:cNvPr id="31" name="文本框 4"/>
            <p:cNvSpPr txBox="1"/>
            <p:nvPr/>
          </p:nvSpPr>
          <p:spPr>
            <a:xfrm>
              <a:off x="850156" y="468877"/>
              <a:ext cx="2541847" cy="646331"/>
            </a:xfrm>
            <a:prstGeom prst="rect">
              <a:avLst/>
            </a:prstGeom>
            <a:noFill/>
          </p:spPr>
          <p:txBody>
            <a:bodyPr wrap="square" rtlCol="0">
              <a:spAutoFit/>
            </a:bodyPr>
            <a:lstStyle/>
            <a:p>
              <a:pPr lvl="0" algn="ctr">
                <a:defRPr/>
              </a:pPr>
              <a:r>
                <a:rPr lang="zh-CN" altLang="en-US" sz="3600" i="1" dirty="0">
                  <a:ln w="19050">
                    <a:gradFill>
                      <a:gsLst>
                        <a:gs pos="78000">
                          <a:schemeClr val="tx2"/>
                        </a:gs>
                        <a:gs pos="70000">
                          <a:schemeClr val="tx2">
                            <a:alpha val="0"/>
                          </a:schemeClr>
                        </a:gs>
                      </a:gsLst>
                      <a:lin ang="5400000" scaled="1"/>
                    </a:gradFill>
                  </a:ln>
                  <a:no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rPr>
                <a:t>输入标题</a:t>
              </a:r>
              <a:endParaRPr lang="zh-CN" altLang="en-US" sz="3600" i="1" dirty="0">
                <a:ln w="19050">
                  <a:gradFill>
                    <a:gsLst>
                      <a:gs pos="78000">
                        <a:schemeClr val="tx2"/>
                      </a:gs>
                      <a:gs pos="70000">
                        <a:schemeClr val="tx2">
                          <a:alpha val="0"/>
                        </a:schemeClr>
                      </a:gs>
                    </a:gsLst>
                    <a:lin ang="5400000" scaled="1"/>
                  </a:gradFill>
                </a:ln>
                <a:no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6"/>
          <p:cNvGrpSpPr/>
          <p:nvPr/>
        </p:nvGrpSpPr>
        <p:grpSpPr>
          <a:xfrm>
            <a:off x="925839" y="2365386"/>
            <a:ext cx="2066740" cy="447176"/>
            <a:chOff x="666890" y="1947660"/>
            <a:chExt cx="1550055" cy="335382"/>
          </a:xfrm>
        </p:grpSpPr>
        <p:sp>
          <p:nvSpPr>
            <p:cNvPr id="6" name="Freeform 5"/>
            <p:cNvSpPr/>
            <p:nvPr/>
          </p:nvSpPr>
          <p:spPr bwMode="auto">
            <a:xfrm>
              <a:off x="666890" y="1947660"/>
              <a:ext cx="1550055" cy="335382"/>
            </a:xfrm>
            <a:custGeom>
              <a:avLst/>
              <a:gdLst>
                <a:gd name="T0" fmla="*/ 2020 w 2022"/>
                <a:gd name="T1" fmla="*/ 259 h 528"/>
                <a:gd name="T2" fmla="*/ 1823 w 2022"/>
                <a:gd name="T3" fmla="*/ 0 h 528"/>
                <a:gd name="T4" fmla="*/ 2 w 2022"/>
                <a:gd name="T5" fmla="*/ 0 h 528"/>
                <a:gd name="T6" fmla="*/ 202 w 2022"/>
                <a:gd name="T7" fmla="*/ 264 h 528"/>
                <a:gd name="T8" fmla="*/ 0 w 2022"/>
                <a:gd name="T9" fmla="*/ 528 h 528"/>
                <a:gd name="T10" fmla="*/ 1821 w 2022"/>
                <a:gd name="T11" fmla="*/ 528 h 528"/>
                <a:gd name="T12" fmla="*/ 2020 w 2022"/>
                <a:gd name="T13" fmla="*/ 266 h 528"/>
                <a:gd name="T14" fmla="*/ 2022 w 2022"/>
                <a:gd name="T15" fmla="*/ 264 h 528"/>
                <a:gd name="T16" fmla="*/ 2020 w 2022"/>
                <a:gd name="T17" fmla="*/ 259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2" h="528">
                  <a:moveTo>
                    <a:pt x="2020" y="259"/>
                  </a:moveTo>
                  <a:lnTo>
                    <a:pt x="1823" y="0"/>
                  </a:lnTo>
                  <a:lnTo>
                    <a:pt x="2" y="0"/>
                  </a:lnTo>
                  <a:lnTo>
                    <a:pt x="202" y="264"/>
                  </a:lnTo>
                  <a:lnTo>
                    <a:pt x="0" y="528"/>
                  </a:lnTo>
                  <a:lnTo>
                    <a:pt x="1821" y="528"/>
                  </a:lnTo>
                  <a:lnTo>
                    <a:pt x="2020" y="266"/>
                  </a:lnTo>
                  <a:lnTo>
                    <a:pt x="2022" y="264"/>
                  </a:lnTo>
                  <a:lnTo>
                    <a:pt x="2020" y="259"/>
                  </a:lnTo>
                  <a:close/>
                </a:path>
              </a:pathLst>
            </a:custGeom>
            <a:solidFill>
              <a:schemeClr val="dk2">
                <a:lumMod val="100000"/>
              </a:schemeClr>
            </a:solidFill>
            <a:ln>
              <a:noFill/>
            </a:ln>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id-ID" sz="24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7" name="Oval 58"/>
            <p:cNvSpPr/>
            <p:nvPr/>
          </p:nvSpPr>
          <p:spPr>
            <a:xfrm>
              <a:off x="1386611" y="2060045"/>
              <a:ext cx="110613" cy="1106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24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grpSp>
      <p:grpSp>
        <p:nvGrpSpPr>
          <p:cNvPr id="8" name="Group 59"/>
          <p:cNvGrpSpPr/>
          <p:nvPr/>
        </p:nvGrpSpPr>
        <p:grpSpPr>
          <a:xfrm>
            <a:off x="3003945" y="2365387"/>
            <a:ext cx="2066740" cy="447176"/>
            <a:chOff x="2225469" y="1947661"/>
            <a:chExt cx="1550055" cy="335382"/>
          </a:xfrm>
        </p:grpSpPr>
        <p:sp>
          <p:nvSpPr>
            <p:cNvPr id="9" name="Freeform 5"/>
            <p:cNvSpPr/>
            <p:nvPr/>
          </p:nvSpPr>
          <p:spPr bwMode="auto">
            <a:xfrm>
              <a:off x="2225469" y="1947661"/>
              <a:ext cx="1550055" cy="335382"/>
            </a:xfrm>
            <a:custGeom>
              <a:avLst/>
              <a:gdLst>
                <a:gd name="T0" fmla="*/ 2020 w 2022"/>
                <a:gd name="T1" fmla="*/ 259 h 528"/>
                <a:gd name="T2" fmla="*/ 1823 w 2022"/>
                <a:gd name="T3" fmla="*/ 0 h 528"/>
                <a:gd name="T4" fmla="*/ 2 w 2022"/>
                <a:gd name="T5" fmla="*/ 0 h 528"/>
                <a:gd name="T6" fmla="*/ 202 w 2022"/>
                <a:gd name="T7" fmla="*/ 264 h 528"/>
                <a:gd name="T8" fmla="*/ 0 w 2022"/>
                <a:gd name="T9" fmla="*/ 528 h 528"/>
                <a:gd name="T10" fmla="*/ 1821 w 2022"/>
                <a:gd name="T11" fmla="*/ 528 h 528"/>
                <a:gd name="T12" fmla="*/ 2020 w 2022"/>
                <a:gd name="T13" fmla="*/ 266 h 528"/>
                <a:gd name="T14" fmla="*/ 2022 w 2022"/>
                <a:gd name="T15" fmla="*/ 264 h 528"/>
                <a:gd name="T16" fmla="*/ 2020 w 2022"/>
                <a:gd name="T17" fmla="*/ 259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2" h="528">
                  <a:moveTo>
                    <a:pt x="2020" y="259"/>
                  </a:moveTo>
                  <a:lnTo>
                    <a:pt x="1823" y="0"/>
                  </a:lnTo>
                  <a:lnTo>
                    <a:pt x="2" y="0"/>
                  </a:lnTo>
                  <a:lnTo>
                    <a:pt x="202" y="264"/>
                  </a:lnTo>
                  <a:lnTo>
                    <a:pt x="0" y="528"/>
                  </a:lnTo>
                  <a:lnTo>
                    <a:pt x="1821" y="528"/>
                  </a:lnTo>
                  <a:lnTo>
                    <a:pt x="2020" y="266"/>
                  </a:lnTo>
                  <a:lnTo>
                    <a:pt x="2022" y="264"/>
                  </a:lnTo>
                  <a:lnTo>
                    <a:pt x="2020" y="259"/>
                  </a:lnTo>
                  <a:close/>
                </a:path>
              </a:pathLst>
            </a:custGeom>
            <a:solidFill>
              <a:schemeClr val="accent1"/>
            </a:solidFill>
            <a:ln>
              <a:noFill/>
            </a:ln>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id-ID" sz="24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0" name="Oval 61"/>
            <p:cNvSpPr/>
            <p:nvPr/>
          </p:nvSpPr>
          <p:spPr>
            <a:xfrm>
              <a:off x="2945190" y="2060046"/>
              <a:ext cx="110613" cy="1106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24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grpSp>
      <p:grpSp>
        <p:nvGrpSpPr>
          <p:cNvPr id="11" name="Group 62"/>
          <p:cNvGrpSpPr/>
          <p:nvPr/>
        </p:nvGrpSpPr>
        <p:grpSpPr>
          <a:xfrm>
            <a:off x="5098185" y="2365386"/>
            <a:ext cx="2066740" cy="447176"/>
            <a:chOff x="3796149" y="1947660"/>
            <a:chExt cx="1550055" cy="335382"/>
          </a:xfrm>
        </p:grpSpPr>
        <p:sp>
          <p:nvSpPr>
            <p:cNvPr id="12" name="Freeform 5"/>
            <p:cNvSpPr/>
            <p:nvPr/>
          </p:nvSpPr>
          <p:spPr bwMode="auto">
            <a:xfrm>
              <a:off x="3796149" y="1947660"/>
              <a:ext cx="1550055" cy="335382"/>
            </a:xfrm>
            <a:custGeom>
              <a:avLst/>
              <a:gdLst>
                <a:gd name="T0" fmla="*/ 2020 w 2022"/>
                <a:gd name="T1" fmla="*/ 259 h 528"/>
                <a:gd name="T2" fmla="*/ 1823 w 2022"/>
                <a:gd name="T3" fmla="*/ 0 h 528"/>
                <a:gd name="T4" fmla="*/ 2 w 2022"/>
                <a:gd name="T5" fmla="*/ 0 h 528"/>
                <a:gd name="T6" fmla="*/ 202 w 2022"/>
                <a:gd name="T7" fmla="*/ 264 h 528"/>
                <a:gd name="T8" fmla="*/ 0 w 2022"/>
                <a:gd name="T9" fmla="*/ 528 h 528"/>
                <a:gd name="T10" fmla="*/ 1821 w 2022"/>
                <a:gd name="T11" fmla="*/ 528 h 528"/>
                <a:gd name="T12" fmla="*/ 2020 w 2022"/>
                <a:gd name="T13" fmla="*/ 266 h 528"/>
                <a:gd name="T14" fmla="*/ 2022 w 2022"/>
                <a:gd name="T15" fmla="*/ 264 h 528"/>
                <a:gd name="T16" fmla="*/ 2020 w 2022"/>
                <a:gd name="T17" fmla="*/ 259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2" h="528">
                  <a:moveTo>
                    <a:pt x="2020" y="259"/>
                  </a:moveTo>
                  <a:lnTo>
                    <a:pt x="1823" y="0"/>
                  </a:lnTo>
                  <a:lnTo>
                    <a:pt x="2" y="0"/>
                  </a:lnTo>
                  <a:lnTo>
                    <a:pt x="202" y="264"/>
                  </a:lnTo>
                  <a:lnTo>
                    <a:pt x="0" y="528"/>
                  </a:lnTo>
                  <a:lnTo>
                    <a:pt x="1821" y="528"/>
                  </a:lnTo>
                  <a:lnTo>
                    <a:pt x="2020" y="266"/>
                  </a:lnTo>
                  <a:lnTo>
                    <a:pt x="2022" y="264"/>
                  </a:lnTo>
                  <a:lnTo>
                    <a:pt x="2020" y="259"/>
                  </a:lnTo>
                  <a:close/>
                </a:path>
              </a:pathLst>
            </a:custGeom>
            <a:solidFill>
              <a:schemeClr val="dk2">
                <a:lumMod val="100000"/>
              </a:schemeClr>
            </a:solidFill>
            <a:ln>
              <a:noFill/>
            </a:ln>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id-ID" sz="24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3" name="Oval 64"/>
            <p:cNvSpPr/>
            <p:nvPr/>
          </p:nvSpPr>
          <p:spPr>
            <a:xfrm>
              <a:off x="4515870" y="2060045"/>
              <a:ext cx="110613" cy="1106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24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grpSp>
      <p:grpSp>
        <p:nvGrpSpPr>
          <p:cNvPr id="14" name="Group 65"/>
          <p:cNvGrpSpPr/>
          <p:nvPr/>
        </p:nvGrpSpPr>
        <p:grpSpPr>
          <a:xfrm>
            <a:off x="7176290" y="2365387"/>
            <a:ext cx="2066740" cy="447176"/>
            <a:chOff x="5354728" y="1947661"/>
            <a:chExt cx="1550055" cy="335382"/>
          </a:xfrm>
        </p:grpSpPr>
        <p:sp>
          <p:nvSpPr>
            <p:cNvPr id="15" name="Freeform 5"/>
            <p:cNvSpPr/>
            <p:nvPr/>
          </p:nvSpPr>
          <p:spPr bwMode="auto">
            <a:xfrm>
              <a:off x="5354728" y="1947661"/>
              <a:ext cx="1550055" cy="335382"/>
            </a:xfrm>
            <a:custGeom>
              <a:avLst/>
              <a:gdLst>
                <a:gd name="T0" fmla="*/ 2020 w 2022"/>
                <a:gd name="T1" fmla="*/ 259 h 528"/>
                <a:gd name="T2" fmla="*/ 1823 w 2022"/>
                <a:gd name="T3" fmla="*/ 0 h 528"/>
                <a:gd name="T4" fmla="*/ 2 w 2022"/>
                <a:gd name="T5" fmla="*/ 0 h 528"/>
                <a:gd name="T6" fmla="*/ 202 w 2022"/>
                <a:gd name="T7" fmla="*/ 264 h 528"/>
                <a:gd name="T8" fmla="*/ 0 w 2022"/>
                <a:gd name="T9" fmla="*/ 528 h 528"/>
                <a:gd name="T10" fmla="*/ 1821 w 2022"/>
                <a:gd name="T11" fmla="*/ 528 h 528"/>
                <a:gd name="T12" fmla="*/ 2020 w 2022"/>
                <a:gd name="T13" fmla="*/ 266 h 528"/>
                <a:gd name="T14" fmla="*/ 2022 w 2022"/>
                <a:gd name="T15" fmla="*/ 264 h 528"/>
                <a:gd name="T16" fmla="*/ 2020 w 2022"/>
                <a:gd name="T17" fmla="*/ 259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2" h="528">
                  <a:moveTo>
                    <a:pt x="2020" y="259"/>
                  </a:moveTo>
                  <a:lnTo>
                    <a:pt x="1823" y="0"/>
                  </a:lnTo>
                  <a:lnTo>
                    <a:pt x="2" y="0"/>
                  </a:lnTo>
                  <a:lnTo>
                    <a:pt x="202" y="264"/>
                  </a:lnTo>
                  <a:lnTo>
                    <a:pt x="0" y="528"/>
                  </a:lnTo>
                  <a:lnTo>
                    <a:pt x="1821" y="528"/>
                  </a:lnTo>
                  <a:lnTo>
                    <a:pt x="2020" y="266"/>
                  </a:lnTo>
                  <a:lnTo>
                    <a:pt x="2022" y="264"/>
                  </a:lnTo>
                  <a:lnTo>
                    <a:pt x="2020" y="259"/>
                  </a:lnTo>
                  <a:close/>
                </a:path>
              </a:pathLst>
            </a:custGeom>
            <a:solidFill>
              <a:schemeClr val="accent1"/>
            </a:solidFill>
            <a:ln>
              <a:noFill/>
            </a:ln>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id-ID" sz="24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6" name="Oval 67"/>
            <p:cNvSpPr/>
            <p:nvPr/>
          </p:nvSpPr>
          <p:spPr>
            <a:xfrm>
              <a:off x="6074449" y="2060046"/>
              <a:ext cx="110613" cy="1106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24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grpSp>
      <p:grpSp>
        <p:nvGrpSpPr>
          <p:cNvPr id="17" name="Group 68"/>
          <p:cNvGrpSpPr/>
          <p:nvPr/>
        </p:nvGrpSpPr>
        <p:grpSpPr>
          <a:xfrm>
            <a:off x="9273383" y="2365387"/>
            <a:ext cx="2066740" cy="447176"/>
            <a:chOff x="6927548" y="1947661"/>
            <a:chExt cx="1550055" cy="335382"/>
          </a:xfrm>
        </p:grpSpPr>
        <p:sp>
          <p:nvSpPr>
            <p:cNvPr id="18" name="Freeform 5"/>
            <p:cNvSpPr/>
            <p:nvPr/>
          </p:nvSpPr>
          <p:spPr bwMode="auto">
            <a:xfrm>
              <a:off x="6927548" y="1947661"/>
              <a:ext cx="1550055" cy="335382"/>
            </a:xfrm>
            <a:custGeom>
              <a:avLst/>
              <a:gdLst>
                <a:gd name="T0" fmla="*/ 2020 w 2022"/>
                <a:gd name="T1" fmla="*/ 259 h 528"/>
                <a:gd name="T2" fmla="*/ 1823 w 2022"/>
                <a:gd name="T3" fmla="*/ 0 h 528"/>
                <a:gd name="T4" fmla="*/ 2 w 2022"/>
                <a:gd name="T5" fmla="*/ 0 h 528"/>
                <a:gd name="T6" fmla="*/ 202 w 2022"/>
                <a:gd name="T7" fmla="*/ 264 h 528"/>
                <a:gd name="T8" fmla="*/ 0 w 2022"/>
                <a:gd name="T9" fmla="*/ 528 h 528"/>
                <a:gd name="T10" fmla="*/ 1821 w 2022"/>
                <a:gd name="T11" fmla="*/ 528 h 528"/>
                <a:gd name="T12" fmla="*/ 2020 w 2022"/>
                <a:gd name="T13" fmla="*/ 266 h 528"/>
                <a:gd name="T14" fmla="*/ 2022 w 2022"/>
                <a:gd name="T15" fmla="*/ 264 h 528"/>
                <a:gd name="T16" fmla="*/ 2020 w 2022"/>
                <a:gd name="T17" fmla="*/ 259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2" h="528">
                  <a:moveTo>
                    <a:pt x="2020" y="259"/>
                  </a:moveTo>
                  <a:lnTo>
                    <a:pt x="1823" y="0"/>
                  </a:lnTo>
                  <a:lnTo>
                    <a:pt x="2" y="0"/>
                  </a:lnTo>
                  <a:lnTo>
                    <a:pt x="202" y="264"/>
                  </a:lnTo>
                  <a:lnTo>
                    <a:pt x="0" y="528"/>
                  </a:lnTo>
                  <a:lnTo>
                    <a:pt x="1821" y="528"/>
                  </a:lnTo>
                  <a:lnTo>
                    <a:pt x="2020" y="266"/>
                  </a:lnTo>
                  <a:lnTo>
                    <a:pt x="2022" y="264"/>
                  </a:lnTo>
                  <a:lnTo>
                    <a:pt x="2020" y="259"/>
                  </a:lnTo>
                  <a:close/>
                </a:path>
              </a:pathLst>
            </a:custGeom>
            <a:solidFill>
              <a:schemeClr val="dk2">
                <a:lumMod val="100000"/>
              </a:schemeClr>
            </a:solidFill>
            <a:ln>
              <a:noFill/>
            </a:ln>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id-ID" sz="24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9" name="Oval 70"/>
            <p:cNvSpPr/>
            <p:nvPr/>
          </p:nvSpPr>
          <p:spPr>
            <a:xfrm>
              <a:off x="7647269" y="2060046"/>
              <a:ext cx="110613" cy="1106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24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grpSp>
      <p:sp>
        <p:nvSpPr>
          <p:cNvPr id="20" name="Rectangle 71"/>
          <p:cNvSpPr/>
          <p:nvPr/>
        </p:nvSpPr>
        <p:spPr>
          <a:xfrm>
            <a:off x="922978" y="5098459"/>
            <a:ext cx="2069601" cy="831381"/>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id-ID" sz="1065" b="0" i="0" u="none" strike="noStrike" kern="1200" cap="none" spc="0" normalizeH="0" baseline="0" noProof="0" dirty="0">
                <a:ln>
                  <a:noFill/>
                </a:ln>
                <a:solidFill>
                  <a:prstClr val="white">
                    <a:lumMod val="65000"/>
                  </a:prstClr>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We started as a small company founded in san diego by Jhon Trav</a:t>
            </a:r>
            <a:endParaRPr kumimoji="0" lang="id-ID" sz="1065" b="0" i="0" u="none" strike="noStrike" kern="1200" cap="none" spc="0" normalizeH="0" baseline="0" noProof="0" dirty="0">
              <a:ln>
                <a:noFill/>
              </a:ln>
              <a:solidFill>
                <a:prstClr val="white">
                  <a:lumMod val="65000"/>
                </a:prstClr>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1" name="Rectangle 72"/>
          <p:cNvSpPr/>
          <p:nvPr/>
        </p:nvSpPr>
        <p:spPr>
          <a:xfrm>
            <a:off x="1274690" y="1684270"/>
            <a:ext cx="1332329" cy="595612"/>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en-US" altLang="zh-CN" sz="240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1</a:t>
            </a:r>
            <a:r>
              <a:rPr kumimoji="0" lang="zh-CN" altLang="en-US" sz="240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月</a:t>
            </a:r>
            <a:endParaRPr kumimoji="0" lang="id-ID" sz="240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2" name="Rectangle 73"/>
          <p:cNvSpPr/>
          <p:nvPr/>
        </p:nvSpPr>
        <p:spPr>
          <a:xfrm>
            <a:off x="3368952" y="1684270"/>
            <a:ext cx="1332329" cy="595612"/>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defRPr/>
            </a:pPr>
            <a:r>
              <a:rPr lang="en-US" altLang="zh-CN" sz="2400" dirty="0">
                <a:solidFill>
                  <a:prstClr val="black"/>
                </a:solidFill>
                <a:latin typeface="思源黑体 CN Medium" panose="020B0600000000000000" pitchFamily="34" charset="-122"/>
                <a:ea typeface="思源黑体 CN Medium" panose="020B0600000000000000" pitchFamily="34" charset="-122"/>
                <a:sym typeface="思源宋体 CN Medium" panose="02020500000000000000" pitchFamily="18" charset="-122"/>
              </a:rPr>
              <a:t>3</a:t>
            </a:r>
            <a:r>
              <a:rPr kumimoji="0" lang="zh-CN" altLang="en-US" sz="240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月</a:t>
            </a:r>
            <a:endParaRPr kumimoji="0" lang="id-ID" sz="240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3" name="Rectangle 74"/>
          <p:cNvSpPr/>
          <p:nvPr/>
        </p:nvSpPr>
        <p:spPr>
          <a:xfrm>
            <a:off x="5467872" y="1684270"/>
            <a:ext cx="1332329" cy="595612"/>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defRPr/>
            </a:pPr>
            <a:r>
              <a:rPr lang="en-US" altLang="zh-CN" sz="2400" dirty="0">
                <a:solidFill>
                  <a:prstClr val="black"/>
                </a:solidFill>
                <a:latin typeface="思源黑体 CN Medium" panose="020B0600000000000000" pitchFamily="34" charset="-122"/>
                <a:ea typeface="思源黑体 CN Medium" panose="020B0600000000000000" pitchFamily="34" charset="-122"/>
                <a:sym typeface="思源宋体 CN Medium" panose="02020500000000000000" pitchFamily="18" charset="-122"/>
              </a:rPr>
              <a:t>7</a:t>
            </a:r>
            <a:r>
              <a:rPr kumimoji="0" lang="zh-CN" altLang="en-US" sz="240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月</a:t>
            </a:r>
            <a:endParaRPr kumimoji="0" lang="id-ID" sz="240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4" name="Rectangle 75"/>
          <p:cNvSpPr/>
          <p:nvPr/>
        </p:nvSpPr>
        <p:spPr>
          <a:xfrm>
            <a:off x="7543778" y="1684270"/>
            <a:ext cx="1332329" cy="595612"/>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defRPr/>
            </a:pPr>
            <a:r>
              <a:rPr lang="en-US" altLang="zh-CN" sz="2400" noProof="0" dirty="0">
                <a:solidFill>
                  <a:prstClr val="black"/>
                </a:solidFill>
                <a:latin typeface="思源黑体 CN Medium" panose="020B0600000000000000" pitchFamily="34" charset="-122"/>
                <a:ea typeface="思源黑体 CN Medium" panose="020B0600000000000000" pitchFamily="34" charset="-122"/>
                <a:sym typeface="思源宋体 CN Medium" panose="02020500000000000000" pitchFamily="18" charset="-122"/>
              </a:rPr>
              <a:t>9</a:t>
            </a:r>
            <a:r>
              <a:rPr kumimoji="0" lang="zh-CN" altLang="en-US" sz="240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月</a:t>
            </a:r>
            <a:endParaRPr kumimoji="0" lang="id-ID" sz="240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5" name="Rectangle 76"/>
          <p:cNvSpPr/>
          <p:nvPr/>
        </p:nvSpPr>
        <p:spPr>
          <a:xfrm>
            <a:off x="9640478" y="1684270"/>
            <a:ext cx="1332329" cy="595612"/>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en-US" altLang="zh-CN" sz="240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11</a:t>
            </a:r>
            <a:r>
              <a:rPr kumimoji="0" lang="zh-CN" altLang="en-US" sz="240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月</a:t>
            </a:r>
            <a:endParaRPr kumimoji="0" lang="id-ID" sz="240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6" name="Rectangle 77"/>
          <p:cNvSpPr/>
          <p:nvPr/>
        </p:nvSpPr>
        <p:spPr>
          <a:xfrm>
            <a:off x="3018418" y="5098458"/>
            <a:ext cx="2069601" cy="831381"/>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id-ID" sz="1065" b="0" i="0" u="none" strike="noStrike" kern="1200" cap="none" spc="0" normalizeH="0" baseline="0" noProof="0" dirty="0">
                <a:ln>
                  <a:noFill/>
                </a:ln>
                <a:solidFill>
                  <a:prstClr val="white">
                    <a:lumMod val="65000"/>
                  </a:prstClr>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Opened a New Department! After research and Development we introduced</a:t>
            </a:r>
            <a:endParaRPr kumimoji="0" lang="id-ID" sz="1065" b="0" i="0" u="none" strike="noStrike" kern="1200" cap="none" spc="0" normalizeH="0" baseline="0" noProof="0" dirty="0">
              <a:ln>
                <a:noFill/>
              </a:ln>
              <a:solidFill>
                <a:prstClr val="white">
                  <a:lumMod val="65000"/>
                </a:prstClr>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7" name="Rectangle 78"/>
          <p:cNvSpPr/>
          <p:nvPr/>
        </p:nvSpPr>
        <p:spPr>
          <a:xfrm>
            <a:off x="5101377" y="5098458"/>
            <a:ext cx="2069601" cy="831381"/>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id-ID" sz="1065" b="0" i="0" u="none" strike="noStrike" kern="1200" cap="none" spc="0" normalizeH="0" baseline="0" noProof="0" dirty="0">
                <a:ln>
                  <a:noFill/>
                </a:ln>
                <a:solidFill>
                  <a:prstClr val="white">
                    <a:lumMod val="65000"/>
                  </a:prstClr>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We moved to a new Office! More employees and perfect business location</a:t>
            </a:r>
            <a:endParaRPr kumimoji="0" lang="id-ID" sz="1065" b="0" i="0" u="none" strike="noStrike" kern="1200" cap="none" spc="0" normalizeH="0" baseline="0" noProof="0" dirty="0">
              <a:ln>
                <a:noFill/>
              </a:ln>
              <a:solidFill>
                <a:prstClr val="white">
                  <a:lumMod val="65000"/>
                </a:prstClr>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8" name="Rectangle 79"/>
          <p:cNvSpPr/>
          <p:nvPr/>
        </p:nvSpPr>
        <p:spPr>
          <a:xfrm>
            <a:off x="7196817" y="5098459"/>
            <a:ext cx="2069601" cy="556050"/>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id-ID" sz="1065" b="0" i="0" u="none" strike="noStrike" kern="1200" cap="none" spc="0" normalizeH="0" baseline="0" noProof="0" dirty="0">
                <a:ln>
                  <a:noFill/>
                </a:ln>
                <a:solidFill>
                  <a:prstClr val="white">
                    <a:lumMod val="65000"/>
                  </a:prstClr>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The market Leader and fastest growing brand</a:t>
            </a:r>
            <a:endParaRPr kumimoji="0" lang="id-ID" sz="1065" b="0" i="0" u="none" strike="noStrike" kern="1200" cap="none" spc="0" normalizeH="0" baseline="0" noProof="0" dirty="0">
              <a:ln>
                <a:noFill/>
              </a:ln>
              <a:solidFill>
                <a:prstClr val="white">
                  <a:lumMod val="65000"/>
                </a:prstClr>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9" name="Rectangle 80"/>
          <p:cNvSpPr/>
          <p:nvPr/>
        </p:nvSpPr>
        <p:spPr>
          <a:xfrm>
            <a:off x="9261340" y="5098459"/>
            <a:ext cx="2069601" cy="831381"/>
          </a:xfrm>
          <a:prstGeom prst="rect">
            <a:avLst/>
          </a:prstGeom>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defRPr/>
            </a:pPr>
            <a:r>
              <a:rPr kumimoji="0" lang="id-ID" sz="1065" b="0" i="0" u="none" strike="noStrike" kern="1200" cap="none" spc="0" normalizeH="0" baseline="0" noProof="0" dirty="0">
                <a:ln>
                  <a:noFill/>
                </a:ln>
                <a:solidFill>
                  <a:prstClr val="white">
                    <a:lumMod val="65000"/>
                  </a:prstClr>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312 Offices Around the globe and 4210 empployees at many Office.</a:t>
            </a:r>
            <a:endParaRPr kumimoji="0" lang="id-ID" sz="1065" b="0" i="0" u="none" strike="noStrike" kern="1200" cap="none" spc="0" normalizeH="0" baseline="0" noProof="0" dirty="0">
              <a:ln>
                <a:noFill/>
              </a:ln>
              <a:solidFill>
                <a:prstClr val="white">
                  <a:lumMod val="65000"/>
                </a:prstClr>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grpSp>
        <p:nvGrpSpPr>
          <p:cNvPr id="30" name="Group 81"/>
          <p:cNvGrpSpPr/>
          <p:nvPr/>
        </p:nvGrpSpPr>
        <p:grpSpPr>
          <a:xfrm>
            <a:off x="5545638" y="2662717"/>
            <a:ext cx="1160205" cy="1972756"/>
            <a:chOff x="4131739" y="2170658"/>
            <a:chExt cx="870154" cy="1479567"/>
          </a:xfrm>
        </p:grpSpPr>
        <p:grpSp>
          <p:nvGrpSpPr>
            <p:cNvPr id="31" name="Group 82"/>
            <p:cNvGrpSpPr/>
            <p:nvPr/>
          </p:nvGrpSpPr>
          <p:grpSpPr>
            <a:xfrm>
              <a:off x="4131739" y="2170658"/>
              <a:ext cx="870154" cy="1479567"/>
              <a:chOff x="4131739" y="2170658"/>
              <a:chExt cx="870154" cy="1479567"/>
            </a:xfrm>
          </p:grpSpPr>
          <p:cxnSp>
            <p:nvCxnSpPr>
              <p:cNvPr id="33" name="Straight Connector 84"/>
              <p:cNvCxnSpPr/>
              <p:nvPr/>
            </p:nvCxnSpPr>
            <p:spPr>
              <a:xfrm flipH="1">
                <a:off x="4566578" y="2170658"/>
                <a:ext cx="824" cy="609413"/>
              </a:xfrm>
              <a:prstGeom prst="line">
                <a:avLst/>
              </a:prstGeom>
              <a:ln w="25400">
                <a:solidFill>
                  <a:schemeClr val="dk2">
                    <a:lumMod val="10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4" name="Oval 85"/>
              <p:cNvSpPr/>
              <p:nvPr/>
            </p:nvSpPr>
            <p:spPr>
              <a:xfrm>
                <a:off x="4131739" y="2780071"/>
                <a:ext cx="870154" cy="870154"/>
              </a:xfrm>
              <a:prstGeom prst="ellipse">
                <a:avLst/>
              </a:prstGeom>
              <a:noFill/>
              <a:ln w="31750">
                <a:solidFill>
                  <a:schemeClr val="dk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2400" b="0" i="0" u="none" strike="noStrike" kern="1200" cap="none" spc="0" normalizeH="0" baseline="0" noProof="0" dirty="0">
                  <a:ln>
                    <a:noFill/>
                  </a:ln>
                  <a:solidFill>
                    <a:prstClr val="white"/>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grpSp>
        <p:sp>
          <p:nvSpPr>
            <p:cNvPr id="32" name="Freeform 128"/>
            <p:cNvSpPr>
              <a:spLocks noEditPoints="1"/>
            </p:cNvSpPr>
            <p:nvPr/>
          </p:nvSpPr>
          <p:spPr bwMode="auto">
            <a:xfrm>
              <a:off x="4386826" y="3038077"/>
              <a:ext cx="359981" cy="354143"/>
            </a:xfrm>
            <a:custGeom>
              <a:avLst/>
              <a:gdLst>
                <a:gd name="T0" fmla="*/ 76 w 78"/>
                <a:gd name="T1" fmla="*/ 34 h 74"/>
                <a:gd name="T2" fmla="*/ 67 w 78"/>
                <a:gd name="T3" fmla="*/ 29 h 74"/>
                <a:gd name="T4" fmla="*/ 64 w 78"/>
                <a:gd name="T5" fmla="*/ 34 h 74"/>
                <a:gd name="T6" fmla="*/ 53 w 78"/>
                <a:gd name="T7" fmla="*/ 29 h 74"/>
                <a:gd name="T8" fmla="*/ 54 w 78"/>
                <a:gd name="T9" fmla="*/ 20 h 74"/>
                <a:gd name="T10" fmla="*/ 40 w 78"/>
                <a:gd name="T11" fmla="*/ 16 h 74"/>
                <a:gd name="T12" fmla="*/ 51 w 78"/>
                <a:gd name="T13" fmla="*/ 10 h 74"/>
                <a:gd name="T14" fmla="*/ 46 w 78"/>
                <a:gd name="T15" fmla="*/ 1 h 74"/>
                <a:gd name="T16" fmla="*/ 38 w 78"/>
                <a:gd name="T17" fmla="*/ 16 h 74"/>
                <a:gd name="T18" fmla="*/ 24 w 78"/>
                <a:gd name="T19" fmla="*/ 20 h 74"/>
                <a:gd name="T20" fmla="*/ 15 w 78"/>
                <a:gd name="T21" fmla="*/ 28 h 74"/>
                <a:gd name="T22" fmla="*/ 7 w 78"/>
                <a:gd name="T23" fmla="*/ 24 h 74"/>
                <a:gd name="T24" fmla="*/ 0 w 78"/>
                <a:gd name="T25" fmla="*/ 35 h 74"/>
                <a:gd name="T26" fmla="*/ 0 w 78"/>
                <a:gd name="T27" fmla="*/ 72 h 74"/>
                <a:gd name="T28" fmla="*/ 78 w 78"/>
                <a:gd name="T29" fmla="*/ 68 h 74"/>
                <a:gd name="T30" fmla="*/ 76 w 78"/>
                <a:gd name="T31" fmla="*/ 43 h 74"/>
                <a:gd name="T32" fmla="*/ 3 w 78"/>
                <a:gd name="T33" fmla="*/ 31 h 74"/>
                <a:gd name="T34" fmla="*/ 53 w 78"/>
                <a:gd name="T35" fmla="*/ 23 h 74"/>
                <a:gd name="T36" fmla="*/ 25 w 78"/>
                <a:gd name="T37" fmla="*/ 26 h 74"/>
                <a:gd name="T38" fmla="*/ 50 w 78"/>
                <a:gd name="T39" fmla="*/ 21 h 74"/>
                <a:gd name="T40" fmla="*/ 61 w 78"/>
                <a:gd name="T41" fmla="*/ 35 h 74"/>
                <a:gd name="T42" fmla="*/ 75 w 78"/>
                <a:gd name="T43" fmla="*/ 37 h 74"/>
                <a:gd name="T44" fmla="*/ 52 w 78"/>
                <a:gd name="T45" fmla="*/ 37 h 74"/>
                <a:gd name="T46" fmla="*/ 68 w 78"/>
                <a:gd name="T47" fmla="*/ 32 h 74"/>
                <a:gd name="T48" fmla="*/ 54 w 78"/>
                <a:gd name="T49" fmla="*/ 67 h 74"/>
                <a:gd name="T50" fmla="*/ 72 w 78"/>
                <a:gd name="T51" fmla="*/ 67 h 74"/>
                <a:gd name="T52" fmla="*/ 27 w 78"/>
                <a:gd name="T53" fmla="*/ 28 h 74"/>
                <a:gd name="T54" fmla="*/ 5 w 78"/>
                <a:gd name="T55" fmla="*/ 36 h 74"/>
                <a:gd name="T56" fmla="*/ 5 w 78"/>
                <a:gd name="T57" fmla="*/ 67 h 74"/>
                <a:gd name="T58" fmla="*/ 10 w 78"/>
                <a:gd name="T59" fmla="*/ 25 h 74"/>
                <a:gd name="T60" fmla="*/ 4 w 78"/>
                <a:gd name="T61" fmla="*/ 69 h 74"/>
                <a:gd name="T62" fmla="*/ 3 w 78"/>
                <a:gd name="T63" fmla="*/ 69 h 74"/>
                <a:gd name="T64" fmla="*/ 25 w 78"/>
                <a:gd name="T65" fmla="*/ 71 h 74"/>
                <a:gd name="T66" fmla="*/ 75 w 78"/>
                <a:gd name="T67" fmla="*/ 69 h 74"/>
                <a:gd name="T68" fmla="*/ 32 w 78"/>
                <a:gd name="T69" fmla="*/ 32 h 74"/>
                <a:gd name="T70" fmla="*/ 32 w 78"/>
                <a:gd name="T71" fmla="*/ 32 h 74"/>
                <a:gd name="T72" fmla="*/ 42 w 78"/>
                <a:gd name="T73" fmla="*/ 38 h 74"/>
                <a:gd name="T74" fmla="*/ 36 w 78"/>
                <a:gd name="T75" fmla="*/ 49 h 74"/>
                <a:gd name="T76" fmla="*/ 46 w 78"/>
                <a:gd name="T77" fmla="*/ 43 h 74"/>
                <a:gd name="T78" fmla="*/ 32 w 78"/>
                <a:gd name="T79" fmla="*/ 53 h 74"/>
                <a:gd name="T80" fmla="*/ 32 w 78"/>
                <a:gd name="T81" fmla="*/ 53 h 74"/>
                <a:gd name="T82" fmla="*/ 42 w 78"/>
                <a:gd name="T83" fmla="*/ 59 h 74"/>
                <a:gd name="T84" fmla="*/ 56 w 78"/>
                <a:gd name="T85" fmla="*/ 46 h 74"/>
                <a:gd name="T86" fmla="*/ 64 w 78"/>
                <a:gd name="T87" fmla="*/ 52 h 74"/>
                <a:gd name="T88" fmla="*/ 60 w 78"/>
                <a:gd name="T89" fmla="*/ 62 h 74"/>
                <a:gd name="T90" fmla="*/ 60 w 78"/>
                <a:gd name="T91" fmla="*/ 62 h 74"/>
                <a:gd name="T92" fmla="*/ 68 w 78"/>
                <a:gd name="T93" fmla="*/ 56 h 74"/>
                <a:gd name="T94" fmla="*/ 15 w 78"/>
                <a:gd name="T95" fmla="*/ 52 h 74"/>
                <a:gd name="T96" fmla="*/ 24 w 78"/>
                <a:gd name="T97" fmla="*/ 46 h 74"/>
                <a:gd name="T98" fmla="*/ 11 w 78"/>
                <a:gd name="T99" fmla="*/ 56 h 74"/>
                <a:gd name="T100" fmla="*/ 11 w 78"/>
                <a:gd name="T101" fmla="*/ 56 h 74"/>
                <a:gd name="T102" fmla="*/ 20 w 78"/>
                <a:gd name="T103" fmla="*/ 6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8" h="74">
                  <a:moveTo>
                    <a:pt x="76" y="43"/>
                  </a:moveTo>
                  <a:cubicBezTo>
                    <a:pt x="77" y="43"/>
                    <a:pt x="78" y="42"/>
                    <a:pt x="78" y="41"/>
                  </a:cubicBezTo>
                  <a:cubicBezTo>
                    <a:pt x="78" y="36"/>
                    <a:pt x="78" y="36"/>
                    <a:pt x="78" y="36"/>
                  </a:cubicBezTo>
                  <a:cubicBezTo>
                    <a:pt x="78" y="35"/>
                    <a:pt x="77" y="34"/>
                    <a:pt x="76" y="34"/>
                  </a:cubicBezTo>
                  <a:cubicBezTo>
                    <a:pt x="73" y="34"/>
                    <a:pt x="73" y="34"/>
                    <a:pt x="73" y="34"/>
                  </a:cubicBezTo>
                  <a:cubicBezTo>
                    <a:pt x="73" y="31"/>
                    <a:pt x="73" y="31"/>
                    <a:pt x="73" y="31"/>
                  </a:cubicBezTo>
                  <a:cubicBezTo>
                    <a:pt x="73" y="30"/>
                    <a:pt x="72" y="29"/>
                    <a:pt x="71" y="29"/>
                  </a:cubicBezTo>
                  <a:cubicBezTo>
                    <a:pt x="67" y="29"/>
                    <a:pt x="67" y="29"/>
                    <a:pt x="67" y="29"/>
                  </a:cubicBezTo>
                  <a:cubicBezTo>
                    <a:pt x="66" y="29"/>
                    <a:pt x="65" y="30"/>
                    <a:pt x="65" y="31"/>
                  </a:cubicBezTo>
                  <a:cubicBezTo>
                    <a:pt x="65" y="34"/>
                    <a:pt x="65" y="34"/>
                    <a:pt x="65" y="34"/>
                  </a:cubicBezTo>
                  <a:cubicBezTo>
                    <a:pt x="64" y="34"/>
                    <a:pt x="64" y="34"/>
                    <a:pt x="64" y="34"/>
                  </a:cubicBezTo>
                  <a:cubicBezTo>
                    <a:pt x="64" y="34"/>
                    <a:pt x="64" y="34"/>
                    <a:pt x="64" y="34"/>
                  </a:cubicBezTo>
                  <a:cubicBezTo>
                    <a:pt x="64" y="32"/>
                    <a:pt x="63" y="32"/>
                    <a:pt x="62" y="32"/>
                  </a:cubicBezTo>
                  <a:cubicBezTo>
                    <a:pt x="54" y="32"/>
                    <a:pt x="54" y="32"/>
                    <a:pt x="54" y="32"/>
                  </a:cubicBezTo>
                  <a:cubicBezTo>
                    <a:pt x="54" y="32"/>
                    <a:pt x="54" y="32"/>
                    <a:pt x="53" y="32"/>
                  </a:cubicBezTo>
                  <a:cubicBezTo>
                    <a:pt x="53" y="29"/>
                    <a:pt x="53" y="29"/>
                    <a:pt x="53" y="29"/>
                  </a:cubicBezTo>
                  <a:cubicBezTo>
                    <a:pt x="54" y="29"/>
                    <a:pt x="54" y="29"/>
                    <a:pt x="54" y="29"/>
                  </a:cubicBezTo>
                  <a:cubicBezTo>
                    <a:pt x="55" y="29"/>
                    <a:pt x="56" y="28"/>
                    <a:pt x="56" y="27"/>
                  </a:cubicBezTo>
                  <a:cubicBezTo>
                    <a:pt x="56" y="22"/>
                    <a:pt x="56" y="22"/>
                    <a:pt x="56" y="22"/>
                  </a:cubicBezTo>
                  <a:cubicBezTo>
                    <a:pt x="56" y="21"/>
                    <a:pt x="55" y="20"/>
                    <a:pt x="54" y="20"/>
                  </a:cubicBezTo>
                  <a:cubicBezTo>
                    <a:pt x="53" y="20"/>
                    <a:pt x="53" y="20"/>
                    <a:pt x="53" y="20"/>
                  </a:cubicBezTo>
                  <a:cubicBezTo>
                    <a:pt x="53" y="18"/>
                    <a:pt x="53" y="18"/>
                    <a:pt x="53" y="18"/>
                  </a:cubicBezTo>
                  <a:cubicBezTo>
                    <a:pt x="53" y="17"/>
                    <a:pt x="52" y="16"/>
                    <a:pt x="51" y="16"/>
                  </a:cubicBezTo>
                  <a:cubicBezTo>
                    <a:pt x="40" y="16"/>
                    <a:pt x="40" y="16"/>
                    <a:pt x="40" y="16"/>
                  </a:cubicBezTo>
                  <a:cubicBezTo>
                    <a:pt x="40" y="8"/>
                    <a:pt x="40" y="8"/>
                    <a:pt x="40" y="8"/>
                  </a:cubicBezTo>
                  <a:cubicBezTo>
                    <a:pt x="44" y="8"/>
                    <a:pt x="44" y="8"/>
                    <a:pt x="44" y="8"/>
                  </a:cubicBezTo>
                  <a:cubicBezTo>
                    <a:pt x="44" y="10"/>
                    <a:pt x="44" y="10"/>
                    <a:pt x="44" y="10"/>
                  </a:cubicBezTo>
                  <a:cubicBezTo>
                    <a:pt x="51" y="10"/>
                    <a:pt x="51" y="10"/>
                    <a:pt x="51" y="10"/>
                  </a:cubicBezTo>
                  <a:cubicBezTo>
                    <a:pt x="48" y="7"/>
                    <a:pt x="48" y="7"/>
                    <a:pt x="48" y="7"/>
                  </a:cubicBezTo>
                  <a:cubicBezTo>
                    <a:pt x="51" y="3"/>
                    <a:pt x="51" y="3"/>
                    <a:pt x="51" y="3"/>
                  </a:cubicBezTo>
                  <a:cubicBezTo>
                    <a:pt x="46" y="3"/>
                    <a:pt x="46" y="3"/>
                    <a:pt x="46" y="3"/>
                  </a:cubicBezTo>
                  <a:cubicBezTo>
                    <a:pt x="46" y="1"/>
                    <a:pt x="46" y="1"/>
                    <a:pt x="46" y="1"/>
                  </a:cubicBezTo>
                  <a:cubicBezTo>
                    <a:pt x="40" y="1"/>
                    <a:pt x="40" y="1"/>
                    <a:pt x="40" y="1"/>
                  </a:cubicBezTo>
                  <a:cubicBezTo>
                    <a:pt x="40" y="1"/>
                    <a:pt x="39" y="0"/>
                    <a:pt x="39" y="0"/>
                  </a:cubicBezTo>
                  <a:cubicBezTo>
                    <a:pt x="38" y="0"/>
                    <a:pt x="38" y="1"/>
                    <a:pt x="38" y="1"/>
                  </a:cubicBezTo>
                  <a:cubicBezTo>
                    <a:pt x="38" y="16"/>
                    <a:pt x="38" y="16"/>
                    <a:pt x="38" y="16"/>
                  </a:cubicBezTo>
                  <a:cubicBezTo>
                    <a:pt x="27" y="16"/>
                    <a:pt x="27" y="16"/>
                    <a:pt x="27" y="16"/>
                  </a:cubicBezTo>
                  <a:cubicBezTo>
                    <a:pt x="26" y="16"/>
                    <a:pt x="25" y="17"/>
                    <a:pt x="25" y="18"/>
                  </a:cubicBezTo>
                  <a:cubicBezTo>
                    <a:pt x="25" y="20"/>
                    <a:pt x="25" y="20"/>
                    <a:pt x="25" y="20"/>
                  </a:cubicBezTo>
                  <a:cubicBezTo>
                    <a:pt x="24" y="20"/>
                    <a:pt x="24" y="20"/>
                    <a:pt x="24" y="20"/>
                  </a:cubicBezTo>
                  <a:cubicBezTo>
                    <a:pt x="23" y="20"/>
                    <a:pt x="22" y="21"/>
                    <a:pt x="22" y="22"/>
                  </a:cubicBezTo>
                  <a:cubicBezTo>
                    <a:pt x="22" y="27"/>
                    <a:pt x="22" y="27"/>
                    <a:pt x="22" y="27"/>
                  </a:cubicBezTo>
                  <a:cubicBezTo>
                    <a:pt x="22" y="27"/>
                    <a:pt x="23" y="28"/>
                    <a:pt x="23" y="28"/>
                  </a:cubicBezTo>
                  <a:cubicBezTo>
                    <a:pt x="15" y="28"/>
                    <a:pt x="15" y="28"/>
                    <a:pt x="15" y="28"/>
                  </a:cubicBezTo>
                  <a:cubicBezTo>
                    <a:pt x="15" y="24"/>
                    <a:pt x="15" y="24"/>
                    <a:pt x="15" y="24"/>
                  </a:cubicBezTo>
                  <a:cubicBezTo>
                    <a:pt x="15" y="23"/>
                    <a:pt x="14" y="22"/>
                    <a:pt x="13" y="22"/>
                  </a:cubicBezTo>
                  <a:cubicBezTo>
                    <a:pt x="9" y="22"/>
                    <a:pt x="9" y="22"/>
                    <a:pt x="9" y="22"/>
                  </a:cubicBezTo>
                  <a:cubicBezTo>
                    <a:pt x="8" y="22"/>
                    <a:pt x="7" y="23"/>
                    <a:pt x="7" y="24"/>
                  </a:cubicBezTo>
                  <a:cubicBezTo>
                    <a:pt x="7" y="28"/>
                    <a:pt x="7" y="28"/>
                    <a:pt x="7" y="28"/>
                  </a:cubicBezTo>
                  <a:cubicBezTo>
                    <a:pt x="2" y="28"/>
                    <a:pt x="2" y="28"/>
                    <a:pt x="2" y="28"/>
                  </a:cubicBezTo>
                  <a:cubicBezTo>
                    <a:pt x="1" y="28"/>
                    <a:pt x="0" y="29"/>
                    <a:pt x="0" y="30"/>
                  </a:cubicBezTo>
                  <a:cubicBezTo>
                    <a:pt x="0" y="35"/>
                    <a:pt x="0" y="35"/>
                    <a:pt x="0" y="35"/>
                  </a:cubicBezTo>
                  <a:cubicBezTo>
                    <a:pt x="0" y="36"/>
                    <a:pt x="1" y="37"/>
                    <a:pt x="2" y="37"/>
                  </a:cubicBezTo>
                  <a:cubicBezTo>
                    <a:pt x="2" y="66"/>
                    <a:pt x="2" y="66"/>
                    <a:pt x="2" y="66"/>
                  </a:cubicBezTo>
                  <a:cubicBezTo>
                    <a:pt x="1" y="66"/>
                    <a:pt x="0" y="66"/>
                    <a:pt x="0" y="68"/>
                  </a:cubicBezTo>
                  <a:cubicBezTo>
                    <a:pt x="0" y="72"/>
                    <a:pt x="0" y="72"/>
                    <a:pt x="0" y="72"/>
                  </a:cubicBezTo>
                  <a:cubicBezTo>
                    <a:pt x="0" y="73"/>
                    <a:pt x="1" y="74"/>
                    <a:pt x="2" y="74"/>
                  </a:cubicBezTo>
                  <a:cubicBezTo>
                    <a:pt x="76" y="74"/>
                    <a:pt x="76" y="74"/>
                    <a:pt x="76" y="74"/>
                  </a:cubicBezTo>
                  <a:cubicBezTo>
                    <a:pt x="77" y="74"/>
                    <a:pt x="78" y="73"/>
                    <a:pt x="78" y="72"/>
                  </a:cubicBezTo>
                  <a:cubicBezTo>
                    <a:pt x="78" y="68"/>
                    <a:pt x="78" y="68"/>
                    <a:pt x="78" y="68"/>
                  </a:cubicBezTo>
                  <a:cubicBezTo>
                    <a:pt x="78" y="66"/>
                    <a:pt x="77" y="66"/>
                    <a:pt x="76" y="66"/>
                  </a:cubicBezTo>
                  <a:cubicBezTo>
                    <a:pt x="75" y="66"/>
                    <a:pt x="75" y="66"/>
                    <a:pt x="75" y="66"/>
                  </a:cubicBezTo>
                  <a:cubicBezTo>
                    <a:pt x="75" y="43"/>
                    <a:pt x="75" y="43"/>
                    <a:pt x="75" y="43"/>
                  </a:cubicBezTo>
                  <a:lnTo>
                    <a:pt x="76" y="43"/>
                  </a:lnTo>
                  <a:close/>
                  <a:moveTo>
                    <a:pt x="25" y="31"/>
                  </a:moveTo>
                  <a:cubicBezTo>
                    <a:pt x="25" y="34"/>
                    <a:pt x="25" y="34"/>
                    <a:pt x="25" y="34"/>
                  </a:cubicBezTo>
                  <a:cubicBezTo>
                    <a:pt x="3" y="34"/>
                    <a:pt x="3" y="34"/>
                    <a:pt x="3" y="34"/>
                  </a:cubicBezTo>
                  <a:cubicBezTo>
                    <a:pt x="3" y="31"/>
                    <a:pt x="3" y="31"/>
                    <a:pt x="3" y="31"/>
                  </a:cubicBezTo>
                  <a:lnTo>
                    <a:pt x="25" y="31"/>
                  </a:lnTo>
                  <a:close/>
                  <a:moveTo>
                    <a:pt x="27" y="23"/>
                  </a:moveTo>
                  <a:cubicBezTo>
                    <a:pt x="51" y="23"/>
                    <a:pt x="51" y="23"/>
                    <a:pt x="51" y="23"/>
                  </a:cubicBezTo>
                  <a:cubicBezTo>
                    <a:pt x="53" y="23"/>
                    <a:pt x="53" y="23"/>
                    <a:pt x="53" y="23"/>
                  </a:cubicBezTo>
                  <a:cubicBezTo>
                    <a:pt x="53" y="26"/>
                    <a:pt x="53" y="26"/>
                    <a:pt x="53" y="26"/>
                  </a:cubicBezTo>
                  <a:cubicBezTo>
                    <a:pt x="51" y="26"/>
                    <a:pt x="51" y="26"/>
                    <a:pt x="51" y="26"/>
                  </a:cubicBezTo>
                  <a:cubicBezTo>
                    <a:pt x="26" y="26"/>
                    <a:pt x="26" y="26"/>
                    <a:pt x="26" y="26"/>
                  </a:cubicBezTo>
                  <a:cubicBezTo>
                    <a:pt x="25" y="26"/>
                    <a:pt x="25" y="26"/>
                    <a:pt x="25" y="26"/>
                  </a:cubicBezTo>
                  <a:cubicBezTo>
                    <a:pt x="25" y="23"/>
                    <a:pt x="25" y="23"/>
                    <a:pt x="25" y="23"/>
                  </a:cubicBezTo>
                  <a:lnTo>
                    <a:pt x="27" y="23"/>
                  </a:lnTo>
                  <a:close/>
                  <a:moveTo>
                    <a:pt x="50" y="19"/>
                  </a:moveTo>
                  <a:cubicBezTo>
                    <a:pt x="50" y="21"/>
                    <a:pt x="50" y="21"/>
                    <a:pt x="50" y="21"/>
                  </a:cubicBezTo>
                  <a:cubicBezTo>
                    <a:pt x="28" y="21"/>
                    <a:pt x="28" y="21"/>
                    <a:pt x="28" y="21"/>
                  </a:cubicBezTo>
                  <a:cubicBezTo>
                    <a:pt x="28" y="19"/>
                    <a:pt x="28" y="19"/>
                    <a:pt x="28" y="19"/>
                  </a:cubicBezTo>
                  <a:lnTo>
                    <a:pt x="50" y="19"/>
                  </a:lnTo>
                  <a:close/>
                  <a:moveTo>
                    <a:pt x="61" y="35"/>
                  </a:moveTo>
                  <a:cubicBezTo>
                    <a:pt x="55" y="35"/>
                    <a:pt x="55" y="35"/>
                    <a:pt x="55" y="35"/>
                  </a:cubicBezTo>
                  <a:cubicBezTo>
                    <a:pt x="55" y="35"/>
                    <a:pt x="55" y="35"/>
                    <a:pt x="55" y="35"/>
                  </a:cubicBezTo>
                  <a:cubicBezTo>
                    <a:pt x="61" y="35"/>
                    <a:pt x="61" y="35"/>
                    <a:pt x="61" y="35"/>
                  </a:cubicBezTo>
                  <a:close/>
                  <a:moveTo>
                    <a:pt x="75" y="37"/>
                  </a:moveTo>
                  <a:cubicBezTo>
                    <a:pt x="75" y="40"/>
                    <a:pt x="75" y="40"/>
                    <a:pt x="75" y="40"/>
                  </a:cubicBezTo>
                  <a:cubicBezTo>
                    <a:pt x="73" y="40"/>
                    <a:pt x="73" y="40"/>
                    <a:pt x="73" y="40"/>
                  </a:cubicBezTo>
                  <a:cubicBezTo>
                    <a:pt x="52" y="40"/>
                    <a:pt x="52" y="40"/>
                    <a:pt x="52" y="40"/>
                  </a:cubicBezTo>
                  <a:cubicBezTo>
                    <a:pt x="52" y="37"/>
                    <a:pt x="52" y="37"/>
                    <a:pt x="52" y="37"/>
                  </a:cubicBezTo>
                  <a:lnTo>
                    <a:pt x="75" y="37"/>
                  </a:lnTo>
                  <a:close/>
                  <a:moveTo>
                    <a:pt x="70" y="35"/>
                  </a:moveTo>
                  <a:cubicBezTo>
                    <a:pt x="68" y="35"/>
                    <a:pt x="68" y="35"/>
                    <a:pt x="68" y="35"/>
                  </a:cubicBezTo>
                  <a:cubicBezTo>
                    <a:pt x="68" y="32"/>
                    <a:pt x="68" y="32"/>
                    <a:pt x="68" y="32"/>
                  </a:cubicBezTo>
                  <a:cubicBezTo>
                    <a:pt x="70" y="32"/>
                    <a:pt x="70" y="32"/>
                    <a:pt x="70" y="32"/>
                  </a:cubicBezTo>
                  <a:lnTo>
                    <a:pt x="70" y="35"/>
                  </a:lnTo>
                  <a:close/>
                  <a:moveTo>
                    <a:pt x="72" y="67"/>
                  </a:moveTo>
                  <a:cubicBezTo>
                    <a:pt x="54" y="67"/>
                    <a:pt x="54" y="67"/>
                    <a:pt x="54" y="67"/>
                  </a:cubicBezTo>
                  <a:cubicBezTo>
                    <a:pt x="52" y="67"/>
                    <a:pt x="52" y="67"/>
                    <a:pt x="52" y="67"/>
                  </a:cubicBezTo>
                  <a:cubicBezTo>
                    <a:pt x="52" y="42"/>
                    <a:pt x="52" y="42"/>
                    <a:pt x="52" y="42"/>
                  </a:cubicBezTo>
                  <a:cubicBezTo>
                    <a:pt x="72" y="42"/>
                    <a:pt x="72" y="42"/>
                    <a:pt x="72" y="42"/>
                  </a:cubicBezTo>
                  <a:lnTo>
                    <a:pt x="72" y="67"/>
                  </a:lnTo>
                  <a:close/>
                  <a:moveTo>
                    <a:pt x="48" y="67"/>
                  </a:moveTo>
                  <a:cubicBezTo>
                    <a:pt x="28" y="67"/>
                    <a:pt x="28" y="67"/>
                    <a:pt x="28" y="67"/>
                  </a:cubicBezTo>
                  <a:cubicBezTo>
                    <a:pt x="27" y="67"/>
                    <a:pt x="27" y="67"/>
                    <a:pt x="27" y="67"/>
                  </a:cubicBezTo>
                  <a:cubicBezTo>
                    <a:pt x="27" y="28"/>
                    <a:pt x="27" y="28"/>
                    <a:pt x="27" y="28"/>
                  </a:cubicBezTo>
                  <a:cubicBezTo>
                    <a:pt x="50" y="28"/>
                    <a:pt x="50" y="28"/>
                    <a:pt x="50" y="28"/>
                  </a:cubicBezTo>
                  <a:cubicBezTo>
                    <a:pt x="50" y="67"/>
                    <a:pt x="50" y="67"/>
                    <a:pt x="50" y="67"/>
                  </a:cubicBezTo>
                  <a:lnTo>
                    <a:pt x="48" y="67"/>
                  </a:lnTo>
                  <a:close/>
                  <a:moveTo>
                    <a:pt x="5" y="36"/>
                  </a:moveTo>
                  <a:cubicBezTo>
                    <a:pt x="25" y="36"/>
                    <a:pt x="25" y="36"/>
                    <a:pt x="25" y="36"/>
                  </a:cubicBezTo>
                  <a:cubicBezTo>
                    <a:pt x="25" y="67"/>
                    <a:pt x="25" y="67"/>
                    <a:pt x="25" y="67"/>
                  </a:cubicBezTo>
                  <a:cubicBezTo>
                    <a:pt x="24" y="67"/>
                    <a:pt x="24" y="67"/>
                    <a:pt x="24" y="67"/>
                  </a:cubicBezTo>
                  <a:cubicBezTo>
                    <a:pt x="5" y="67"/>
                    <a:pt x="5" y="67"/>
                    <a:pt x="5" y="67"/>
                  </a:cubicBezTo>
                  <a:lnTo>
                    <a:pt x="5" y="36"/>
                  </a:lnTo>
                  <a:close/>
                  <a:moveTo>
                    <a:pt x="12" y="29"/>
                  </a:moveTo>
                  <a:cubicBezTo>
                    <a:pt x="10" y="29"/>
                    <a:pt x="10" y="29"/>
                    <a:pt x="10" y="29"/>
                  </a:cubicBezTo>
                  <a:cubicBezTo>
                    <a:pt x="10" y="25"/>
                    <a:pt x="10" y="25"/>
                    <a:pt x="10" y="25"/>
                  </a:cubicBezTo>
                  <a:cubicBezTo>
                    <a:pt x="12" y="25"/>
                    <a:pt x="12" y="25"/>
                    <a:pt x="12" y="25"/>
                  </a:cubicBezTo>
                  <a:lnTo>
                    <a:pt x="12" y="29"/>
                  </a:lnTo>
                  <a:close/>
                  <a:moveTo>
                    <a:pt x="3" y="69"/>
                  </a:moveTo>
                  <a:cubicBezTo>
                    <a:pt x="4" y="69"/>
                    <a:pt x="4" y="69"/>
                    <a:pt x="4" y="69"/>
                  </a:cubicBezTo>
                  <a:cubicBezTo>
                    <a:pt x="23" y="69"/>
                    <a:pt x="23" y="69"/>
                    <a:pt x="23" y="69"/>
                  </a:cubicBezTo>
                  <a:cubicBezTo>
                    <a:pt x="23" y="71"/>
                    <a:pt x="23" y="71"/>
                    <a:pt x="23" y="71"/>
                  </a:cubicBezTo>
                  <a:cubicBezTo>
                    <a:pt x="3" y="71"/>
                    <a:pt x="3" y="71"/>
                    <a:pt x="3" y="71"/>
                  </a:cubicBezTo>
                  <a:lnTo>
                    <a:pt x="3" y="69"/>
                  </a:lnTo>
                  <a:close/>
                  <a:moveTo>
                    <a:pt x="25" y="69"/>
                  </a:moveTo>
                  <a:cubicBezTo>
                    <a:pt x="53" y="69"/>
                    <a:pt x="53" y="69"/>
                    <a:pt x="53" y="69"/>
                  </a:cubicBezTo>
                  <a:cubicBezTo>
                    <a:pt x="53" y="71"/>
                    <a:pt x="53" y="71"/>
                    <a:pt x="53" y="71"/>
                  </a:cubicBezTo>
                  <a:cubicBezTo>
                    <a:pt x="25" y="71"/>
                    <a:pt x="25" y="71"/>
                    <a:pt x="25" y="71"/>
                  </a:cubicBezTo>
                  <a:lnTo>
                    <a:pt x="25" y="69"/>
                  </a:lnTo>
                  <a:close/>
                  <a:moveTo>
                    <a:pt x="55" y="69"/>
                  </a:moveTo>
                  <a:cubicBezTo>
                    <a:pt x="73" y="69"/>
                    <a:pt x="73" y="69"/>
                    <a:pt x="73" y="69"/>
                  </a:cubicBezTo>
                  <a:cubicBezTo>
                    <a:pt x="75" y="69"/>
                    <a:pt x="75" y="69"/>
                    <a:pt x="75" y="69"/>
                  </a:cubicBezTo>
                  <a:cubicBezTo>
                    <a:pt x="75" y="71"/>
                    <a:pt x="75" y="71"/>
                    <a:pt x="75" y="71"/>
                  </a:cubicBezTo>
                  <a:cubicBezTo>
                    <a:pt x="55" y="71"/>
                    <a:pt x="55" y="71"/>
                    <a:pt x="55" y="71"/>
                  </a:cubicBezTo>
                  <a:lnTo>
                    <a:pt x="55" y="69"/>
                  </a:lnTo>
                  <a:close/>
                  <a:moveTo>
                    <a:pt x="32" y="32"/>
                  </a:moveTo>
                  <a:cubicBezTo>
                    <a:pt x="36" y="32"/>
                    <a:pt x="36" y="32"/>
                    <a:pt x="36" y="32"/>
                  </a:cubicBezTo>
                  <a:cubicBezTo>
                    <a:pt x="36" y="38"/>
                    <a:pt x="36" y="38"/>
                    <a:pt x="36" y="38"/>
                  </a:cubicBezTo>
                  <a:cubicBezTo>
                    <a:pt x="32" y="38"/>
                    <a:pt x="32" y="38"/>
                    <a:pt x="32" y="38"/>
                  </a:cubicBezTo>
                  <a:lnTo>
                    <a:pt x="32" y="32"/>
                  </a:lnTo>
                  <a:close/>
                  <a:moveTo>
                    <a:pt x="42" y="32"/>
                  </a:moveTo>
                  <a:cubicBezTo>
                    <a:pt x="46" y="32"/>
                    <a:pt x="46" y="32"/>
                    <a:pt x="46" y="32"/>
                  </a:cubicBezTo>
                  <a:cubicBezTo>
                    <a:pt x="46" y="38"/>
                    <a:pt x="46" y="38"/>
                    <a:pt x="46" y="38"/>
                  </a:cubicBezTo>
                  <a:cubicBezTo>
                    <a:pt x="42" y="38"/>
                    <a:pt x="42" y="38"/>
                    <a:pt x="42" y="38"/>
                  </a:cubicBezTo>
                  <a:lnTo>
                    <a:pt x="42" y="32"/>
                  </a:lnTo>
                  <a:close/>
                  <a:moveTo>
                    <a:pt x="32" y="43"/>
                  </a:moveTo>
                  <a:cubicBezTo>
                    <a:pt x="36" y="43"/>
                    <a:pt x="36" y="43"/>
                    <a:pt x="36" y="43"/>
                  </a:cubicBezTo>
                  <a:cubicBezTo>
                    <a:pt x="36" y="49"/>
                    <a:pt x="36" y="49"/>
                    <a:pt x="36" y="49"/>
                  </a:cubicBezTo>
                  <a:cubicBezTo>
                    <a:pt x="32" y="49"/>
                    <a:pt x="32" y="49"/>
                    <a:pt x="32" y="49"/>
                  </a:cubicBezTo>
                  <a:lnTo>
                    <a:pt x="32" y="43"/>
                  </a:lnTo>
                  <a:close/>
                  <a:moveTo>
                    <a:pt x="42" y="43"/>
                  </a:moveTo>
                  <a:cubicBezTo>
                    <a:pt x="46" y="43"/>
                    <a:pt x="46" y="43"/>
                    <a:pt x="46" y="43"/>
                  </a:cubicBezTo>
                  <a:cubicBezTo>
                    <a:pt x="46" y="49"/>
                    <a:pt x="46" y="49"/>
                    <a:pt x="46" y="49"/>
                  </a:cubicBezTo>
                  <a:cubicBezTo>
                    <a:pt x="42" y="49"/>
                    <a:pt x="42" y="49"/>
                    <a:pt x="42" y="49"/>
                  </a:cubicBezTo>
                  <a:lnTo>
                    <a:pt x="42" y="43"/>
                  </a:lnTo>
                  <a:close/>
                  <a:moveTo>
                    <a:pt x="32" y="53"/>
                  </a:moveTo>
                  <a:cubicBezTo>
                    <a:pt x="36" y="53"/>
                    <a:pt x="36" y="53"/>
                    <a:pt x="36" y="53"/>
                  </a:cubicBezTo>
                  <a:cubicBezTo>
                    <a:pt x="36" y="59"/>
                    <a:pt x="36" y="59"/>
                    <a:pt x="36" y="59"/>
                  </a:cubicBezTo>
                  <a:cubicBezTo>
                    <a:pt x="32" y="59"/>
                    <a:pt x="32" y="59"/>
                    <a:pt x="32" y="59"/>
                  </a:cubicBezTo>
                  <a:lnTo>
                    <a:pt x="32" y="53"/>
                  </a:lnTo>
                  <a:close/>
                  <a:moveTo>
                    <a:pt x="42" y="53"/>
                  </a:moveTo>
                  <a:cubicBezTo>
                    <a:pt x="46" y="53"/>
                    <a:pt x="46" y="53"/>
                    <a:pt x="46" y="53"/>
                  </a:cubicBezTo>
                  <a:cubicBezTo>
                    <a:pt x="46" y="59"/>
                    <a:pt x="46" y="59"/>
                    <a:pt x="46" y="59"/>
                  </a:cubicBezTo>
                  <a:cubicBezTo>
                    <a:pt x="42" y="59"/>
                    <a:pt x="42" y="59"/>
                    <a:pt x="42" y="59"/>
                  </a:cubicBezTo>
                  <a:lnTo>
                    <a:pt x="42" y="53"/>
                  </a:lnTo>
                  <a:close/>
                  <a:moveTo>
                    <a:pt x="60" y="52"/>
                  </a:moveTo>
                  <a:cubicBezTo>
                    <a:pt x="56" y="52"/>
                    <a:pt x="56" y="52"/>
                    <a:pt x="56" y="52"/>
                  </a:cubicBezTo>
                  <a:cubicBezTo>
                    <a:pt x="56" y="46"/>
                    <a:pt x="56" y="46"/>
                    <a:pt x="56" y="46"/>
                  </a:cubicBezTo>
                  <a:cubicBezTo>
                    <a:pt x="60" y="46"/>
                    <a:pt x="60" y="46"/>
                    <a:pt x="60" y="46"/>
                  </a:cubicBezTo>
                  <a:lnTo>
                    <a:pt x="60" y="52"/>
                  </a:lnTo>
                  <a:close/>
                  <a:moveTo>
                    <a:pt x="68" y="52"/>
                  </a:moveTo>
                  <a:cubicBezTo>
                    <a:pt x="64" y="52"/>
                    <a:pt x="64" y="52"/>
                    <a:pt x="64" y="52"/>
                  </a:cubicBezTo>
                  <a:cubicBezTo>
                    <a:pt x="64" y="46"/>
                    <a:pt x="64" y="46"/>
                    <a:pt x="64" y="46"/>
                  </a:cubicBezTo>
                  <a:cubicBezTo>
                    <a:pt x="68" y="46"/>
                    <a:pt x="68" y="46"/>
                    <a:pt x="68" y="46"/>
                  </a:cubicBezTo>
                  <a:lnTo>
                    <a:pt x="68" y="52"/>
                  </a:lnTo>
                  <a:close/>
                  <a:moveTo>
                    <a:pt x="60" y="62"/>
                  </a:moveTo>
                  <a:cubicBezTo>
                    <a:pt x="56" y="62"/>
                    <a:pt x="56" y="62"/>
                    <a:pt x="56" y="62"/>
                  </a:cubicBezTo>
                  <a:cubicBezTo>
                    <a:pt x="56" y="56"/>
                    <a:pt x="56" y="56"/>
                    <a:pt x="56" y="56"/>
                  </a:cubicBezTo>
                  <a:cubicBezTo>
                    <a:pt x="60" y="56"/>
                    <a:pt x="60" y="56"/>
                    <a:pt x="60" y="56"/>
                  </a:cubicBezTo>
                  <a:lnTo>
                    <a:pt x="60" y="62"/>
                  </a:lnTo>
                  <a:close/>
                  <a:moveTo>
                    <a:pt x="68" y="62"/>
                  </a:moveTo>
                  <a:cubicBezTo>
                    <a:pt x="64" y="62"/>
                    <a:pt x="64" y="62"/>
                    <a:pt x="64" y="62"/>
                  </a:cubicBezTo>
                  <a:cubicBezTo>
                    <a:pt x="64" y="56"/>
                    <a:pt x="64" y="56"/>
                    <a:pt x="64" y="56"/>
                  </a:cubicBezTo>
                  <a:cubicBezTo>
                    <a:pt x="68" y="56"/>
                    <a:pt x="68" y="56"/>
                    <a:pt x="68" y="56"/>
                  </a:cubicBezTo>
                  <a:lnTo>
                    <a:pt x="68" y="62"/>
                  </a:lnTo>
                  <a:close/>
                  <a:moveTo>
                    <a:pt x="11" y="46"/>
                  </a:moveTo>
                  <a:cubicBezTo>
                    <a:pt x="15" y="46"/>
                    <a:pt x="15" y="46"/>
                    <a:pt x="15" y="46"/>
                  </a:cubicBezTo>
                  <a:cubicBezTo>
                    <a:pt x="15" y="52"/>
                    <a:pt x="15" y="52"/>
                    <a:pt x="15" y="52"/>
                  </a:cubicBezTo>
                  <a:cubicBezTo>
                    <a:pt x="11" y="52"/>
                    <a:pt x="11" y="52"/>
                    <a:pt x="11" y="52"/>
                  </a:cubicBezTo>
                  <a:lnTo>
                    <a:pt x="11" y="46"/>
                  </a:lnTo>
                  <a:close/>
                  <a:moveTo>
                    <a:pt x="20" y="46"/>
                  </a:moveTo>
                  <a:cubicBezTo>
                    <a:pt x="24" y="46"/>
                    <a:pt x="24" y="46"/>
                    <a:pt x="24" y="46"/>
                  </a:cubicBezTo>
                  <a:cubicBezTo>
                    <a:pt x="24" y="52"/>
                    <a:pt x="24" y="52"/>
                    <a:pt x="24" y="52"/>
                  </a:cubicBezTo>
                  <a:cubicBezTo>
                    <a:pt x="20" y="52"/>
                    <a:pt x="20" y="52"/>
                    <a:pt x="20" y="52"/>
                  </a:cubicBezTo>
                  <a:lnTo>
                    <a:pt x="20" y="46"/>
                  </a:lnTo>
                  <a:close/>
                  <a:moveTo>
                    <a:pt x="11" y="56"/>
                  </a:moveTo>
                  <a:cubicBezTo>
                    <a:pt x="15" y="56"/>
                    <a:pt x="15" y="56"/>
                    <a:pt x="15" y="56"/>
                  </a:cubicBezTo>
                  <a:cubicBezTo>
                    <a:pt x="15" y="62"/>
                    <a:pt x="15" y="62"/>
                    <a:pt x="15" y="62"/>
                  </a:cubicBezTo>
                  <a:cubicBezTo>
                    <a:pt x="11" y="62"/>
                    <a:pt x="11" y="62"/>
                    <a:pt x="11" y="62"/>
                  </a:cubicBezTo>
                  <a:lnTo>
                    <a:pt x="11" y="56"/>
                  </a:lnTo>
                  <a:close/>
                  <a:moveTo>
                    <a:pt x="20" y="56"/>
                  </a:moveTo>
                  <a:cubicBezTo>
                    <a:pt x="24" y="56"/>
                    <a:pt x="24" y="56"/>
                    <a:pt x="24" y="56"/>
                  </a:cubicBezTo>
                  <a:cubicBezTo>
                    <a:pt x="24" y="62"/>
                    <a:pt x="24" y="62"/>
                    <a:pt x="24" y="62"/>
                  </a:cubicBezTo>
                  <a:cubicBezTo>
                    <a:pt x="20" y="62"/>
                    <a:pt x="20" y="62"/>
                    <a:pt x="20" y="62"/>
                  </a:cubicBezTo>
                  <a:lnTo>
                    <a:pt x="20" y="56"/>
                  </a:lnTo>
                  <a:close/>
                </a:path>
              </a:pathLst>
            </a:custGeom>
            <a:solidFill>
              <a:schemeClr val="dk2">
                <a:lumMod val="100000"/>
              </a:schemeClr>
            </a:solidFill>
            <a:ln>
              <a:noFill/>
            </a:ln>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grpSp>
      <p:grpSp>
        <p:nvGrpSpPr>
          <p:cNvPr id="35" name="Group 86"/>
          <p:cNvGrpSpPr/>
          <p:nvPr/>
        </p:nvGrpSpPr>
        <p:grpSpPr>
          <a:xfrm>
            <a:off x="3443650" y="2662717"/>
            <a:ext cx="1160205" cy="1972756"/>
            <a:chOff x="2555248" y="2170658"/>
            <a:chExt cx="870154" cy="1479567"/>
          </a:xfrm>
        </p:grpSpPr>
        <p:grpSp>
          <p:nvGrpSpPr>
            <p:cNvPr id="36" name="Group 87"/>
            <p:cNvGrpSpPr/>
            <p:nvPr/>
          </p:nvGrpSpPr>
          <p:grpSpPr>
            <a:xfrm>
              <a:off x="2555248" y="2170658"/>
              <a:ext cx="870154" cy="1479567"/>
              <a:chOff x="2555248" y="2170658"/>
              <a:chExt cx="870154" cy="1479567"/>
            </a:xfrm>
          </p:grpSpPr>
          <p:cxnSp>
            <p:nvCxnSpPr>
              <p:cNvPr id="38" name="Straight Connector 89"/>
              <p:cNvCxnSpPr/>
              <p:nvPr/>
            </p:nvCxnSpPr>
            <p:spPr>
              <a:xfrm flipH="1">
                <a:off x="2990325" y="2170658"/>
                <a:ext cx="824" cy="609413"/>
              </a:xfrm>
              <a:prstGeom prst="line">
                <a:avLst/>
              </a:prstGeom>
              <a:ln w="254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39" name="Oval 90"/>
              <p:cNvSpPr/>
              <p:nvPr/>
            </p:nvSpPr>
            <p:spPr>
              <a:xfrm>
                <a:off x="2555248" y="2780071"/>
                <a:ext cx="870154" cy="870154"/>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2400" b="0" i="0" u="none" strike="noStrike" kern="1200" cap="none" spc="0" normalizeH="0" baseline="0" noProof="0" dirty="0">
                  <a:ln>
                    <a:noFill/>
                  </a:ln>
                  <a:solidFill>
                    <a:prstClr val="white"/>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grpSp>
        <p:sp>
          <p:nvSpPr>
            <p:cNvPr id="37" name="Freeform 187"/>
            <p:cNvSpPr>
              <a:spLocks noEditPoints="1"/>
            </p:cNvSpPr>
            <p:nvPr/>
          </p:nvSpPr>
          <p:spPr bwMode="auto">
            <a:xfrm>
              <a:off x="2817442" y="3051006"/>
              <a:ext cx="345766" cy="328284"/>
            </a:xfrm>
            <a:custGeom>
              <a:avLst/>
              <a:gdLst>
                <a:gd name="T0" fmla="*/ 16 w 75"/>
                <a:gd name="T1" fmla="*/ 47 h 69"/>
                <a:gd name="T2" fmla="*/ 20 w 75"/>
                <a:gd name="T3" fmla="*/ 49 h 69"/>
                <a:gd name="T4" fmla="*/ 17 w 75"/>
                <a:gd name="T5" fmla="*/ 54 h 69"/>
                <a:gd name="T6" fmla="*/ 16 w 75"/>
                <a:gd name="T7" fmla="*/ 52 h 69"/>
                <a:gd name="T8" fmla="*/ 14 w 75"/>
                <a:gd name="T9" fmla="*/ 54 h 69"/>
                <a:gd name="T10" fmla="*/ 14 w 75"/>
                <a:gd name="T11" fmla="*/ 47 h 69"/>
                <a:gd name="T12" fmla="*/ 10 w 75"/>
                <a:gd name="T13" fmla="*/ 49 h 69"/>
                <a:gd name="T14" fmla="*/ 64 w 75"/>
                <a:gd name="T15" fmla="*/ 21 h 69"/>
                <a:gd name="T16" fmla="*/ 67 w 75"/>
                <a:gd name="T17" fmla="*/ 23 h 69"/>
                <a:gd name="T18" fmla="*/ 74 w 75"/>
                <a:gd name="T19" fmla="*/ 25 h 69"/>
                <a:gd name="T20" fmla="*/ 65 w 75"/>
                <a:gd name="T21" fmla="*/ 28 h 69"/>
                <a:gd name="T22" fmla="*/ 43 w 75"/>
                <a:gd name="T23" fmla="*/ 26 h 69"/>
                <a:gd name="T24" fmla="*/ 43 w 75"/>
                <a:gd name="T25" fmla="*/ 63 h 69"/>
                <a:gd name="T26" fmla="*/ 22 w 75"/>
                <a:gd name="T27" fmla="*/ 65 h 69"/>
                <a:gd name="T28" fmla="*/ 8 w 75"/>
                <a:gd name="T29" fmla="*/ 65 h 69"/>
                <a:gd name="T30" fmla="*/ 2 w 75"/>
                <a:gd name="T31" fmla="*/ 62 h 69"/>
                <a:gd name="T32" fmla="*/ 9 w 75"/>
                <a:gd name="T33" fmla="*/ 60 h 69"/>
                <a:gd name="T34" fmla="*/ 4 w 75"/>
                <a:gd name="T35" fmla="*/ 60 h 69"/>
                <a:gd name="T36" fmla="*/ 4 w 75"/>
                <a:gd name="T37" fmla="*/ 38 h 69"/>
                <a:gd name="T38" fmla="*/ 30 w 75"/>
                <a:gd name="T39" fmla="*/ 56 h 69"/>
                <a:gd name="T40" fmla="*/ 19 w 75"/>
                <a:gd name="T41" fmla="*/ 60 h 69"/>
                <a:gd name="T42" fmla="*/ 22 w 75"/>
                <a:gd name="T43" fmla="*/ 62 h 69"/>
                <a:gd name="T44" fmla="*/ 36 w 75"/>
                <a:gd name="T45" fmla="*/ 30 h 69"/>
                <a:gd name="T46" fmla="*/ 43 w 75"/>
                <a:gd name="T47" fmla="*/ 23 h 69"/>
                <a:gd name="T48" fmla="*/ 54 w 75"/>
                <a:gd name="T49" fmla="*/ 22 h 69"/>
                <a:gd name="T50" fmla="*/ 49 w 75"/>
                <a:gd name="T51" fmla="*/ 21 h 69"/>
                <a:gd name="T52" fmla="*/ 49 w 75"/>
                <a:gd name="T53" fmla="*/ 0 h 69"/>
                <a:gd name="T54" fmla="*/ 75 w 75"/>
                <a:gd name="T55" fmla="*/ 17 h 69"/>
                <a:gd name="T56" fmla="*/ 71 w 75"/>
                <a:gd name="T57" fmla="*/ 3 h 69"/>
                <a:gd name="T58" fmla="*/ 47 w 75"/>
                <a:gd name="T59" fmla="*/ 17 h 69"/>
                <a:gd name="T60" fmla="*/ 72 w 75"/>
                <a:gd name="T61" fmla="*/ 17 h 69"/>
                <a:gd name="T62" fmla="*/ 3 w 75"/>
                <a:gd name="T63" fmla="*/ 56 h 69"/>
                <a:gd name="T64" fmla="*/ 27 w 75"/>
                <a:gd name="T65" fmla="*/ 56 h 69"/>
                <a:gd name="T66" fmla="*/ 4 w 75"/>
                <a:gd name="T67" fmla="*/ 41 h 69"/>
                <a:gd name="T68" fmla="*/ 37 w 75"/>
                <a:gd name="T69" fmla="*/ 61 h 69"/>
                <a:gd name="T70" fmla="*/ 40 w 75"/>
                <a:gd name="T71" fmla="*/ 63 h 69"/>
                <a:gd name="T72" fmla="*/ 37 w 75"/>
                <a:gd name="T73" fmla="*/ 22 h 69"/>
                <a:gd name="T74" fmla="*/ 40 w 75"/>
                <a:gd name="T75" fmla="*/ 25 h 69"/>
                <a:gd name="T76" fmla="*/ 60 w 75"/>
                <a:gd name="T77" fmla="*/ 9 h 69"/>
                <a:gd name="T78" fmla="*/ 60 w 75"/>
                <a:gd name="T79" fmla="*/ 15 h 69"/>
                <a:gd name="T80" fmla="*/ 65 w 75"/>
                <a:gd name="T81" fmla="*/ 12 h 69"/>
                <a:gd name="T82" fmla="*/ 62 w 75"/>
                <a:gd name="T83" fmla="*/ 8 h 69"/>
                <a:gd name="T84" fmla="*/ 54 w 75"/>
                <a:gd name="T85" fmla="*/ 11 h 69"/>
                <a:gd name="T86" fmla="*/ 58 w 75"/>
                <a:gd name="T87" fmla="*/ 15 h 69"/>
                <a:gd name="T88" fmla="*/ 56 w 75"/>
                <a:gd name="T89" fmla="*/ 11 h 69"/>
                <a:gd name="T90" fmla="*/ 14 w 75"/>
                <a:gd name="T91" fmla="*/ 28 h 69"/>
                <a:gd name="T92" fmla="*/ 20 w 75"/>
                <a:gd name="T93" fmla="*/ 21 h 69"/>
                <a:gd name="T94" fmla="*/ 17 w 75"/>
                <a:gd name="T95" fmla="*/ 19 h 69"/>
                <a:gd name="T96" fmla="*/ 31 w 75"/>
                <a:gd name="T97" fmla="*/ 8 h 69"/>
                <a:gd name="T98" fmla="*/ 14 w 75"/>
                <a:gd name="T99" fmla="*/ 8 h 69"/>
                <a:gd name="T100" fmla="*/ 10 w 75"/>
                <a:gd name="T101" fmla="*/ 20 h 69"/>
                <a:gd name="T102" fmla="*/ 62 w 75"/>
                <a:gd name="T103" fmla="*/ 34 h 69"/>
                <a:gd name="T104" fmla="*/ 55 w 75"/>
                <a:gd name="T105" fmla="*/ 42 h 69"/>
                <a:gd name="T106" fmla="*/ 59 w 75"/>
                <a:gd name="T107" fmla="*/ 51 h 69"/>
                <a:gd name="T108" fmla="*/ 46 w 75"/>
                <a:gd name="T109" fmla="*/ 54 h 69"/>
                <a:gd name="T110" fmla="*/ 62 w 75"/>
                <a:gd name="T111" fmla="*/ 42 h 69"/>
                <a:gd name="T112" fmla="*/ 65 w 75"/>
                <a:gd name="T113" fmla="*/ 4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5" h="69">
                  <a:moveTo>
                    <a:pt x="16" y="52"/>
                  </a:moveTo>
                  <a:cubicBezTo>
                    <a:pt x="18" y="50"/>
                    <a:pt x="18" y="50"/>
                    <a:pt x="18" y="50"/>
                  </a:cubicBezTo>
                  <a:cubicBezTo>
                    <a:pt x="16" y="47"/>
                    <a:pt x="16" y="47"/>
                    <a:pt x="16" y="47"/>
                  </a:cubicBezTo>
                  <a:cubicBezTo>
                    <a:pt x="15" y="47"/>
                    <a:pt x="15" y="46"/>
                    <a:pt x="16" y="46"/>
                  </a:cubicBezTo>
                  <a:cubicBezTo>
                    <a:pt x="16" y="46"/>
                    <a:pt x="17" y="46"/>
                    <a:pt x="17" y="46"/>
                  </a:cubicBezTo>
                  <a:cubicBezTo>
                    <a:pt x="20" y="49"/>
                    <a:pt x="20" y="49"/>
                    <a:pt x="20" y="49"/>
                  </a:cubicBezTo>
                  <a:cubicBezTo>
                    <a:pt x="21" y="49"/>
                    <a:pt x="21" y="50"/>
                    <a:pt x="21" y="50"/>
                  </a:cubicBezTo>
                  <a:cubicBezTo>
                    <a:pt x="21" y="50"/>
                    <a:pt x="21" y="50"/>
                    <a:pt x="20" y="51"/>
                  </a:cubicBezTo>
                  <a:cubicBezTo>
                    <a:pt x="17" y="54"/>
                    <a:pt x="17" y="54"/>
                    <a:pt x="17" y="54"/>
                  </a:cubicBezTo>
                  <a:cubicBezTo>
                    <a:pt x="17" y="54"/>
                    <a:pt x="17" y="54"/>
                    <a:pt x="17" y="54"/>
                  </a:cubicBezTo>
                  <a:cubicBezTo>
                    <a:pt x="16" y="54"/>
                    <a:pt x="16" y="54"/>
                    <a:pt x="16" y="54"/>
                  </a:cubicBezTo>
                  <a:cubicBezTo>
                    <a:pt x="15" y="53"/>
                    <a:pt x="15" y="53"/>
                    <a:pt x="16" y="52"/>
                  </a:cubicBezTo>
                  <a:close/>
                  <a:moveTo>
                    <a:pt x="13" y="54"/>
                  </a:moveTo>
                  <a:cubicBezTo>
                    <a:pt x="13" y="54"/>
                    <a:pt x="13" y="54"/>
                    <a:pt x="14" y="54"/>
                  </a:cubicBezTo>
                  <a:cubicBezTo>
                    <a:pt x="14" y="54"/>
                    <a:pt x="14" y="54"/>
                    <a:pt x="14" y="54"/>
                  </a:cubicBezTo>
                  <a:cubicBezTo>
                    <a:pt x="15" y="53"/>
                    <a:pt x="15" y="53"/>
                    <a:pt x="14" y="52"/>
                  </a:cubicBezTo>
                  <a:cubicBezTo>
                    <a:pt x="12" y="50"/>
                    <a:pt x="12" y="50"/>
                    <a:pt x="12" y="50"/>
                  </a:cubicBezTo>
                  <a:cubicBezTo>
                    <a:pt x="14" y="47"/>
                    <a:pt x="14" y="47"/>
                    <a:pt x="14" y="47"/>
                  </a:cubicBezTo>
                  <a:cubicBezTo>
                    <a:pt x="15" y="47"/>
                    <a:pt x="15" y="46"/>
                    <a:pt x="14" y="46"/>
                  </a:cubicBezTo>
                  <a:cubicBezTo>
                    <a:pt x="14" y="46"/>
                    <a:pt x="13" y="46"/>
                    <a:pt x="13" y="46"/>
                  </a:cubicBezTo>
                  <a:cubicBezTo>
                    <a:pt x="10" y="49"/>
                    <a:pt x="10" y="49"/>
                    <a:pt x="10" y="49"/>
                  </a:cubicBezTo>
                  <a:cubicBezTo>
                    <a:pt x="9" y="50"/>
                    <a:pt x="9" y="50"/>
                    <a:pt x="10" y="51"/>
                  </a:cubicBezTo>
                  <a:lnTo>
                    <a:pt x="13" y="54"/>
                  </a:lnTo>
                  <a:close/>
                  <a:moveTo>
                    <a:pt x="64" y="21"/>
                  </a:moveTo>
                  <a:cubicBezTo>
                    <a:pt x="64" y="21"/>
                    <a:pt x="64" y="21"/>
                    <a:pt x="64" y="21"/>
                  </a:cubicBezTo>
                  <a:cubicBezTo>
                    <a:pt x="64" y="22"/>
                    <a:pt x="65" y="22"/>
                    <a:pt x="65" y="22"/>
                  </a:cubicBezTo>
                  <a:cubicBezTo>
                    <a:pt x="66" y="22"/>
                    <a:pt x="67" y="23"/>
                    <a:pt x="67" y="23"/>
                  </a:cubicBezTo>
                  <a:cubicBezTo>
                    <a:pt x="67" y="23"/>
                    <a:pt x="67" y="23"/>
                    <a:pt x="67" y="23"/>
                  </a:cubicBezTo>
                  <a:cubicBezTo>
                    <a:pt x="72" y="23"/>
                    <a:pt x="72" y="23"/>
                    <a:pt x="72" y="23"/>
                  </a:cubicBezTo>
                  <a:cubicBezTo>
                    <a:pt x="73" y="23"/>
                    <a:pt x="74" y="24"/>
                    <a:pt x="74" y="25"/>
                  </a:cubicBezTo>
                  <a:cubicBezTo>
                    <a:pt x="74" y="26"/>
                    <a:pt x="73" y="26"/>
                    <a:pt x="72" y="26"/>
                  </a:cubicBezTo>
                  <a:cubicBezTo>
                    <a:pt x="67" y="26"/>
                    <a:pt x="67" y="26"/>
                    <a:pt x="67" y="26"/>
                  </a:cubicBezTo>
                  <a:cubicBezTo>
                    <a:pt x="67" y="27"/>
                    <a:pt x="66" y="28"/>
                    <a:pt x="65" y="28"/>
                  </a:cubicBezTo>
                  <a:cubicBezTo>
                    <a:pt x="54" y="28"/>
                    <a:pt x="54" y="28"/>
                    <a:pt x="54" y="28"/>
                  </a:cubicBezTo>
                  <a:cubicBezTo>
                    <a:pt x="53" y="28"/>
                    <a:pt x="53" y="27"/>
                    <a:pt x="53" y="26"/>
                  </a:cubicBezTo>
                  <a:cubicBezTo>
                    <a:pt x="43" y="26"/>
                    <a:pt x="43" y="26"/>
                    <a:pt x="43" y="26"/>
                  </a:cubicBezTo>
                  <a:cubicBezTo>
                    <a:pt x="42" y="28"/>
                    <a:pt x="41" y="30"/>
                    <a:pt x="39" y="30"/>
                  </a:cubicBezTo>
                  <a:cubicBezTo>
                    <a:pt x="39" y="58"/>
                    <a:pt x="39" y="58"/>
                    <a:pt x="39" y="58"/>
                  </a:cubicBezTo>
                  <a:cubicBezTo>
                    <a:pt x="41" y="59"/>
                    <a:pt x="43" y="61"/>
                    <a:pt x="43" y="63"/>
                  </a:cubicBezTo>
                  <a:cubicBezTo>
                    <a:pt x="43" y="67"/>
                    <a:pt x="40" y="69"/>
                    <a:pt x="37" y="69"/>
                  </a:cubicBezTo>
                  <a:cubicBezTo>
                    <a:pt x="35" y="69"/>
                    <a:pt x="33" y="67"/>
                    <a:pt x="32" y="65"/>
                  </a:cubicBezTo>
                  <a:cubicBezTo>
                    <a:pt x="22" y="65"/>
                    <a:pt x="22" y="65"/>
                    <a:pt x="22" y="65"/>
                  </a:cubicBezTo>
                  <a:cubicBezTo>
                    <a:pt x="22" y="66"/>
                    <a:pt x="21" y="66"/>
                    <a:pt x="21" y="66"/>
                  </a:cubicBezTo>
                  <a:cubicBezTo>
                    <a:pt x="9" y="66"/>
                    <a:pt x="9" y="66"/>
                    <a:pt x="9" y="66"/>
                  </a:cubicBezTo>
                  <a:cubicBezTo>
                    <a:pt x="9" y="66"/>
                    <a:pt x="8" y="66"/>
                    <a:pt x="8" y="65"/>
                  </a:cubicBezTo>
                  <a:cubicBezTo>
                    <a:pt x="2" y="65"/>
                    <a:pt x="2" y="65"/>
                    <a:pt x="2" y="65"/>
                  </a:cubicBezTo>
                  <a:cubicBezTo>
                    <a:pt x="2" y="65"/>
                    <a:pt x="1" y="64"/>
                    <a:pt x="1" y="63"/>
                  </a:cubicBezTo>
                  <a:cubicBezTo>
                    <a:pt x="1" y="63"/>
                    <a:pt x="2" y="62"/>
                    <a:pt x="2" y="62"/>
                  </a:cubicBezTo>
                  <a:cubicBezTo>
                    <a:pt x="8" y="62"/>
                    <a:pt x="8" y="62"/>
                    <a:pt x="8" y="62"/>
                  </a:cubicBezTo>
                  <a:cubicBezTo>
                    <a:pt x="8" y="62"/>
                    <a:pt x="8" y="62"/>
                    <a:pt x="8" y="62"/>
                  </a:cubicBezTo>
                  <a:cubicBezTo>
                    <a:pt x="8" y="61"/>
                    <a:pt x="9" y="60"/>
                    <a:pt x="9" y="60"/>
                  </a:cubicBezTo>
                  <a:cubicBezTo>
                    <a:pt x="9" y="60"/>
                    <a:pt x="11" y="60"/>
                    <a:pt x="11" y="60"/>
                  </a:cubicBezTo>
                  <a:cubicBezTo>
                    <a:pt x="11" y="60"/>
                    <a:pt x="11" y="60"/>
                    <a:pt x="11" y="60"/>
                  </a:cubicBezTo>
                  <a:cubicBezTo>
                    <a:pt x="4" y="60"/>
                    <a:pt x="4" y="60"/>
                    <a:pt x="4" y="60"/>
                  </a:cubicBezTo>
                  <a:cubicBezTo>
                    <a:pt x="2" y="60"/>
                    <a:pt x="0" y="58"/>
                    <a:pt x="0" y="56"/>
                  </a:cubicBezTo>
                  <a:cubicBezTo>
                    <a:pt x="0" y="42"/>
                    <a:pt x="0" y="42"/>
                    <a:pt x="0" y="42"/>
                  </a:cubicBezTo>
                  <a:cubicBezTo>
                    <a:pt x="0" y="40"/>
                    <a:pt x="2" y="38"/>
                    <a:pt x="4" y="38"/>
                  </a:cubicBezTo>
                  <a:cubicBezTo>
                    <a:pt x="26" y="38"/>
                    <a:pt x="26" y="38"/>
                    <a:pt x="26" y="38"/>
                  </a:cubicBezTo>
                  <a:cubicBezTo>
                    <a:pt x="28" y="38"/>
                    <a:pt x="30" y="40"/>
                    <a:pt x="30" y="42"/>
                  </a:cubicBezTo>
                  <a:cubicBezTo>
                    <a:pt x="30" y="56"/>
                    <a:pt x="30" y="56"/>
                    <a:pt x="30" y="56"/>
                  </a:cubicBezTo>
                  <a:cubicBezTo>
                    <a:pt x="30" y="58"/>
                    <a:pt x="28" y="60"/>
                    <a:pt x="26" y="60"/>
                  </a:cubicBezTo>
                  <a:cubicBezTo>
                    <a:pt x="19" y="60"/>
                    <a:pt x="19" y="60"/>
                    <a:pt x="19" y="60"/>
                  </a:cubicBezTo>
                  <a:cubicBezTo>
                    <a:pt x="19" y="60"/>
                    <a:pt x="19" y="60"/>
                    <a:pt x="19" y="60"/>
                  </a:cubicBezTo>
                  <a:cubicBezTo>
                    <a:pt x="19" y="60"/>
                    <a:pt x="21" y="60"/>
                    <a:pt x="21" y="60"/>
                  </a:cubicBezTo>
                  <a:cubicBezTo>
                    <a:pt x="22" y="60"/>
                    <a:pt x="22" y="61"/>
                    <a:pt x="22" y="62"/>
                  </a:cubicBezTo>
                  <a:cubicBezTo>
                    <a:pt x="22" y="62"/>
                    <a:pt x="22" y="62"/>
                    <a:pt x="22" y="62"/>
                  </a:cubicBezTo>
                  <a:cubicBezTo>
                    <a:pt x="32" y="62"/>
                    <a:pt x="32" y="62"/>
                    <a:pt x="32" y="62"/>
                  </a:cubicBezTo>
                  <a:cubicBezTo>
                    <a:pt x="32" y="60"/>
                    <a:pt x="34" y="59"/>
                    <a:pt x="36" y="58"/>
                  </a:cubicBezTo>
                  <a:cubicBezTo>
                    <a:pt x="36" y="30"/>
                    <a:pt x="36" y="30"/>
                    <a:pt x="36" y="30"/>
                  </a:cubicBezTo>
                  <a:cubicBezTo>
                    <a:pt x="33" y="30"/>
                    <a:pt x="32" y="28"/>
                    <a:pt x="32" y="25"/>
                  </a:cubicBezTo>
                  <a:cubicBezTo>
                    <a:pt x="32" y="22"/>
                    <a:pt x="34" y="19"/>
                    <a:pt x="37" y="19"/>
                  </a:cubicBezTo>
                  <a:cubicBezTo>
                    <a:pt x="40" y="19"/>
                    <a:pt x="42" y="21"/>
                    <a:pt x="43" y="23"/>
                  </a:cubicBezTo>
                  <a:cubicBezTo>
                    <a:pt x="53" y="23"/>
                    <a:pt x="53" y="23"/>
                    <a:pt x="53" y="23"/>
                  </a:cubicBezTo>
                  <a:cubicBezTo>
                    <a:pt x="53" y="23"/>
                    <a:pt x="53" y="23"/>
                    <a:pt x="53" y="23"/>
                  </a:cubicBezTo>
                  <a:cubicBezTo>
                    <a:pt x="53" y="23"/>
                    <a:pt x="53" y="22"/>
                    <a:pt x="54" y="22"/>
                  </a:cubicBezTo>
                  <a:cubicBezTo>
                    <a:pt x="54" y="22"/>
                    <a:pt x="56" y="22"/>
                    <a:pt x="56" y="21"/>
                  </a:cubicBezTo>
                  <a:cubicBezTo>
                    <a:pt x="56" y="21"/>
                    <a:pt x="56" y="21"/>
                    <a:pt x="56" y="21"/>
                  </a:cubicBezTo>
                  <a:cubicBezTo>
                    <a:pt x="49" y="21"/>
                    <a:pt x="49" y="21"/>
                    <a:pt x="49" y="21"/>
                  </a:cubicBezTo>
                  <a:cubicBezTo>
                    <a:pt x="46" y="21"/>
                    <a:pt x="44" y="19"/>
                    <a:pt x="44" y="17"/>
                  </a:cubicBezTo>
                  <a:cubicBezTo>
                    <a:pt x="44" y="4"/>
                    <a:pt x="44" y="4"/>
                    <a:pt x="44" y="4"/>
                  </a:cubicBezTo>
                  <a:cubicBezTo>
                    <a:pt x="44" y="2"/>
                    <a:pt x="46" y="0"/>
                    <a:pt x="49" y="0"/>
                  </a:cubicBezTo>
                  <a:cubicBezTo>
                    <a:pt x="71" y="0"/>
                    <a:pt x="71" y="0"/>
                    <a:pt x="71" y="0"/>
                  </a:cubicBezTo>
                  <a:cubicBezTo>
                    <a:pt x="73" y="0"/>
                    <a:pt x="75" y="2"/>
                    <a:pt x="75" y="4"/>
                  </a:cubicBezTo>
                  <a:cubicBezTo>
                    <a:pt x="75" y="17"/>
                    <a:pt x="75" y="17"/>
                    <a:pt x="75" y="17"/>
                  </a:cubicBezTo>
                  <a:cubicBezTo>
                    <a:pt x="75" y="19"/>
                    <a:pt x="73" y="21"/>
                    <a:pt x="71" y="21"/>
                  </a:cubicBezTo>
                  <a:lnTo>
                    <a:pt x="64" y="21"/>
                  </a:lnTo>
                  <a:close/>
                  <a:moveTo>
                    <a:pt x="71" y="3"/>
                  </a:moveTo>
                  <a:cubicBezTo>
                    <a:pt x="49" y="3"/>
                    <a:pt x="49" y="3"/>
                    <a:pt x="49" y="3"/>
                  </a:cubicBezTo>
                  <a:cubicBezTo>
                    <a:pt x="48" y="3"/>
                    <a:pt x="47" y="3"/>
                    <a:pt x="47" y="4"/>
                  </a:cubicBezTo>
                  <a:cubicBezTo>
                    <a:pt x="47" y="17"/>
                    <a:pt x="47" y="17"/>
                    <a:pt x="47" y="17"/>
                  </a:cubicBezTo>
                  <a:cubicBezTo>
                    <a:pt x="47" y="18"/>
                    <a:pt x="48" y="18"/>
                    <a:pt x="49" y="18"/>
                  </a:cubicBezTo>
                  <a:cubicBezTo>
                    <a:pt x="71" y="18"/>
                    <a:pt x="71" y="18"/>
                    <a:pt x="71" y="18"/>
                  </a:cubicBezTo>
                  <a:cubicBezTo>
                    <a:pt x="71" y="18"/>
                    <a:pt x="72" y="18"/>
                    <a:pt x="72" y="17"/>
                  </a:cubicBezTo>
                  <a:cubicBezTo>
                    <a:pt x="72" y="4"/>
                    <a:pt x="72" y="4"/>
                    <a:pt x="72" y="4"/>
                  </a:cubicBezTo>
                  <a:cubicBezTo>
                    <a:pt x="72" y="3"/>
                    <a:pt x="71" y="3"/>
                    <a:pt x="71" y="3"/>
                  </a:cubicBezTo>
                  <a:close/>
                  <a:moveTo>
                    <a:pt x="3" y="56"/>
                  </a:moveTo>
                  <a:cubicBezTo>
                    <a:pt x="3" y="56"/>
                    <a:pt x="3" y="57"/>
                    <a:pt x="4" y="57"/>
                  </a:cubicBezTo>
                  <a:cubicBezTo>
                    <a:pt x="26" y="57"/>
                    <a:pt x="26" y="57"/>
                    <a:pt x="26" y="57"/>
                  </a:cubicBezTo>
                  <a:cubicBezTo>
                    <a:pt x="27" y="57"/>
                    <a:pt x="27" y="56"/>
                    <a:pt x="27" y="56"/>
                  </a:cubicBezTo>
                  <a:cubicBezTo>
                    <a:pt x="27" y="42"/>
                    <a:pt x="27" y="42"/>
                    <a:pt x="27" y="42"/>
                  </a:cubicBezTo>
                  <a:cubicBezTo>
                    <a:pt x="27" y="42"/>
                    <a:pt x="27" y="41"/>
                    <a:pt x="26" y="41"/>
                  </a:cubicBezTo>
                  <a:cubicBezTo>
                    <a:pt x="4" y="41"/>
                    <a:pt x="4" y="41"/>
                    <a:pt x="4" y="41"/>
                  </a:cubicBezTo>
                  <a:cubicBezTo>
                    <a:pt x="3" y="41"/>
                    <a:pt x="3" y="42"/>
                    <a:pt x="3" y="42"/>
                  </a:cubicBezTo>
                  <a:lnTo>
                    <a:pt x="3" y="56"/>
                  </a:lnTo>
                  <a:close/>
                  <a:moveTo>
                    <a:pt x="37" y="61"/>
                  </a:moveTo>
                  <a:cubicBezTo>
                    <a:pt x="36" y="61"/>
                    <a:pt x="35" y="62"/>
                    <a:pt x="35" y="63"/>
                  </a:cubicBezTo>
                  <a:cubicBezTo>
                    <a:pt x="35" y="65"/>
                    <a:pt x="36" y="66"/>
                    <a:pt x="37" y="66"/>
                  </a:cubicBezTo>
                  <a:cubicBezTo>
                    <a:pt x="39" y="66"/>
                    <a:pt x="40" y="65"/>
                    <a:pt x="40" y="63"/>
                  </a:cubicBezTo>
                  <a:cubicBezTo>
                    <a:pt x="40" y="62"/>
                    <a:pt x="39" y="61"/>
                    <a:pt x="37" y="61"/>
                  </a:cubicBezTo>
                  <a:close/>
                  <a:moveTo>
                    <a:pt x="40" y="25"/>
                  </a:moveTo>
                  <a:cubicBezTo>
                    <a:pt x="40" y="24"/>
                    <a:pt x="39" y="22"/>
                    <a:pt x="37" y="22"/>
                  </a:cubicBezTo>
                  <a:cubicBezTo>
                    <a:pt x="36" y="22"/>
                    <a:pt x="35" y="24"/>
                    <a:pt x="35" y="25"/>
                  </a:cubicBezTo>
                  <a:cubicBezTo>
                    <a:pt x="35" y="26"/>
                    <a:pt x="36" y="28"/>
                    <a:pt x="37" y="28"/>
                  </a:cubicBezTo>
                  <a:cubicBezTo>
                    <a:pt x="39" y="28"/>
                    <a:pt x="40" y="26"/>
                    <a:pt x="40" y="25"/>
                  </a:cubicBezTo>
                  <a:close/>
                  <a:moveTo>
                    <a:pt x="62" y="8"/>
                  </a:moveTo>
                  <a:cubicBezTo>
                    <a:pt x="61" y="7"/>
                    <a:pt x="61" y="7"/>
                    <a:pt x="60" y="8"/>
                  </a:cubicBezTo>
                  <a:cubicBezTo>
                    <a:pt x="60" y="8"/>
                    <a:pt x="60" y="9"/>
                    <a:pt x="60" y="9"/>
                  </a:cubicBezTo>
                  <a:cubicBezTo>
                    <a:pt x="63" y="11"/>
                    <a:pt x="63" y="11"/>
                    <a:pt x="63" y="11"/>
                  </a:cubicBezTo>
                  <a:cubicBezTo>
                    <a:pt x="60" y="14"/>
                    <a:pt x="60" y="14"/>
                    <a:pt x="60" y="14"/>
                  </a:cubicBezTo>
                  <a:cubicBezTo>
                    <a:pt x="60" y="14"/>
                    <a:pt x="60" y="15"/>
                    <a:pt x="60" y="15"/>
                  </a:cubicBezTo>
                  <a:cubicBezTo>
                    <a:pt x="61" y="15"/>
                    <a:pt x="61" y="15"/>
                    <a:pt x="61" y="15"/>
                  </a:cubicBezTo>
                  <a:cubicBezTo>
                    <a:pt x="61" y="15"/>
                    <a:pt x="62" y="15"/>
                    <a:pt x="62" y="15"/>
                  </a:cubicBezTo>
                  <a:cubicBezTo>
                    <a:pt x="65" y="12"/>
                    <a:pt x="65" y="12"/>
                    <a:pt x="65" y="12"/>
                  </a:cubicBezTo>
                  <a:cubicBezTo>
                    <a:pt x="65" y="12"/>
                    <a:pt x="65" y="12"/>
                    <a:pt x="65" y="11"/>
                  </a:cubicBezTo>
                  <a:cubicBezTo>
                    <a:pt x="65" y="11"/>
                    <a:pt x="65" y="11"/>
                    <a:pt x="65" y="11"/>
                  </a:cubicBezTo>
                  <a:lnTo>
                    <a:pt x="62" y="8"/>
                  </a:lnTo>
                  <a:close/>
                  <a:moveTo>
                    <a:pt x="59" y="8"/>
                  </a:moveTo>
                  <a:cubicBezTo>
                    <a:pt x="58" y="7"/>
                    <a:pt x="58" y="7"/>
                    <a:pt x="57" y="8"/>
                  </a:cubicBezTo>
                  <a:cubicBezTo>
                    <a:pt x="54" y="11"/>
                    <a:pt x="54" y="11"/>
                    <a:pt x="54" y="11"/>
                  </a:cubicBezTo>
                  <a:cubicBezTo>
                    <a:pt x="54" y="11"/>
                    <a:pt x="54" y="12"/>
                    <a:pt x="54" y="12"/>
                  </a:cubicBezTo>
                  <a:cubicBezTo>
                    <a:pt x="57" y="15"/>
                    <a:pt x="57" y="15"/>
                    <a:pt x="57" y="15"/>
                  </a:cubicBezTo>
                  <a:cubicBezTo>
                    <a:pt x="58" y="15"/>
                    <a:pt x="58" y="15"/>
                    <a:pt x="58" y="15"/>
                  </a:cubicBezTo>
                  <a:cubicBezTo>
                    <a:pt x="58" y="15"/>
                    <a:pt x="59" y="15"/>
                    <a:pt x="59" y="15"/>
                  </a:cubicBezTo>
                  <a:cubicBezTo>
                    <a:pt x="59" y="15"/>
                    <a:pt x="59" y="14"/>
                    <a:pt x="59" y="14"/>
                  </a:cubicBezTo>
                  <a:cubicBezTo>
                    <a:pt x="56" y="11"/>
                    <a:pt x="56" y="11"/>
                    <a:pt x="56" y="11"/>
                  </a:cubicBezTo>
                  <a:cubicBezTo>
                    <a:pt x="59" y="9"/>
                    <a:pt x="59" y="9"/>
                    <a:pt x="59" y="9"/>
                  </a:cubicBezTo>
                  <a:cubicBezTo>
                    <a:pt x="59" y="9"/>
                    <a:pt x="59" y="8"/>
                    <a:pt x="59" y="8"/>
                  </a:cubicBezTo>
                  <a:close/>
                  <a:moveTo>
                    <a:pt x="14" y="28"/>
                  </a:moveTo>
                  <a:cubicBezTo>
                    <a:pt x="14" y="28"/>
                    <a:pt x="15" y="28"/>
                    <a:pt x="15" y="28"/>
                  </a:cubicBezTo>
                  <a:cubicBezTo>
                    <a:pt x="16" y="28"/>
                    <a:pt x="16" y="28"/>
                    <a:pt x="16" y="28"/>
                  </a:cubicBezTo>
                  <a:cubicBezTo>
                    <a:pt x="20" y="21"/>
                    <a:pt x="20" y="21"/>
                    <a:pt x="20" y="21"/>
                  </a:cubicBezTo>
                  <a:cubicBezTo>
                    <a:pt x="21" y="21"/>
                    <a:pt x="21" y="20"/>
                    <a:pt x="20" y="20"/>
                  </a:cubicBezTo>
                  <a:cubicBezTo>
                    <a:pt x="20" y="19"/>
                    <a:pt x="20" y="19"/>
                    <a:pt x="19" y="19"/>
                  </a:cubicBezTo>
                  <a:cubicBezTo>
                    <a:pt x="17" y="19"/>
                    <a:pt x="17" y="19"/>
                    <a:pt x="17" y="19"/>
                  </a:cubicBezTo>
                  <a:cubicBezTo>
                    <a:pt x="17" y="10"/>
                    <a:pt x="17" y="10"/>
                    <a:pt x="17" y="10"/>
                  </a:cubicBezTo>
                  <a:cubicBezTo>
                    <a:pt x="29" y="10"/>
                    <a:pt x="29" y="10"/>
                    <a:pt x="29" y="10"/>
                  </a:cubicBezTo>
                  <a:cubicBezTo>
                    <a:pt x="30" y="10"/>
                    <a:pt x="31" y="9"/>
                    <a:pt x="31" y="8"/>
                  </a:cubicBezTo>
                  <a:cubicBezTo>
                    <a:pt x="31" y="7"/>
                    <a:pt x="30" y="7"/>
                    <a:pt x="29" y="7"/>
                  </a:cubicBezTo>
                  <a:cubicBezTo>
                    <a:pt x="15" y="7"/>
                    <a:pt x="15" y="7"/>
                    <a:pt x="15" y="7"/>
                  </a:cubicBezTo>
                  <a:cubicBezTo>
                    <a:pt x="14" y="7"/>
                    <a:pt x="14" y="7"/>
                    <a:pt x="14" y="8"/>
                  </a:cubicBezTo>
                  <a:cubicBezTo>
                    <a:pt x="14" y="19"/>
                    <a:pt x="14" y="19"/>
                    <a:pt x="14" y="19"/>
                  </a:cubicBezTo>
                  <a:cubicBezTo>
                    <a:pt x="11" y="19"/>
                    <a:pt x="11" y="19"/>
                    <a:pt x="11" y="19"/>
                  </a:cubicBezTo>
                  <a:cubicBezTo>
                    <a:pt x="11" y="19"/>
                    <a:pt x="10" y="19"/>
                    <a:pt x="10" y="20"/>
                  </a:cubicBezTo>
                  <a:cubicBezTo>
                    <a:pt x="10" y="20"/>
                    <a:pt x="10" y="21"/>
                    <a:pt x="10" y="21"/>
                  </a:cubicBezTo>
                  <a:lnTo>
                    <a:pt x="14" y="28"/>
                  </a:lnTo>
                  <a:close/>
                  <a:moveTo>
                    <a:pt x="62" y="34"/>
                  </a:moveTo>
                  <a:cubicBezTo>
                    <a:pt x="61" y="33"/>
                    <a:pt x="60" y="33"/>
                    <a:pt x="59" y="34"/>
                  </a:cubicBezTo>
                  <a:cubicBezTo>
                    <a:pt x="55" y="40"/>
                    <a:pt x="55" y="40"/>
                    <a:pt x="55" y="40"/>
                  </a:cubicBezTo>
                  <a:cubicBezTo>
                    <a:pt x="55" y="40"/>
                    <a:pt x="55" y="41"/>
                    <a:pt x="55" y="42"/>
                  </a:cubicBezTo>
                  <a:cubicBezTo>
                    <a:pt x="55" y="42"/>
                    <a:pt x="56" y="42"/>
                    <a:pt x="56" y="42"/>
                  </a:cubicBezTo>
                  <a:cubicBezTo>
                    <a:pt x="59" y="42"/>
                    <a:pt x="59" y="42"/>
                    <a:pt x="59" y="42"/>
                  </a:cubicBezTo>
                  <a:cubicBezTo>
                    <a:pt x="59" y="51"/>
                    <a:pt x="59" y="51"/>
                    <a:pt x="59" y="51"/>
                  </a:cubicBezTo>
                  <a:cubicBezTo>
                    <a:pt x="46" y="51"/>
                    <a:pt x="46" y="51"/>
                    <a:pt x="46" y="51"/>
                  </a:cubicBezTo>
                  <a:cubicBezTo>
                    <a:pt x="45" y="51"/>
                    <a:pt x="44" y="52"/>
                    <a:pt x="44" y="53"/>
                  </a:cubicBezTo>
                  <a:cubicBezTo>
                    <a:pt x="44" y="54"/>
                    <a:pt x="45" y="54"/>
                    <a:pt x="46" y="54"/>
                  </a:cubicBezTo>
                  <a:cubicBezTo>
                    <a:pt x="60" y="54"/>
                    <a:pt x="60" y="54"/>
                    <a:pt x="60" y="54"/>
                  </a:cubicBezTo>
                  <a:cubicBezTo>
                    <a:pt x="61" y="54"/>
                    <a:pt x="62" y="54"/>
                    <a:pt x="62" y="53"/>
                  </a:cubicBezTo>
                  <a:cubicBezTo>
                    <a:pt x="62" y="42"/>
                    <a:pt x="62" y="42"/>
                    <a:pt x="62" y="42"/>
                  </a:cubicBezTo>
                  <a:cubicBezTo>
                    <a:pt x="64" y="42"/>
                    <a:pt x="64" y="42"/>
                    <a:pt x="64" y="42"/>
                  </a:cubicBezTo>
                  <a:cubicBezTo>
                    <a:pt x="65" y="42"/>
                    <a:pt x="65" y="42"/>
                    <a:pt x="66" y="42"/>
                  </a:cubicBezTo>
                  <a:cubicBezTo>
                    <a:pt x="66" y="41"/>
                    <a:pt x="66" y="40"/>
                    <a:pt x="65" y="40"/>
                  </a:cubicBezTo>
                  <a:lnTo>
                    <a:pt x="62" y="34"/>
                  </a:lnTo>
                  <a:close/>
                </a:path>
              </a:pathLst>
            </a:custGeom>
            <a:solidFill>
              <a:schemeClr val="accent1"/>
            </a:solidFill>
            <a:ln>
              <a:noFill/>
            </a:ln>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grpSp>
      <p:grpSp>
        <p:nvGrpSpPr>
          <p:cNvPr id="40" name="Group 91"/>
          <p:cNvGrpSpPr/>
          <p:nvPr/>
        </p:nvGrpSpPr>
        <p:grpSpPr>
          <a:xfrm>
            <a:off x="1382259" y="2662717"/>
            <a:ext cx="1160205" cy="2204249"/>
            <a:chOff x="1009205" y="1997038"/>
            <a:chExt cx="870154" cy="1653187"/>
          </a:xfrm>
        </p:grpSpPr>
        <p:grpSp>
          <p:nvGrpSpPr>
            <p:cNvPr id="41" name="Group 92"/>
            <p:cNvGrpSpPr/>
            <p:nvPr/>
          </p:nvGrpSpPr>
          <p:grpSpPr>
            <a:xfrm>
              <a:off x="1009205" y="1997038"/>
              <a:ext cx="870154" cy="1653187"/>
              <a:chOff x="1009205" y="1997038"/>
              <a:chExt cx="870154" cy="1653187"/>
            </a:xfrm>
          </p:grpSpPr>
          <p:cxnSp>
            <p:nvCxnSpPr>
              <p:cNvPr id="43" name="Straight Connector 94"/>
              <p:cNvCxnSpPr>
                <a:stCxn id="7" idx="4"/>
              </p:cNvCxnSpPr>
              <p:nvPr/>
            </p:nvCxnSpPr>
            <p:spPr>
              <a:xfrm flipH="1">
                <a:off x="1468583" y="1997038"/>
                <a:ext cx="824" cy="609413"/>
              </a:xfrm>
              <a:prstGeom prst="line">
                <a:avLst/>
              </a:prstGeom>
              <a:ln w="25400">
                <a:solidFill>
                  <a:schemeClr val="dk2">
                    <a:lumMod val="10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4" name="Oval 95"/>
              <p:cNvSpPr/>
              <p:nvPr/>
            </p:nvSpPr>
            <p:spPr>
              <a:xfrm>
                <a:off x="1009205" y="2780071"/>
                <a:ext cx="870154" cy="870154"/>
              </a:xfrm>
              <a:prstGeom prst="ellipse">
                <a:avLst/>
              </a:prstGeom>
              <a:noFill/>
              <a:ln w="31750">
                <a:solidFill>
                  <a:schemeClr val="dk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2400" b="0" i="0" u="none" strike="noStrike" kern="1200" cap="none" spc="0" normalizeH="0" baseline="0" noProof="0" dirty="0">
                  <a:ln>
                    <a:noFill/>
                  </a:ln>
                  <a:solidFill>
                    <a:prstClr val="white"/>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grpSp>
        <p:sp>
          <p:nvSpPr>
            <p:cNvPr id="42" name="Freeform 101"/>
            <p:cNvSpPr>
              <a:spLocks noEditPoints="1"/>
            </p:cNvSpPr>
            <p:nvPr/>
          </p:nvSpPr>
          <p:spPr bwMode="auto">
            <a:xfrm>
              <a:off x="1281869" y="3053713"/>
              <a:ext cx="324827" cy="322870"/>
            </a:xfrm>
            <a:custGeom>
              <a:avLst/>
              <a:gdLst>
                <a:gd name="T0" fmla="*/ 39 w 70"/>
                <a:gd name="T1" fmla="*/ 22 h 67"/>
                <a:gd name="T2" fmla="*/ 45 w 70"/>
                <a:gd name="T3" fmla="*/ 28 h 67"/>
                <a:gd name="T4" fmla="*/ 48 w 70"/>
                <a:gd name="T5" fmla="*/ 18 h 67"/>
                <a:gd name="T6" fmla="*/ 46 w 70"/>
                <a:gd name="T7" fmla="*/ 24 h 67"/>
                <a:gd name="T8" fmla="*/ 42 w 70"/>
                <a:gd name="T9" fmla="*/ 22 h 67"/>
                <a:gd name="T10" fmla="*/ 45 w 70"/>
                <a:gd name="T11" fmla="*/ 20 h 67"/>
                <a:gd name="T12" fmla="*/ 46 w 70"/>
                <a:gd name="T13" fmla="*/ 24 h 67"/>
                <a:gd name="T14" fmla="*/ 66 w 70"/>
                <a:gd name="T15" fmla="*/ 0 h 67"/>
                <a:gd name="T16" fmla="*/ 35 w 70"/>
                <a:gd name="T17" fmla="*/ 9 h 67"/>
                <a:gd name="T18" fmla="*/ 12 w 70"/>
                <a:gd name="T19" fmla="*/ 28 h 67"/>
                <a:gd name="T20" fmla="*/ 0 w 70"/>
                <a:gd name="T21" fmla="*/ 37 h 67"/>
                <a:gd name="T22" fmla="*/ 1 w 70"/>
                <a:gd name="T23" fmla="*/ 40 h 67"/>
                <a:gd name="T24" fmla="*/ 16 w 70"/>
                <a:gd name="T25" fmla="*/ 43 h 67"/>
                <a:gd name="T26" fmla="*/ 17 w 70"/>
                <a:gd name="T27" fmla="*/ 43 h 67"/>
                <a:gd name="T28" fmla="*/ 24 w 70"/>
                <a:gd name="T29" fmla="*/ 51 h 67"/>
                <a:gd name="T30" fmla="*/ 27 w 70"/>
                <a:gd name="T31" fmla="*/ 65 h 67"/>
                <a:gd name="T32" fmla="*/ 28 w 70"/>
                <a:gd name="T33" fmla="*/ 67 h 67"/>
                <a:gd name="T34" fmla="*/ 36 w 70"/>
                <a:gd name="T35" fmla="*/ 60 h 67"/>
                <a:gd name="T36" fmla="*/ 40 w 70"/>
                <a:gd name="T37" fmla="*/ 46 h 67"/>
                <a:gd name="T38" fmla="*/ 67 w 70"/>
                <a:gd name="T39" fmla="*/ 1 h 67"/>
                <a:gd name="T40" fmla="*/ 9 w 70"/>
                <a:gd name="T41" fmla="*/ 33 h 67"/>
                <a:gd name="T42" fmla="*/ 19 w 70"/>
                <a:gd name="T43" fmla="*/ 30 h 67"/>
                <a:gd name="T44" fmla="*/ 10 w 70"/>
                <a:gd name="T45" fmla="*/ 37 h 67"/>
                <a:gd name="T46" fmla="*/ 36 w 70"/>
                <a:gd name="T47" fmla="*/ 54 h 67"/>
                <a:gd name="T48" fmla="*/ 30 w 70"/>
                <a:gd name="T49" fmla="*/ 62 h 67"/>
                <a:gd name="T50" fmla="*/ 27 w 70"/>
                <a:gd name="T51" fmla="*/ 51 h 67"/>
                <a:gd name="T52" fmla="*/ 36 w 70"/>
                <a:gd name="T53" fmla="*/ 54 h 67"/>
                <a:gd name="T54" fmla="*/ 21 w 70"/>
                <a:gd name="T55" fmla="*/ 34 h 67"/>
                <a:gd name="T56" fmla="*/ 47 w 70"/>
                <a:gd name="T57" fmla="*/ 5 h 67"/>
                <a:gd name="T58" fmla="*/ 56 w 70"/>
                <a:gd name="T59" fmla="*/ 30 h 67"/>
                <a:gd name="T60" fmla="*/ 21 w 70"/>
                <a:gd name="T61" fmla="*/ 54 h 67"/>
                <a:gd name="T62" fmla="*/ 17 w 70"/>
                <a:gd name="T63" fmla="*/ 62 h 67"/>
                <a:gd name="T64" fmla="*/ 4 w 70"/>
                <a:gd name="T65" fmla="*/ 64 h 67"/>
                <a:gd name="T66" fmla="*/ 4 w 70"/>
                <a:gd name="T67" fmla="*/ 50 h 67"/>
                <a:gd name="T68" fmla="*/ 12 w 70"/>
                <a:gd name="T69" fmla="*/ 46 h 67"/>
                <a:gd name="T70" fmla="*/ 14 w 70"/>
                <a:gd name="T71" fmla="*/ 49 h 67"/>
                <a:gd name="T72" fmla="*/ 5 w 70"/>
                <a:gd name="T73" fmla="*/ 62 h 67"/>
                <a:gd name="T74" fmla="*/ 18 w 70"/>
                <a:gd name="T75" fmla="*/ 53 h 67"/>
                <a:gd name="T76" fmla="*/ 21 w 70"/>
                <a:gd name="T77" fmla="*/ 5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0" h="67">
                  <a:moveTo>
                    <a:pt x="41" y="18"/>
                  </a:moveTo>
                  <a:cubicBezTo>
                    <a:pt x="40" y="19"/>
                    <a:pt x="39" y="21"/>
                    <a:pt x="39" y="22"/>
                  </a:cubicBezTo>
                  <a:cubicBezTo>
                    <a:pt x="39" y="24"/>
                    <a:pt x="40" y="25"/>
                    <a:pt x="41" y="26"/>
                  </a:cubicBezTo>
                  <a:cubicBezTo>
                    <a:pt x="42" y="27"/>
                    <a:pt x="43" y="28"/>
                    <a:pt x="45" y="28"/>
                  </a:cubicBezTo>
                  <a:cubicBezTo>
                    <a:pt x="46" y="28"/>
                    <a:pt x="47" y="27"/>
                    <a:pt x="48" y="26"/>
                  </a:cubicBezTo>
                  <a:cubicBezTo>
                    <a:pt x="50" y="24"/>
                    <a:pt x="50" y="21"/>
                    <a:pt x="48" y="18"/>
                  </a:cubicBezTo>
                  <a:cubicBezTo>
                    <a:pt x="46" y="16"/>
                    <a:pt x="43" y="16"/>
                    <a:pt x="41" y="18"/>
                  </a:cubicBezTo>
                  <a:close/>
                  <a:moveTo>
                    <a:pt x="46" y="24"/>
                  </a:moveTo>
                  <a:cubicBezTo>
                    <a:pt x="45" y="25"/>
                    <a:pt x="44" y="25"/>
                    <a:pt x="43" y="24"/>
                  </a:cubicBezTo>
                  <a:cubicBezTo>
                    <a:pt x="42" y="23"/>
                    <a:pt x="42" y="23"/>
                    <a:pt x="42" y="22"/>
                  </a:cubicBezTo>
                  <a:cubicBezTo>
                    <a:pt x="42" y="22"/>
                    <a:pt x="42" y="21"/>
                    <a:pt x="43" y="21"/>
                  </a:cubicBezTo>
                  <a:cubicBezTo>
                    <a:pt x="43" y="20"/>
                    <a:pt x="44" y="20"/>
                    <a:pt x="45" y="20"/>
                  </a:cubicBezTo>
                  <a:cubicBezTo>
                    <a:pt x="45" y="20"/>
                    <a:pt x="46" y="20"/>
                    <a:pt x="46" y="21"/>
                  </a:cubicBezTo>
                  <a:cubicBezTo>
                    <a:pt x="47" y="22"/>
                    <a:pt x="47" y="23"/>
                    <a:pt x="46" y="24"/>
                  </a:cubicBezTo>
                  <a:close/>
                  <a:moveTo>
                    <a:pt x="67" y="1"/>
                  </a:moveTo>
                  <a:cubicBezTo>
                    <a:pt x="67" y="1"/>
                    <a:pt x="66" y="0"/>
                    <a:pt x="66" y="0"/>
                  </a:cubicBezTo>
                  <a:cubicBezTo>
                    <a:pt x="65" y="0"/>
                    <a:pt x="63" y="0"/>
                    <a:pt x="60" y="0"/>
                  </a:cubicBezTo>
                  <a:cubicBezTo>
                    <a:pt x="54" y="0"/>
                    <a:pt x="43" y="1"/>
                    <a:pt x="35" y="9"/>
                  </a:cubicBezTo>
                  <a:cubicBezTo>
                    <a:pt x="28" y="15"/>
                    <a:pt x="24" y="21"/>
                    <a:pt x="21" y="27"/>
                  </a:cubicBezTo>
                  <a:cubicBezTo>
                    <a:pt x="19" y="27"/>
                    <a:pt x="14" y="28"/>
                    <a:pt x="12" y="28"/>
                  </a:cubicBezTo>
                  <a:cubicBezTo>
                    <a:pt x="10" y="28"/>
                    <a:pt x="8" y="29"/>
                    <a:pt x="7" y="31"/>
                  </a:cubicBezTo>
                  <a:cubicBezTo>
                    <a:pt x="0" y="37"/>
                    <a:pt x="0" y="37"/>
                    <a:pt x="0" y="37"/>
                  </a:cubicBezTo>
                  <a:cubicBezTo>
                    <a:pt x="0" y="38"/>
                    <a:pt x="0" y="38"/>
                    <a:pt x="0" y="39"/>
                  </a:cubicBezTo>
                  <a:cubicBezTo>
                    <a:pt x="0" y="39"/>
                    <a:pt x="1" y="40"/>
                    <a:pt x="1" y="40"/>
                  </a:cubicBezTo>
                  <a:cubicBezTo>
                    <a:pt x="1" y="40"/>
                    <a:pt x="7" y="40"/>
                    <a:pt x="9" y="40"/>
                  </a:cubicBezTo>
                  <a:cubicBezTo>
                    <a:pt x="11" y="40"/>
                    <a:pt x="15" y="42"/>
                    <a:pt x="16" y="43"/>
                  </a:cubicBezTo>
                  <a:cubicBezTo>
                    <a:pt x="16" y="43"/>
                    <a:pt x="16" y="43"/>
                    <a:pt x="17" y="43"/>
                  </a:cubicBezTo>
                  <a:cubicBezTo>
                    <a:pt x="17" y="43"/>
                    <a:pt x="17" y="43"/>
                    <a:pt x="17" y="43"/>
                  </a:cubicBezTo>
                  <a:cubicBezTo>
                    <a:pt x="24" y="50"/>
                    <a:pt x="24" y="50"/>
                    <a:pt x="24" y="50"/>
                  </a:cubicBezTo>
                  <a:cubicBezTo>
                    <a:pt x="24" y="50"/>
                    <a:pt x="24" y="51"/>
                    <a:pt x="24" y="51"/>
                  </a:cubicBezTo>
                  <a:cubicBezTo>
                    <a:pt x="25" y="52"/>
                    <a:pt x="26" y="56"/>
                    <a:pt x="27" y="58"/>
                  </a:cubicBezTo>
                  <a:cubicBezTo>
                    <a:pt x="27" y="60"/>
                    <a:pt x="27" y="65"/>
                    <a:pt x="27" y="65"/>
                  </a:cubicBezTo>
                  <a:cubicBezTo>
                    <a:pt x="27" y="66"/>
                    <a:pt x="27" y="66"/>
                    <a:pt x="28" y="67"/>
                  </a:cubicBezTo>
                  <a:cubicBezTo>
                    <a:pt x="28" y="67"/>
                    <a:pt x="28" y="67"/>
                    <a:pt x="28" y="67"/>
                  </a:cubicBezTo>
                  <a:cubicBezTo>
                    <a:pt x="29" y="67"/>
                    <a:pt x="29" y="67"/>
                    <a:pt x="30" y="66"/>
                  </a:cubicBezTo>
                  <a:cubicBezTo>
                    <a:pt x="36" y="60"/>
                    <a:pt x="36" y="60"/>
                    <a:pt x="36" y="60"/>
                  </a:cubicBezTo>
                  <a:cubicBezTo>
                    <a:pt x="37" y="58"/>
                    <a:pt x="39" y="57"/>
                    <a:pt x="39" y="54"/>
                  </a:cubicBezTo>
                  <a:cubicBezTo>
                    <a:pt x="39" y="53"/>
                    <a:pt x="40" y="48"/>
                    <a:pt x="40" y="46"/>
                  </a:cubicBezTo>
                  <a:cubicBezTo>
                    <a:pt x="45" y="43"/>
                    <a:pt x="51" y="38"/>
                    <a:pt x="58" y="32"/>
                  </a:cubicBezTo>
                  <a:cubicBezTo>
                    <a:pt x="70" y="20"/>
                    <a:pt x="67" y="2"/>
                    <a:pt x="67" y="1"/>
                  </a:cubicBezTo>
                  <a:close/>
                  <a:moveTo>
                    <a:pt x="5" y="37"/>
                  </a:moveTo>
                  <a:cubicBezTo>
                    <a:pt x="9" y="33"/>
                    <a:pt x="9" y="33"/>
                    <a:pt x="9" y="33"/>
                  </a:cubicBezTo>
                  <a:cubicBezTo>
                    <a:pt x="10" y="32"/>
                    <a:pt x="11" y="31"/>
                    <a:pt x="13" y="31"/>
                  </a:cubicBezTo>
                  <a:cubicBezTo>
                    <a:pt x="14" y="31"/>
                    <a:pt x="17" y="30"/>
                    <a:pt x="19" y="30"/>
                  </a:cubicBezTo>
                  <a:cubicBezTo>
                    <a:pt x="17" y="34"/>
                    <a:pt x="16" y="38"/>
                    <a:pt x="16" y="39"/>
                  </a:cubicBezTo>
                  <a:cubicBezTo>
                    <a:pt x="14" y="39"/>
                    <a:pt x="11" y="37"/>
                    <a:pt x="10" y="37"/>
                  </a:cubicBezTo>
                  <a:cubicBezTo>
                    <a:pt x="9" y="37"/>
                    <a:pt x="7" y="37"/>
                    <a:pt x="5" y="37"/>
                  </a:cubicBezTo>
                  <a:close/>
                  <a:moveTo>
                    <a:pt x="36" y="54"/>
                  </a:moveTo>
                  <a:cubicBezTo>
                    <a:pt x="36" y="56"/>
                    <a:pt x="35" y="56"/>
                    <a:pt x="34" y="58"/>
                  </a:cubicBezTo>
                  <a:cubicBezTo>
                    <a:pt x="30" y="62"/>
                    <a:pt x="30" y="62"/>
                    <a:pt x="30" y="62"/>
                  </a:cubicBezTo>
                  <a:cubicBezTo>
                    <a:pt x="30" y="60"/>
                    <a:pt x="30" y="58"/>
                    <a:pt x="30" y="57"/>
                  </a:cubicBezTo>
                  <a:cubicBezTo>
                    <a:pt x="29" y="55"/>
                    <a:pt x="28" y="53"/>
                    <a:pt x="27" y="51"/>
                  </a:cubicBezTo>
                  <a:cubicBezTo>
                    <a:pt x="29" y="51"/>
                    <a:pt x="32" y="50"/>
                    <a:pt x="37" y="47"/>
                  </a:cubicBezTo>
                  <a:cubicBezTo>
                    <a:pt x="37" y="50"/>
                    <a:pt x="36" y="53"/>
                    <a:pt x="36" y="54"/>
                  </a:cubicBezTo>
                  <a:close/>
                  <a:moveTo>
                    <a:pt x="33" y="46"/>
                  </a:moveTo>
                  <a:cubicBezTo>
                    <a:pt x="21" y="34"/>
                    <a:pt x="21" y="34"/>
                    <a:pt x="21" y="34"/>
                  </a:cubicBezTo>
                  <a:cubicBezTo>
                    <a:pt x="23" y="29"/>
                    <a:pt x="28" y="20"/>
                    <a:pt x="37" y="11"/>
                  </a:cubicBezTo>
                  <a:cubicBezTo>
                    <a:pt x="40" y="8"/>
                    <a:pt x="43" y="6"/>
                    <a:pt x="47" y="5"/>
                  </a:cubicBezTo>
                  <a:cubicBezTo>
                    <a:pt x="62" y="20"/>
                    <a:pt x="62" y="20"/>
                    <a:pt x="62" y="20"/>
                  </a:cubicBezTo>
                  <a:cubicBezTo>
                    <a:pt x="61" y="23"/>
                    <a:pt x="59" y="27"/>
                    <a:pt x="56" y="30"/>
                  </a:cubicBezTo>
                  <a:cubicBezTo>
                    <a:pt x="47" y="39"/>
                    <a:pt x="38" y="44"/>
                    <a:pt x="33" y="46"/>
                  </a:cubicBezTo>
                  <a:close/>
                  <a:moveTo>
                    <a:pt x="21" y="54"/>
                  </a:moveTo>
                  <a:cubicBezTo>
                    <a:pt x="17" y="62"/>
                    <a:pt x="17" y="62"/>
                    <a:pt x="17" y="62"/>
                  </a:cubicBezTo>
                  <a:cubicBezTo>
                    <a:pt x="17" y="62"/>
                    <a:pt x="17" y="62"/>
                    <a:pt x="17" y="62"/>
                  </a:cubicBezTo>
                  <a:cubicBezTo>
                    <a:pt x="15" y="64"/>
                    <a:pt x="11" y="65"/>
                    <a:pt x="8" y="65"/>
                  </a:cubicBezTo>
                  <a:cubicBezTo>
                    <a:pt x="6" y="65"/>
                    <a:pt x="4" y="64"/>
                    <a:pt x="4" y="64"/>
                  </a:cubicBezTo>
                  <a:cubicBezTo>
                    <a:pt x="3" y="64"/>
                    <a:pt x="3" y="64"/>
                    <a:pt x="2" y="63"/>
                  </a:cubicBezTo>
                  <a:cubicBezTo>
                    <a:pt x="2" y="62"/>
                    <a:pt x="1" y="53"/>
                    <a:pt x="4" y="50"/>
                  </a:cubicBezTo>
                  <a:cubicBezTo>
                    <a:pt x="5" y="50"/>
                    <a:pt x="5" y="50"/>
                    <a:pt x="5" y="50"/>
                  </a:cubicBezTo>
                  <a:cubicBezTo>
                    <a:pt x="12" y="46"/>
                    <a:pt x="12" y="46"/>
                    <a:pt x="12" y="46"/>
                  </a:cubicBezTo>
                  <a:cubicBezTo>
                    <a:pt x="13" y="46"/>
                    <a:pt x="14" y="46"/>
                    <a:pt x="14" y="47"/>
                  </a:cubicBezTo>
                  <a:cubicBezTo>
                    <a:pt x="15" y="48"/>
                    <a:pt x="14" y="49"/>
                    <a:pt x="14" y="49"/>
                  </a:cubicBezTo>
                  <a:cubicBezTo>
                    <a:pt x="6" y="52"/>
                    <a:pt x="6" y="52"/>
                    <a:pt x="6" y="52"/>
                  </a:cubicBezTo>
                  <a:cubicBezTo>
                    <a:pt x="5" y="54"/>
                    <a:pt x="5" y="58"/>
                    <a:pt x="5" y="62"/>
                  </a:cubicBezTo>
                  <a:cubicBezTo>
                    <a:pt x="8" y="62"/>
                    <a:pt x="13" y="62"/>
                    <a:pt x="14" y="60"/>
                  </a:cubicBezTo>
                  <a:cubicBezTo>
                    <a:pt x="18" y="53"/>
                    <a:pt x="18" y="53"/>
                    <a:pt x="18" y="53"/>
                  </a:cubicBezTo>
                  <a:cubicBezTo>
                    <a:pt x="18" y="52"/>
                    <a:pt x="19" y="52"/>
                    <a:pt x="20" y="52"/>
                  </a:cubicBezTo>
                  <a:cubicBezTo>
                    <a:pt x="21" y="53"/>
                    <a:pt x="21" y="54"/>
                    <a:pt x="21" y="54"/>
                  </a:cubicBezTo>
                  <a:close/>
                </a:path>
              </a:pathLst>
            </a:custGeom>
            <a:solidFill>
              <a:schemeClr val="dk2">
                <a:lumMod val="100000"/>
              </a:schemeClr>
            </a:solidFill>
            <a:ln>
              <a:noFill/>
            </a:ln>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grpSp>
      <p:grpSp>
        <p:nvGrpSpPr>
          <p:cNvPr id="45" name="Group 96"/>
          <p:cNvGrpSpPr/>
          <p:nvPr/>
        </p:nvGrpSpPr>
        <p:grpSpPr>
          <a:xfrm>
            <a:off x="7640368" y="2662717"/>
            <a:ext cx="1160205" cy="1972756"/>
            <a:chOff x="5702787" y="2170658"/>
            <a:chExt cx="870154" cy="1479567"/>
          </a:xfrm>
        </p:grpSpPr>
        <p:grpSp>
          <p:nvGrpSpPr>
            <p:cNvPr id="46" name="Group 97"/>
            <p:cNvGrpSpPr/>
            <p:nvPr/>
          </p:nvGrpSpPr>
          <p:grpSpPr>
            <a:xfrm>
              <a:off x="5702787" y="2170658"/>
              <a:ext cx="870154" cy="1479567"/>
              <a:chOff x="5702787" y="2170658"/>
              <a:chExt cx="870154" cy="1479567"/>
            </a:xfrm>
          </p:grpSpPr>
          <p:cxnSp>
            <p:nvCxnSpPr>
              <p:cNvPr id="48" name="Straight Connector 99"/>
              <p:cNvCxnSpPr/>
              <p:nvPr/>
            </p:nvCxnSpPr>
            <p:spPr>
              <a:xfrm flipH="1">
                <a:off x="6131207" y="2170658"/>
                <a:ext cx="824" cy="609413"/>
              </a:xfrm>
              <a:prstGeom prst="line">
                <a:avLst/>
              </a:prstGeom>
              <a:ln w="254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49" name="Oval 100"/>
              <p:cNvSpPr/>
              <p:nvPr/>
            </p:nvSpPr>
            <p:spPr>
              <a:xfrm>
                <a:off x="5702787" y="2780071"/>
                <a:ext cx="870154" cy="870154"/>
              </a:xfrm>
              <a:prstGeom prst="ellipse">
                <a:avLst/>
              </a:prstGeom>
              <a:solidFill>
                <a:schemeClr val="accent1"/>
              </a:solidFill>
              <a:ln w="31750">
                <a:solidFill>
                  <a:srgbClr val="DDF1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2400" b="0" i="0" u="none" strike="noStrike" kern="1200" cap="none" spc="0" normalizeH="0" baseline="0" noProof="0" dirty="0">
                  <a:ln>
                    <a:noFill/>
                  </a:ln>
                  <a:solidFill>
                    <a:prstClr val="white"/>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grpSp>
        <p:sp>
          <p:nvSpPr>
            <p:cNvPr id="47" name="Freeform 166"/>
            <p:cNvSpPr>
              <a:spLocks noEditPoints="1"/>
            </p:cNvSpPr>
            <p:nvPr/>
          </p:nvSpPr>
          <p:spPr bwMode="auto">
            <a:xfrm>
              <a:off x="5964688" y="3044908"/>
              <a:ext cx="346352" cy="340480"/>
            </a:xfrm>
            <a:custGeom>
              <a:avLst/>
              <a:gdLst>
                <a:gd name="T0" fmla="*/ 64 w 75"/>
                <a:gd name="T1" fmla="*/ 19 h 71"/>
                <a:gd name="T2" fmla="*/ 71 w 75"/>
                <a:gd name="T3" fmla="*/ 66 h 71"/>
                <a:gd name="T4" fmla="*/ 64 w 75"/>
                <a:gd name="T5" fmla="*/ 70 h 71"/>
                <a:gd name="T6" fmla="*/ 55 w 75"/>
                <a:gd name="T7" fmla="*/ 54 h 71"/>
                <a:gd name="T8" fmla="*/ 47 w 75"/>
                <a:gd name="T9" fmla="*/ 70 h 71"/>
                <a:gd name="T10" fmla="*/ 40 w 75"/>
                <a:gd name="T11" fmla="*/ 66 h 71"/>
                <a:gd name="T12" fmla="*/ 43 w 75"/>
                <a:gd name="T13" fmla="*/ 47 h 71"/>
                <a:gd name="T14" fmla="*/ 43 w 75"/>
                <a:gd name="T15" fmla="*/ 39 h 71"/>
                <a:gd name="T16" fmla="*/ 47 w 75"/>
                <a:gd name="T17" fmla="*/ 32 h 71"/>
                <a:gd name="T18" fmla="*/ 53 w 75"/>
                <a:gd name="T19" fmla="*/ 29 h 71"/>
                <a:gd name="T20" fmla="*/ 61 w 75"/>
                <a:gd name="T21" fmla="*/ 31 h 71"/>
                <a:gd name="T22" fmla="*/ 67 w 75"/>
                <a:gd name="T23" fmla="*/ 36 h 71"/>
                <a:gd name="T24" fmla="*/ 69 w 75"/>
                <a:gd name="T25" fmla="*/ 43 h 71"/>
                <a:gd name="T26" fmla="*/ 65 w 75"/>
                <a:gd name="T27" fmla="*/ 50 h 71"/>
                <a:gd name="T28" fmla="*/ 52 w 75"/>
                <a:gd name="T29" fmla="*/ 55 h 71"/>
                <a:gd name="T30" fmla="*/ 47 w 75"/>
                <a:gd name="T31" fmla="*/ 53 h 71"/>
                <a:gd name="T32" fmla="*/ 47 w 75"/>
                <a:gd name="T33" fmla="*/ 62 h 71"/>
                <a:gd name="T34" fmla="*/ 53 w 75"/>
                <a:gd name="T35" fmla="*/ 55 h 71"/>
                <a:gd name="T36" fmla="*/ 59 w 75"/>
                <a:gd name="T37" fmla="*/ 48 h 71"/>
                <a:gd name="T38" fmla="*/ 61 w 75"/>
                <a:gd name="T39" fmla="*/ 41 h 71"/>
                <a:gd name="T40" fmla="*/ 55 w 75"/>
                <a:gd name="T41" fmla="*/ 38 h 71"/>
                <a:gd name="T42" fmla="*/ 50 w 75"/>
                <a:gd name="T43" fmla="*/ 42 h 71"/>
                <a:gd name="T44" fmla="*/ 52 w 75"/>
                <a:gd name="T45" fmla="*/ 49 h 71"/>
                <a:gd name="T46" fmla="*/ 63 w 75"/>
                <a:gd name="T47" fmla="*/ 53 h 71"/>
                <a:gd name="T48" fmla="*/ 58 w 75"/>
                <a:gd name="T49" fmla="*/ 55 h 71"/>
                <a:gd name="T50" fmla="*/ 62 w 75"/>
                <a:gd name="T51" fmla="*/ 66 h 71"/>
                <a:gd name="T52" fmla="*/ 68 w 75"/>
                <a:gd name="T53" fmla="*/ 64 h 71"/>
                <a:gd name="T54" fmla="*/ 64 w 75"/>
                <a:gd name="T55" fmla="*/ 23 h 71"/>
                <a:gd name="T56" fmla="*/ 29 w 75"/>
                <a:gd name="T57" fmla="*/ 23 h 71"/>
                <a:gd name="T58" fmla="*/ 23 w 75"/>
                <a:gd name="T59" fmla="*/ 20 h 71"/>
                <a:gd name="T60" fmla="*/ 24 w 75"/>
                <a:gd name="T61" fmla="*/ 16 h 71"/>
                <a:gd name="T62" fmla="*/ 24 w 75"/>
                <a:gd name="T63" fmla="*/ 13 h 71"/>
                <a:gd name="T64" fmla="*/ 25 w 75"/>
                <a:gd name="T65" fmla="*/ 10 h 71"/>
                <a:gd name="T66" fmla="*/ 25 w 75"/>
                <a:gd name="T67" fmla="*/ 9 h 71"/>
                <a:gd name="T68" fmla="*/ 16 w 75"/>
                <a:gd name="T69" fmla="*/ 9 h 71"/>
                <a:gd name="T70" fmla="*/ 15 w 75"/>
                <a:gd name="T71" fmla="*/ 14 h 71"/>
                <a:gd name="T72" fmla="*/ 18 w 75"/>
                <a:gd name="T73" fmla="*/ 19 h 71"/>
                <a:gd name="T74" fmla="*/ 17 w 75"/>
                <a:gd name="T75" fmla="*/ 21 h 71"/>
                <a:gd name="T76" fmla="*/ 8 w 75"/>
                <a:gd name="T77" fmla="*/ 30 h 71"/>
                <a:gd name="T78" fmla="*/ 11 w 75"/>
                <a:gd name="T79" fmla="*/ 36 h 71"/>
                <a:gd name="T80" fmla="*/ 27 w 75"/>
                <a:gd name="T81" fmla="*/ 35 h 71"/>
                <a:gd name="T82" fmla="*/ 64 w 75"/>
                <a:gd name="T83" fmla="*/ 10 h 71"/>
                <a:gd name="T84" fmla="*/ 64 w 75"/>
                <a:gd name="T85" fmla="*/ 12 h 71"/>
                <a:gd name="T86" fmla="*/ 0 w 75"/>
                <a:gd name="T87" fmla="*/ 53 h 71"/>
                <a:gd name="T88" fmla="*/ 6 w 75"/>
                <a:gd name="T89" fmla="*/ 55 h 71"/>
                <a:gd name="T90" fmla="*/ 69 w 75"/>
                <a:gd name="T91" fmla="*/ 3 h 71"/>
                <a:gd name="T92" fmla="*/ 69 w 75"/>
                <a:gd name="T93" fmla="*/ 55 h 71"/>
                <a:gd name="T94" fmla="*/ 69 w 75"/>
                <a:gd name="T9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5" h="71">
                  <a:moveTo>
                    <a:pt x="38" y="17"/>
                  </a:moveTo>
                  <a:cubicBezTo>
                    <a:pt x="64" y="17"/>
                    <a:pt x="64" y="17"/>
                    <a:pt x="64" y="17"/>
                  </a:cubicBezTo>
                  <a:cubicBezTo>
                    <a:pt x="64" y="17"/>
                    <a:pt x="65" y="17"/>
                    <a:pt x="65" y="18"/>
                  </a:cubicBezTo>
                  <a:cubicBezTo>
                    <a:pt x="65" y="18"/>
                    <a:pt x="64" y="19"/>
                    <a:pt x="64" y="19"/>
                  </a:cubicBezTo>
                  <a:cubicBezTo>
                    <a:pt x="38" y="19"/>
                    <a:pt x="38" y="19"/>
                    <a:pt x="38" y="19"/>
                  </a:cubicBezTo>
                  <a:cubicBezTo>
                    <a:pt x="37" y="19"/>
                    <a:pt x="37" y="18"/>
                    <a:pt x="37" y="18"/>
                  </a:cubicBezTo>
                  <a:cubicBezTo>
                    <a:pt x="37" y="17"/>
                    <a:pt x="37" y="17"/>
                    <a:pt x="38" y="17"/>
                  </a:cubicBezTo>
                  <a:close/>
                  <a:moveTo>
                    <a:pt x="71" y="66"/>
                  </a:moveTo>
                  <a:cubicBezTo>
                    <a:pt x="71" y="67"/>
                    <a:pt x="71" y="67"/>
                    <a:pt x="71" y="67"/>
                  </a:cubicBezTo>
                  <a:cubicBezTo>
                    <a:pt x="70" y="68"/>
                    <a:pt x="70" y="68"/>
                    <a:pt x="70" y="67"/>
                  </a:cubicBezTo>
                  <a:cubicBezTo>
                    <a:pt x="65" y="64"/>
                    <a:pt x="65" y="64"/>
                    <a:pt x="65" y="64"/>
                  </a:cubicBezTo>
                  <a:cubicBezTo>
                    <a:pt x="64" y="70"/>
                    <a:pt x="64" y="70"/>
                    <a:pt x="64" y="70"/>
                  </a:cubicBezTo>
                  <a:cubicBezTo>
                    <a:pt x="64" y="70"/>
                    <a:pt x="63" y="71"/>
                    <a:pt x="63" y="71"/>
                  </a:cubicBezTo>
                  <a:cubicBezTo>
                    <a:pt x="63" y="71"/>
                    <a:pt x="63" y="71"/>
                    <a:pt x="63" y="71"/>
                  </a:cubicBezTo>
                  <a:cubicBezTo>
                    <a:pt x="62" y="71"/>
                    <a:pt x="62" y="70"/>
                    <a:pt x="62" y="70"/>
                  </a:cubicBezTo>
                  <a:cubicBezTo>
                    <a:pt x="55" y="54"/>
                    <a:pt x="55" y="54"/>
                    <a:pt x="55" y="54"/>
                  </a:cubicBezTo>
                  <a:cubicBezTo>
                    <a:pt x="49" y="70"/>
                    <a:pt x="49" y="70"/>
                    <a:pt x="49" y="70"/>
                  </a:cubicBezTo>
                  <a:cubicBezTo>
                    <a:pt x="49" y="70"/>
                    <a:pt x="48" y="71"/>
                    <a:pt x="48" y="71"/>
                  </a:cubicBezTo>
                  <a:cubicBezTo>
                    <a:pt x="48" y="71"/>
                    <a:pt x="48" y="71"/>
                    <a:pt x="48" y="71"/>
                  </a:cubicBezTo>
                  <a:cubicBezTo>
                    <a:pt x="48" y="71"/>
                    <a:pt x="47" y="70"/>
                    <a:pt x="47" y="70"/>
                  </a:cubicBezTo>
                  <a:cubicBezTo>
                    <a:pt x="46" y="64"/>
                    <a:pt x="46" y="64"/>
                    <a:pt x="46" y="64"/>
                  </a:cubicBezTo>
                  <a:cubicBezTo>
                    <a:pt x="41" y="67"/>
                    <a:pt x="41" y="67"/>
                    <a:pt x="41" y="67"/>
                  </a:cubicBezTo>
                  <a:cubicBezTo>
                    <a:pt x="41" y="68"/>
                    <a:pt x="40" y="68"/>
                    <a:pt x="40" y="67"/>
                  </a:cubicBezTo>
                  <a:cubicBezTo>
                    <a:pt x="40" y="67"/>
                    <a:pt x="40" y="67"/>
                    <a:pt x="40" y="66"/>
                  </a:cubicBezTo>
                  <a:cubicBezTo>
                    <a:pt x="46" y="51"/>
                    <a:pt x="46" y="51"/>
                    <a:pt x="46" y="51"/>
                  </a:cubicBezTo>
                  <a:cubicBezTo>
                    <a:pt x="46" y="50"/>
                    <a:pt x="46" y="50"/>
                    <a:pt x="46" y="50"/>
                  </a:cubicBezTo>
                  <a:cubicBezTo>
                    <a:pt x="43" y="49"/>
                    <a:pt x="43" y="49"/>
                    <a:pt x="43" y="49"/>
                  </a:cubicBezTo>
                  <a:cubicBezTo>
                    <a:pt x="43" y="48"/>
                    <a:pt x="43" y="48"/>
                    <a:pt x="43" y="47"/>
                  </a:cubicBezTo>
                  <a:cubicBezTo>
                    <a:pt x="43" y="45"/>
                    <a:pt x="43" y="45"/>
                    <a:pt x="43" y="45"/>
                  </a:cubicBezTo>
                  <a:cubicBezTo>
                    <a:pt x="42" y="43"/>
                    <a:pt x="42" y="43"/>
                    <a:pt x="42" y="43"/>
                  </a:cubicBezTo>
                  <a:cubicBezTo>
                    <a:pt x="42" y="42"/>
                    <a:pt x="42" y="42"/>
                    <a:pt x="42" y="42"/>
                  </a:cubicBezTo>
                  <a:cubicBezTo>
                    <a:pt x="43" y="39"/>
                    <a:pt x="43" y="39"/>
                    <a:pt x="43" y="39"/>
                  </a:cubicBezTo>
                  <a:cubicBezTo>
                    <a:pt x="43" y="37"/>
                    <a:pt x="43" y="37"/>
                    <a:pt x="43" y="37"/>
                  </a:cubicBezTo>
                  <a:cubicBezTo>
                    <a:pt x="43" y="36"/>
                    <a:pt x="43" y="36"/>
                    <a:pt x="43" y="36"/>
                  </a:cubicBezTo>
                  <a:cubicBezTo>
                    <a:pt x="46" y="35"/>
                    <a:pt x="46" y="35"/>
                    <a:pt x="46" y="35"/>
                  </a:cubicBezTo>
                  <a:cubicBezTo>
                    <a:pt x="47" y="32"/>
                    <a:pt x="47" y="32"/>
                    <a:pt x="47" y="32"/>
                  </a:cubicBezTo>
                  <a:cubicBezTo>
                    <a:pt x="47" y="32"/>
                    <a:pt x="47" y="31"/>
                    <a:pt x="47" y="31"/>
                  </a:cubicBezTo>
                  <a:cubicBezTo>
                    <a:pt x="50" y="31"/>
                    <a:pt x="50" y="31"/>
                    <a:pt x="50" y="31"/>
                  </a:cubicBezTo>
                  <a:cubicBezTo>
                    <a:pt x="52" y="29"/>
                    <a:pt x="52" y="29"/>
                    <a:pt x="52" y="29"/>
                  </a:cubicBezTo>
                  <a:cubicBezTo>
                    <a:pt x="52" y="29"/>
                    <a:pt x="53" y="29"/>
                    <a:pt x="53" y="29"/>
                  </a:cubicBezTo>
                  <a:cubicBezTo>
                    <a:pt x="55" y="30"/>
                    <a:pt x="55" y="30"/>
                    <a:pt x="55" y="30"/>
                  </a:cubicBezTo>
                  <a:cubicBezTo>
                    <a:pt x="58" y="29"/>
                    <a:pt x="58" y="29"/>
                    <a:pt x="58" y="29"/>
                  </a:cubicBezTo>
                  <a:cubicBezTo>
                    <a:pt x="58" y="29"/>
                    <a:pt x="59" y="29"/>
                    <a:pt x="59" y="29"/>
                  </a:cubicBezTo>
                  <a:cubicBezTo>
                    <a:pt x="61" y="31"/>
                    <a:pt x="61" y="31"/>
                    <a:pt x="61" y="31"/>
                  </a:cubicBezTo>
                  <a:cubicBezTo>
                    <a:pt x="63" y="31"/>
                    <a:pt x="63" y="31"/>
                    <a:pt x="63" y="31"/>
                  </a:cubicBezTo>
                  <a:cubicBezTo>
                    <a:pt x="64" y="31"/>
                    <a:pt x="64" y="32"/>
                    <a:pt x="64" y="32"/>
                  </a:cubicBezTo>
                  <a:cubicBezTo>
                    <a:pt x="65" y="35"/>
                    <a:pt x="65" y="35"/>
                    <a:pt x="65" y="35"/>
                  </a:cubicBezTo>
                  <a:cubicBezTo>
                    <a:pt x="67" y="36"/>
                    <a:pt x="67" y="36"/>
                    <a:pt x="67" y="36"/>
                  </a:cubicBezTo>
                  <a:cubicBezTo>
                    <a:pt x="68" y="36"/>
                    <a:pt x="68" y="36"/>
                    <a:pt x="68" y="37"/>
                  </a:cubicBezTo>
                  <a:cubicBezTo>
                    <a:pt x="67" y="39"/>
                    <a:pt x="67" y="39"/>
                    <a:pt x="67" y="39"/>
                  </a:cubicBezTo>
                  <a:cubicBezTo>
                    <a:pt x="69" y="42"/>
                    <a:pt x="69" y="42"/>
                    <a:pt x="69" y="42"/>
                  </a:cubicBezTo>
                  <a:cubicBezTo>
                    <a:pt x="69" y="42"/>
                    <a:pt x="69" y="42"/>
                    <a:pt x="69" y="43"/>
                  </a:cubicBezTo>
                  <a:cubicBezTo>
                    <a:pt x="67" y="45"/>
                    <a:pt x="67" y="45"/>
                    <a:pt x="67" y="45"/>
                  </a:cubicBezTo>
                  <a:cubicBezTo>
                    <a:pt x="68" y="47"/>
                    <a:pt x="68" y="47"/>
                    <a:pt x="68" y="47"/>
                  </a:cubicBezTo>
                  <a:cubicBezTo>
                    <a:pt x="68" y="48"/>
                    <a:pt x="68" y="48"/>
                    <a:pt x="67" y="49"/>
                  </a:cubicBezTo>
                  <a:cubicBezTo>
                    <a:pt x="65" y="50"/>
                    <a:pt x="65" y="50"/>
                    <a:pt x="65" y="50"/>
                  </a:cubicBezTo>
                  <a:cubicBezTo>
                    <a:pt x="65" y="51"/>
                    <a:pt x="65" y="51"/>
                    <a:pt x="65" y="51"/>
                  </a:cubicBezTo>
                  <a:lnTo>
                    <a:pt x="71" y="66"/>
                  </a:lnTo>
                  <a:close/>
                  <a:moveTo>
                    <a:pt x="53" y="55"/>
                  </a:moveTo>
                  <a:cubicBezTo>
                    <a:pt x="53" y="56"/>
                    <a:pt x="53" y="55"/>
                    <a:pt x="52" y="55"/>
                  </a:cubicBezTo>
                  <a:cubicBezTo>
                    <a:pt x="52" y="55"/>
                    <a:pt x="52" y="55"/>
                    <a:pt x="52" y="55"/>
                  </a:cubicBezTo>
                  <a:cubicBezTo>
                    <a:pt x="52" y="55"/>
                    <a:pt x="52" y="55"/>
                    <a:pt x="52" y="55"/>
                  </a:cubicBezTo>
                  <a:cubicBezTo>
                    <a:pt x="50" y="53"/>
                    <a:pt x="50" y="53"/>
                    <a:pt x="50" y="53"/>
                  </a:cubicBezTo>
                  <a:cubicBezTo>
                    <a:pt x="47" y="53"/>
                    <a:pt x="47" y="53"/>
                    <a:pt x="47" y="53"/>
                  </a:cubicBezTo>
                  <a:cubicBezTo>
                    <a:pt x="47" y="53"/>
                    <a:pt x="47" y="53"/>
                    <a:pt x="47" y="53"/>
                  </a:cubicBezTo>
                  <a:cubicBezTo>
                    <a:pt x="43" y="64"/>
                    <a:pt x="43" y="64"/>
                    <a:pt x="43" y="64"/>
                  </a:cubicBezTo>
                  <a:cubicBezTo>
                    <a:pt x="46" y="62"/>
                    <a:pt x="46" y="62"/>
                    <a:pt x="46" y="62"/>
                  </a:cubicBezTo>
                  <a:cubicBezTo>
                    <a:pt x="46" y="62"/>
                    <a:pt x="46" y="62"/>
                    <a:pt x="47" y="62"/>
                  </a:cubicBezTo>
                  <a:cubicBezTo>
                    <a:pt x="47" y="62"/>
                    <a:pt x="47" y="62"/>
                    <a:pt x="47" y="62"/>
                  </a:cubicBezTo>
                  <a:cubicBezTo>
                    <a:pt x="47" y="62"/>
                    <a:pt x="47" y="62"/>
                    <a:pt x="48" y="62"/>
                  </a:cubicBezTo>
                  <a:cubicBezTo>
                    <a:pt x="48" y="66"/>
                    <a:pt x="48" y="66"/>
                    <a:pt x="48" y="66"/>
                  </a:cubicBezTo>
                  <a:lnTo>
                    <a:pt x="53" y="55"/>
                  </a:lnTo>
                  <a:close/>
                  <a:moveTo>
                    <a:pt x="55" y="47"/>
                  </a:moveTo>
                  <a:cubicBezTo>
                    <a:pt x="58" y="48"/>
                    <a:pt x="58" y="48"/>
                    <a:pt x="58" y="48"/>
                  </a:cubicBezTo>
                  <a:cubicBezTo>
                    <a:pt x="58" y="49"/>
                    <a:pt x="59" y="49"/>
                    <a:pt x="59" y="48"/>
                  </a:cubicBezTo>
                  <a:cubicBezTo>
                    <a:pt x="59" y="48"/>
                    <a:pt x="59" y="48"/>
                    <a:pt x="59" y="48"/>
                  </a:cubicBezTo>
                  <a:cubicBezTo>
                    <a:pt x="59" y="45"/>
                    <a:pt x="59" y="45"/>
                    <a:pt x="59" y="45"/>
                  </a:cubicBezTo>
                  <a:cubicBezTo>
                    <a:pt x="61" y="42"/>
                    <a:pt x="61" y="42"/>
                    <a:pt x="61" y="42"/>
                  </a:cubicBezTo>
                  <a:cubicBezTo>
                    <a:pt x="61" y="42"/>
                    <a:pt x="61" y="42"/>
                    <a:pt x="61" y="42"/>
                  </a:cubicBezTo>
                  <a:cubicBezTo>
                    <a:pt x="61" y="41"/>
                    <a:pt x="61" y="41"/>
                    <a:pt x="61" y="41"/>
                  </a:cubicBezTo>
                  <a:cubicBezTo>
                    <a:pt x="57" y="41"/>
                    <a:pt x="57" y="41"/>
                    <a:pt x="57" y="41"/>
                  </a:cubicBezTo>
                  <a:cubicBezTo>
                    <a:pt x="56" y="38"/>
                    <a:pt x="56" y="38"/>
                    <a:pt x="56" y="38"/>
                  </a:cubicBezTo>
                  <a:cubicBezTo>
                    <a:pt x="56" y="37"/>
                    <a:pt x="56" y="37"/>
                    <a:pt x="55" y="37"/>
                  </a:cubicBezTo>
                  <a:cubicBezTo>
                    <a:pt x="55" y="37"/>
                    <a:pt x="55" y="37"/>
                    <a:pt x="55" y="38"/>
                  </a:cubicBezTo>
                  <a:cubicBezTo>
                    <a:pt x="53" y="41"/>
                    <a:pt x="53" y="41"/>
                    <a:pt x="53" y="41"/>
                  </a:cubicBezTo>
                  <a:cubicBezTo>
                    <a:pt x="50" y="41"/>
                    <a:pt x="50" y="41"/>
                    <a:pt x="50" y="41"/>
                  </a:cubicBezTo>
                  <a:cubicBezTo>
                    <a:pt x="50" y="41"/>
                    <a:pt x="50" y="41"/>
                    <a:pt x="50" y="42"/>
                  </a:cubicBezTo>
                  <a:cubicBezTo>
                    <a:pt x="49" y="42"/>
                    <a:pt x="50" y="42"/>
                    <a:pt x="50" y="42"/>
                  </a:cubicBezTo>
                  <a:cubicBezTo>
                    <a:pt x="52" y="45"/>
                    <a:pt x="52" y="45"/>
                    <a:pt x="52" y="45"/>
                  </a:cubicBezTo>
                  <a:cubicBezTo>
                    <a:pt x="51" y="48"/>
                    <a:pt x="51" y="48"/>
                    <a:pt x="51" y="48"/>
                  </a:cubicBezTo>
                  <a:cubicBezTo>
                    <a:pt x="51" y="48"/>
                    <a:pt x="52" y="48"/>
                    <a:pt x="52" y="48"/>
                  </a:cubicBezTo>
                  <a:cubicBezTo>
                    <a:pt x="52" y="48"/>
                    <a:pt x="52" y="49"/>
                    <a:pt x="52" y="49"/>
                  </a:cubicBezTo>
                  <a:cubicBezTo>
                    <a:pt x="52" y="49"/>
                    <a:pt x="52" y="48"/>
                    <a:pt x="53" y="48"/>
                  </a:cubicBezTo>
                  <a:lnTo>
                    <a:pt x="55" y="47"/>
                  </a:lnTo>
                  <a:close/>
                  <a:moveTo>
                    <a:pt x="68" y="64"/>
                  </a:moveTo>
                  <a:cubicBezTo>
                    <a:pt x="63" y="53"/>
                    <a:pt x="63" y="53"/>
                    <a:pt x="63" y="53"/>
                  </a:cubicBezTo>
                  <a:cubicBezTo>
                    <a:pt x="63" y="53"/>
                    <a:pt x="63" y="53"/>
                    <a:pt x="63" y="53"/>
                  </a:cubicBezTo>
                  <a:cubicBezTo>
                    <a:pt x="61" y="53"/>
                    <a:pt x="61" y="53"/>
                    <a:pt x="61" y="53"/>
                  </a:cubicBezTo>
                  <a:cubicBezTo>
                    <a:pt x="59" y="55"/>
                    <a:pt x="59" y="55"/>
                    <a:pt x="59" y="55"/>
                  </a:cubicBezTo>
                  <a:cubicBezTo>
                    <a:pt x="59" y="55"/>
                    <a:pt x="59" y="55"/>
                    <a:pt x="58" y="55"/>
                  </a:cubicBezTo>
                  <a:cubicBezTo>
                    <a:pt x="58" y="55"/>
                    <a:pt x="58" y="56"/>
                    <a:pt x="58" y="56"/>
                  </a:cubicBezTo>
                  <a:cubicBezTo>
                    <a:pt x="58" y="56"/>
                    <a:pt x="58" y="56"/>
                    <a:pt x="58" y="55"/>
                  </a:cubicBezTo>
                  <a:cubicBezTo>
                    <a:pt x="58" y="55"/>
                    <a:pt x="58" y="56"/>
                    <a:pt x="58" y="55"/>
                  </a:cubicBezTo>
                  <a:cubicBezTo>
                    <a:pt x="62" y="66"/>
                    <a:pt x="62" y="66"/>
                    <a:pt x="62" y="66"/>
                  </a:cubicBezTo>
                  <a:cubicBezTo>
                    <a:pt x="63" y="62"/>
                    <a:pt x="63" y="62"/>
                    <a:pt x="63" y="62"/>
                  </a:cubicBezTo>
                  <a:cubicBezTo>
                    <a:pt x="63" y="62"/>
                    <a:pt x="63" y="62"/>
                    <a:pt x="64" y="62"/>
                  </a:cubicBezTo>
                  <a:cubicBezTo>
                    <a:pt x="64" y="62"/>
                    <a:pt x="64" y="62"/>
                    <a:pt x="65" y="62"/>
                  </a:cubicBezTo>
                  <a:lnTo>
                    <a:pt x="68" y="64"/>
                  </a:lnTo>
                  <a:close/>
                  <a:moveTo>
                    <a:pt x="38" y="25"/>
                  </a:moveTo>
                  <a:cubicBezTo>
                    <a:pt x="64" y="25"/>
                    <a:pt x="64" y="25"/>
                    <a:pt x="64" y="25"/>
                  </a:cubicBezTo>
                  <a:cubicBezTo>
                    <a:pt x="64" y="25"/>
                    <a:pt x="65" y="25"/>
                    <a:pt x="65" y="24"/>
                  </a:cubicBezTo>
                  <a:cubicBezTo>
                    <a:pt x="65" y="24"/>
                    <a:pt x="64" y="23"/>
                    <a:pt x="64" y="23"/>
                  </a:cubicBezTo>
                  <a:cubicBezTo>
                    <a:pt x="38" y="23"/>
                    <a:pt x="38" y="23"/>
                    <a:pt x="38" y="23"/>
                  </a:cubicBezTo>
                  <a:cubicBezTo>
                    <a:pt x="37" y="23"/>
                    <a:pt x="37" y="24"/>
                    <a:pt x="37" y="24"/>
                  </a:cubicBezTo>
                  <a:cubicBezTo>
                    <a:pt x="37" y="25"/>
                    <a:pt x="37" y="25"/>
                    <a:pt x="38" y="25"/>
                  </a:cubicBezTo>
                  <a:close/>
                  <a:moveTo>
                    <a:pt x="29" y="23"/>
                  </a:moveTo>
                  <a:cubicBezTo>
                    <a:pt x="29" y="23"/>
                    <a:pt x="25" y="21"/>
                    <a:pt x="23" y="21"/>
                  </a:cubicBezTo>
                  <a:cubicBezTo>
                    <a:pt x="23" y="21"/>
                    <a:pt x="23" y="21"/>
                    <a:pt x="23" y="21"/>
                  </a:cubicBezTo>
                  <a:cubicBezTo>
                    <a:pt x="23" y="20"/>
                    <a:pt x="23" y="20"/>
                    <a:pt x="23" y="20"/>
                  </a:cubicBezTo>
                  <a:cubicBezTo>
                    <a:pt x="23" y="20"/>
                    <a:pt x="23" y="20"/>
                    <a:pt x="23" y="20"/>
                  </a:cubicBezTo>
                  <a:cubicBezTo>
                    <a:pt x="23" y="20"/>
                    <a:pt x="23" y="20"/>
                    <a:pt x="22" y="20"/>
                  </a:cubicBezTo>
                  <a:cubicBezTo>
                    <a:pt x="22" y="19"/>
                    <a:pt x="22" y="19"/>
                    <a:pt x="22" y="19"/>
                  </a:cubicBezTo>
                  <a:cubicBezTo>
                    <a:pt x="22" y="19"/>
                    <a:pt x="23" y="17"/>
                    <a:pt x="24" y="16"/>
                  </a:cubicBezTo>
                  <a:cubicBezTo>
                    <a:pt x="24" y="16"/>
                    <a:pt x="24" y="16"/>
                    <a:pt x="24" y="16"/>
                  </a:cubicBezTo>
                  <a:cubicBezTo>
                    <a:pt x="24" y="16"/>
                    <a:pt x="24" y="16"/>
                    <a:pt x="24" y="16"/>
                  </a:cubicBezTo>
                  <a:cubicBezTo>
                    <a:pt x="25" y="15"/>
                    <a:pt x="25" y="15"/>
                    <a:pt x="25" y="14"/>
                  </a:cubicBezTo>
                  <a:cubicBezTo>
                    <a:pt x="25" y="14"/>
                    <a:pt x="25" y="13"/>
                    <a:pt x="25" y="13"/>
                  </a:cubicBezTo>
                  <a:cubicBezTo>
                    <a:pt x="25" y="12"/>
                    <a:pt x="24" y="13"/>
                    <a:pt x="24" y="13"/>
                  </a:cubicBezTo>
                  <a:cubicBezTo>
                    <a:pt x="24" y="12"/>
                    <a:pt x="24" y="12"/>
                    <a:pt x="24" y="11"/>
                  </a:cubicBezTo>
                  <a:cubicBezTo>
                    <a:pt x="24" y="11"/>
                    <a:pt x="24" y="10"/>
                    <a:pt x="24" y="10"/>
                  </a:cubicBezTo>
                  <a:cubicBezTo>
                    <a:pt x="24" y="10"/>
                    <a:pt x="24" y="10"/>
                    <a:pt x="24" y="10"/>
                  </a:cubicBezTo>
                  <a:cubicBezTo>
                    <a:pt x="25" y="10"/>
                    <a:pt x="25" y="10"/>
                    <a:pt x="25" y="10"/>
                  </a:cubicBezTo>
                  <a:cubicBezTo>
                    <a:pt x="25" y="10"/>
                    <a:pt x="25" y="10"/>
                    <a:pt x="24" y="9"/>
                  </a:cubicBezTo>
                  <a:cubicBezTo>
                    <a:pt x="24" y="9"/>
                    <a:pt x="24" y="9"/>
                    <a:pt x="24" y="9"/>
                  </a:cubicBezTo>
                  <a:cubicBezTo>
                    <a:pt x="24" y="9"/>
                    <a:pt x="24" y="9"/>
                    <a:pt x="24" y="9"/>
                  </a:cubicBezTo>
                  <a:cubicBezTo>
                    <a:pt x="24" y="9"/>
                    <a:pt x="25" y="9"/>
                    <a:pt x="25" y="9"/>
                  </a:cubicBezTo>
                  <a:cubicBezTo>
                    <a:pt x="25" y="9"/>
                    <a:pt x="23" y="7"/>
                    <a:pt x="20" y="7"/>
                  </a:cubicBezTo>
                  <a:cubicBezTo>
                    <a:pt x="19" y="7"/>
                    <a:pt x="18" y="8"/>
                    <a:pt x="18" y="8"/>
                  </a:cubicBezTo>
                  <a:cubicBezTo>
                    <a:pt x="18" y="8"/>
                    <a:pt x="18" y="8"/>
                    <a:pt x="17" y="8"/>
                  </a:cubicBezTo>
                  <a:cubicBezTo>
                    <a:pt x="17" y="8"/>
                    <a:pt x="17" y="9"/>
                    <a:pt x="16" y="9"/>
                  </a:cubicBezTo>
                  <a:cubicBezTo>
                    <a:pt x="16" y="10"/>
                    <a:pt x="16" y="10"/>
                    <a:pt x="16" y="11"/>
                  </a:cubicBezTo>
                  <a:cubicBezTo>
                    <a:pt x="16" y="12"/>
                    <a:pt x="16" y="12"/>
                    <a:pt x="16" y="13"/>
                  </a:cubicBezTo>
                  <a:cubicBezTo>
                    <a:pt x="16" y="13"/>
                    <a:pt x="15" y="12"/>
                    <a:pt x="15" y="13"/>
                  </a:cubicBezTo>
                  <a:cubicBezTo>
                    <a:pt x="15" y="13"/>
                    <a:pt x="15" y="14"/>
                    <a:pt x="15" y="14"/>
                  </a:cubicBezTo>
                  <a:cubicBezTo>
                    <a:pt x="15" y="15"/>
                    <a:pt x="16" y="15"/>
                    <a:pt x="16" y="16"/>
                  </a:cubicBezTo>
                  <a:cubicBezTo>
                    <a:pt x="16" y="16"/>
                    <a:pt x="16" y="16"/>
                    <a:pt x="16" y="16"/>
                  </a:cubicBezTo>
                  <a:cubicBezTo>
                    <a:pt x="16" y="16"/>
                    <a:pt x="16" y="16"/>
                    <a:pt x="16" y="16"/>
                  </a:cubicBezTo>
                  <a:cubicBezTo>
                    <a:pt x="17" y="17"/>
                    <a:pt x="18" y="19"/>
                    <a:pt x="18" y="19"/>
                  </a:cubicBezTo>
                  <a:cubicBezTo>
                    <a:pt x="18" y="19"/>
                    <a:pt x="18" y="19"/>
                    <a:pt x="18" y="20"/>
                  </a:cubicBezTo>
                  <a:cubicBezTo>
                    <a:pt x="18" y="20"/>
                    <a:pt x="17" y="20"/>
                    <a:pt x="17" y="20"/>
                  </a:cubicBezTo>
                  <a:cubicBezTo>
                    <a:pt x="17" y="20"/>
                    <a:pt x="17" y="20"/>
                    <a:pt x="17" y="20"/>
                  </a:cubicBezTo>
                  <a:cubicBezTo>
                    <a:pt x="17" y="21"/>
                    <a:pt x="17" y="21"/>
                    <a:pt x="17" y="21"/>
                  </a:cubicBezTo>
                  <a:cubicBezTo>
                    <a:pt x="17" y="21"/>
                    <a:pt x="17" y="21"/>
                    <a:pt x="17" y="21"/>
                  </a:cubicBezTo>
                  <a:cubicBezTo>
                    <a:pt x="17" y="21"/>
                    <a:pt x="17" y="21"/>
                    <a:pt x="17" y="21"/>
                  </a:cubicBezTo>
                  <a:cubicBezTo>
                    <a:pt x="16" y="21"/>
                    <a:pt x="11" y="23"/>
                    <a:pt x="11" y="23"/>
                  </a:cubicBezTo>
                  <a:cubicBezTo>
                    <a:pt x="10" y="23"/>
                    <a:pt x="8" y="30"/>
                    <a:pt x="8" y="30"/>
                  </a:cubicBezTo>
                  <a:cubicBezTo>
                    <a:pt x="32" y="30"/>
                    <a:pt x="32" y="30"/>
                    <a:pt x="32" y="30"/>
                  </a:cubicBezTo>
                  <a:cubicBezTo>
                    <a:pt x="32" y="30"/>
                    <a:pt x="30" y="23"/>
                    <a:pt x="29" y="23"/>
                  </a:cubicBezTo>
                  <a:close/>
                  <a:moveTo>
                    <a:pt x="13" y="35"/>
                  </a:moveTo>
                  <a:cubicBezTo>
                    <a:pt x="12" y="35"/>
                    <a:pt x="11" y="35"/>
                    <a:pt x="11" y="36"/>
                  </a:cubicBezTo>
                  <a:cubicBezTo>
                    <a:pt x="11" y="37"/>
                    <a:pt x="12" y="38"/>
                    <a:pt x="13" y="38"/>
                  </a:cubicBezTo>
                  <a:cubicBezTo>
                    <a:pt x="27" y="38"/>
                    <a:pt x="27" y="38"/>
                    <a:pt x="27" y="38"/>
                  </a:cubicBezTo>
                  <a:cubicBezTo>
                    <a:pt x="28" y="38"/>
                    <a:pt x="29" y="37"/>
                    <a:pt x="29" y="36"/>
                  </a:cubicBezTo>
                  <a:cubicBezTo>
                    <a:pt x="29" y="35"/>
                    <a:pt x="28" y="35"/>
                    <a:pt x="27" y="35"/>
                  </a:cubicBezTo>
                  <a:lnTo>
                    <a:pt x="13" y="35"/>
                  </a:lnTo>
                  <a:close/>
                  <a:moveTo>
                    <a:pt x="64" y="12"/>
                  </a:moveTo>
                  <a:cubicBezTo>
                    <a:pt x="64" y="12"/>
                    <a:pt x="65" y="12"/>
                    <a:pt x="65" y="11"/>
                  </a:cubicBezTo>
                  <a:cubicBezTo>
                    <a:pt x="65" y="11"/>
                    <a:pt x="64" y="10"/>
                    <a:pt x="64" y="10"/>
                  </a:cubicBezTo>
                  <a:cubicBezTo>
                    <a:pt x="45" y="10"/>
                    <a:pt x="45" y="10"/>
                    <a:pt x="45" y="10"/>
                  </a:cubicBezTo>
                  <a:cubicBezTo>
                    <a:pt x="44" y="10"/>
                    <a:pt x="44" y="11"/>
                    <a:pt x="44" y="11"/>
                  </a:cubicBezTo>
                  <a:cubicBezTo>
                    <a:pt x="44" y="12"/>
                    <a:pt x="44" y="12"/>
                    <a:pt x="45" y="12"/>
                  </a:cubicBezTo>
                  <a:lnTo>
                    <a:pt x="64" y="12"/>
                  </a:lnTo>
                  <a:close/>
                  <a:moveTo>
                    <a:pt x="69" y="0"/>
                  </a:moveTo>
                  <a:cubicBezTo>
                    <a:pt x="6" y="0"/>
                    <a:pt x="6" y="0"/>
                    <a:pt x="6" y="0"/>
                  </a:cubicBezTo>
                  <a:cubicBezTo>
                    <a:pt x="3" y="0"/>
                    <a:pt x="0" y="3"/>
                    <a:pt x="0" y="6"/>
                  </a:cubicBezTo>
                  <a:cubicBezTo>
                    <a:pt x="0" y="53"/>
                    <a:pt x="0" y="53"/>
                    <a:pt x="0" y="53"/>
                  </a:cubicBezTo>
                  <a:cubicBezTo>
                    <a:pt x="0" y="56"/>
                    <a:pt x="3" y="58"/>
                    <a:pt x="6" y="58"/>
                  </a:cubicBezTo>
                  <a:cubicBezTo>
                    <a:pt x="41" y="58"/>
                    <a:pt x="41" y="58"/>
                    <a:pt x="41" y="58"/>
                  </a:cubicBezTo>
                  <a:cubicBezTo>
                    <a:pt x="42" y="55"/>
                    <a:pt x="42" y="55"/>
                    <a:pt x="42" y="55"/>
                  </a:cubicBezTo>
                  <a:cubicBezTo>
                    <a:pt x="6" y="55"/>
                    <a:pt x="6" y="55"/>
                    <a:pt x="6" y="55"/>
                  </a:cubicBezTo>
                  <a:cubicBezTo>
                    <a:pt x="5" y="55"/>
                    <a:pt x="3" y="54"/>
                    <a:pt x="3" y="53"/>
                  </a:cubicBezTo>
                  <a:cubicBezTo>
                    <a:pt x="3" y="6"/>
                    <a:pt x="3" y="6"/>
                    <a:pt x="3" y="6"/>
                  </a:cubicBezTo>
                  <a:cubicBezTo>
                    <a:pt x="3" y="4"/>
                    <a:pt x="5" y="3"/>
                    <a:pt x="6" y="3"/>
                  </a:cubicBezTo>
                  <a:cubicBezTo>
                    <a:pt x="69" y="3"/>
                    <a:pt x="69" y="3"/>
                    <a:pt x="69" y="3"/>
                  </a:cubicBezTo>
                  <a:cubicBezTo>
                    <a:pt x="71" y="3"/>
                    <a:pt x="72" y="4"/>
                    <a:pt x="72" y="6"/>
                  </a:cubicBezTo>
                  <a:cubicBezTo>
                    <a:pt x="72" y="53"/>
                    <a:pt x="72" y="53"/>
                    <a:pt x="72" y="53"/>
                  </a:cubicBezTo>
                  <a:cubicBezTo>
                    <a:pt x="72" y="54"/>
                    <a:pt x="71" y="55"/>
                    <a:pt x="69" y="55"/>
                  </a:cubicBezTo>
                  <a:cubicBezTo>
                    <a:pt x="69" y="55"/>
                    <a:pt x="69" y="55"/>
                    <a:pt x="69" y="55"/>
                  </a:cubicBezTo>
                  <a:cubicBezTo>
                    <a:pt x="70" y="58"/>
                    <a:pt x="70" y="58"/>
                    <a:pt x="70" y="58"/>
                  </a:cubicBezTo>
                  <a:cubicBezTo>
                    <a:pt x="73" y="58"/>
                    <a:pt x="75" y="55"/>
                    <a:pt x="75" y="53"/>
                  </a:cubicBezTo>
                  <a:cubicBezTo>
                    <a:pt x="75" y="6"/>
                    <a:pt x="75" y="6"/>
                    <a:pt x="75" y="6"/>
                  </a:cubicBezTo>
                  <a:cubicBezTo>
                    <a:pt x="75" y="3"/>
                    <a:pt x="72" y="0"/>
                    <a:pt x="69" y="0"/>
                  </a:cubicBezTo>
                  <a:close/>
                </a:path>
              </a:pathLst>
            </a:custGeom>
            <a:solidFill>
              <a:schemeClr val="bg1"/>
            </a:solidFill>
            <a:ln>
              <a:noFill/>
            </a:ln>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grpSp>
      <p:grpSp>
        <p:nvGrpSpPr>
          <p:cNvPr id="50" name="Group 101"/>
          <p:cNvGrpSpPr/>
          <p:nvPr/>
        </p:nvGrpSpPr>
        <p:grpSpPr>
          <a:xfrm>
            <a:off x="9730904" y="2662717"/>
            <a:ext cx="1160205" cy="1972756"/>
            <a:chOff x="7270689" y="2170658"/>
            <a:chExt cx="870154" cy="1479567"/>
          </a:xfrm>
        </p:grpSpPr>
        <p:grpSp>
          <p:nvGrpSpPr>
            <p:cNvPr id="51" name="Group 102"/>
            <p:cNvGrpSpPr/>
            <p:nvPr/>
          </p:nvGrpSpPr>
          <p:grpSpPr>
            <a:xfrm>
              <a:off x="7270689" y="2170658"/>
              <a:ext cx="870154" cy="1479567"/>
              <a:chOff x="7270689" y="2170658"/>
              <a:chExt cx="870154" cy="1479567"/>
            </a:xfrm>
          </p:grpSpPr>
          <p:cxnSp>
            <p:nvCxnSpPr>
              <p:cNvPr id="53" name="Straight Connector 104"/>
              <p:cNvCxnSpPr/>
              <p:nvPr/>
            </p:nvCxnSpPr>
            <p:spPr>
              <a:xfrm flipH="1">
                <a:off x="7702493" y="2170658"/>
                <a:ext cx="824" cy="609413"/>
              </a:xfrm>
              <a:prstGeom prst="line">
                <a:avLst/>
              </a:prstGeom>
              <a:ln w="25400">
                <a:solidFill>
                  <a:schemeClr val="dk2">
                    <a:lumMod val="10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4" name="Oval 105"/>
              <p:cNvSpPr/>
              <p:nvPr/>
            </p:nvSpPr>
            <p:spPr>
              <a:xfrm>
                <a:off x="7270689" y="2780071"/>
                <a:ext cx="870154" cy="870154"/>
              </a:xfrm>
              <a:prstGeom prst="ellipse">
                <a:avLst/>
              </a:prstGeom>
              <a:noFill/>
              <a:ln w="31750">
                <a:solidFill>
                  <a:schemeClr val="dk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id-ID" sz="2400" b="0" i="0" u="none" strike="noStrike" kern="1200" cap="none" spc="0" normalizeH="0" baseline="0" noProof="0" dirty="0">
                  <a:ln>
                    <a:noFill/>
                  </a:ln>
                  <a:solidFill>
                    <a:prstClr val="white"/>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grpSp>
        <p:sp>
          <p:nvSpPr>
            <p:cNvPr id="52" name="Freeform 223"/>
            <p:cNvSpPr>
              <a:spLocks noEditPoints="1"/>
            </p:cNvSpPr>
            <p:nvPr/>
          </p:nvSpPr>
          <p:spPr bwMode="auto">
            <a:xfrm>
              <a:off x="7536504" y="3038059"/>
              <a:ext cx="338524" cy="354178"/>
            </a:xfrm>
            <a:custGeom>
              <a:avLst/>
              <a:gdLst>
                <a:gd name="T0" fmla="*/ 46 w 73"/>
                <a:gd name="T1" fmla="*/ 14 h 74"/>
                <a:gd name="T2" fmla="*/ 46 w 73"/>
                <a:gd name="T3" fmla="*/ 15 h 74"/>
                <a:gd name="T4" fmla="*/ 44 w 73"/>
                <a:gd name="T5" fmla="*/ 15 h 74"/>
                <a:gd name="T6" fmla="*/ 42 w 73"/>
                <a:gd name="T7" fmla="*/ 35 h 74"/>
                <a:gd name="T8" fmla="*/ 43 w 73"/>
                <a:gd name="T9" fmla="*/ 35 h 74"/>
                <a:gd name="T10" fmla="*/ 41 w 73"/>
                <a:gd name="T11" fmla="*/ 27 h 74"/>
                <a:gd name="T12" fmla="*/ 22 w 73"/>
                <a:gd name="T13" fmla="*/ 31 h 74"/>
                <a:gd name="T14" fmla="*/ 30 w 73"/>
                <a:gd name="T15" fmla="*/ 23 h 74"/>
                <a:gd name="T16" fmla="*/ 23 w 73"/>
                <a:gd name="T17" fmla="*/ 16 h 74"/>
                <a:gd name="T18" fmla="*/ 33 w 73"/>
                <a:gd name="T19" fmla="*/ 16 h 74"/>
                <a:gd name="T20" fmla="*/ 20 w 73"/>
                <a:gd name="T21" fmla="*/ 19 h 74"/>
                <a:gd name="T22" fmla="*/ 20 w 73"/>
                <a:gd name="T23" fmla="*/ 22 h 74"/>
                <a:gd name="T24" fmla="*/ 20 w 73"/>
                <a:gd name="T25" fmla="*/ 24 h 74"/>
                <a:gd name="T26" fmla="*/ 20 w 73"/>
                <a:gd name="T27" fmla="*/ 20 h 74"/>
                <a:gd name="T28" fmla="*/ 21 w 73"/>
                <a:gd name="T29" fmla="*/ 24 h 74"/>
                <a:gd name="T30" fmla="*/ 49 w 73"/>
                <a:gd name="T31" fmla="*/ 50 h 74"/>
                <a:gd name="T32" fmla="*/ 23 w 73"/>
                <a:gd name="T33" fmla="*/ 16 h 74"/>
                <a:gd name="T34" fmla="*/ 33 w 73"/>
                <a:gd name="T35" fmla="*/ 24 h 74"/>
                <a:gd name="T36" fmla="*/ 16 w 73"/>
                <a:gd name="T37" fmla="*/ 39 h 74"/>
                <a:gd name="T38" fmla="*/ 17 w 73"/>
                <a:gd name="T39" fmla="*/ 40 h 74"/>
                <a:gd name="T40" fmla="*/ 37 w 73"/>
                <a:gd name="T41" fmla="*/ 27 h 74"/>
                <a:gd name="T42" fmla="*/ 18 w 73"/>
                <a:gd name="T43" fmla="*/ 28 h 74"/>
                <a:gd name="T44" fmla="*/ 35 w 73"/>
                <a:gd name="T45" fmla="*/ 29 h 74"/>
                <a:gd name="T46" fmla="*/ 35 w 73"/>
                <a:gd name="T47" fmla="*/ 26 h 74"/>
                <a:gd name="T48" fmla="*/ 34 w 73"/>
                <a:gd name="T49" fmla="*/ 22 h 74"/>
                <a:gd name="T50" fmla="*/ 20 w 73"/>
                <a:gd name="T51" fmla="*/ 43 h 74"/>
                <a:gd name="T52" fmla="*/ 20 w 73"/>
                <a:gd name="T53" fmla="*/ 41 h 74"/>
                <a:gd name="T54" fmla="*/ 61 w 73"/>
                <a:gd name="T55" fmla="*/ 29 h 74"/>
                <a:gd name="T56" fmla="*/ 17 w 73"/>
                <a:gd name="T57" fmla="*/ 21 h 74"/>
                <a:gd name="T58" fmla="*/ 14 w 73"/>
                <a:gd name="T59" fmla="*/ 32 h 74"/>
                <a:gd name="T60" fmla="*/ 19 w 73"/>
                <a:gd name="T61" fmla="*/ 30 h 74"/>
                <a:gd name="T62" fmla="*/ 12 w 73"/>
                <a:gd name="T63" fmla="*/ 29 h 74"/>
                <a:gd name="T64" fmla="*/ 14 w 73"/>
                <a:gd name="T65" fmla="*/ 28 h 74"/>
                <a:gd name="T66" fmla="*/ 14 w 73"/>
                <a:gd name="T67" fmla="*/ 43 h 74"/>
                <a:gd name="T68" fmla="*/ 57 w 73"/>
                <a:gd name="T69" fmla="*/ 43 h 74"/>
                <a:gd name="T70" fmla="*/ 49 w 73"/>
                <a:gd name="T71" fmla="*/ 42 h 74"/>
                <a:gd name="T72" fmla="*/ 47 w 73"/>
                <a:gd name="T73" fmla="*/ 50 h 74"/>
                <a:gd name="T74" fmla="*/ 37 w 73"/>
                <a:gd name="T75" fmla="*/ 44 h 74"/>
                <a:gd name="T76" fmla="*/ 41 w 73"/>
                <a:gd name="T77" fmla="*/ 37 h 74"/>
                <a:gd name="T78" fmla="*/ 40 w 73"/>
                <a:gd name="T79" fmla="*/ 33 h 74"/>
                <a:gd name="T80" fmla="*/ 36 w 73"/>
                <a:gd name="T81" fmla="*/ 31 h 74"/>
                <a:gd name="T82" fmla="*/ 41 w 73"/>
                <a:gd name="T83" fmla="*/ 26 h 74"/>
                <a:gd name="T84" fmla="*/ 38 w 73"/>
                <a:gd name="T85" fmla="*/ 26 h 74"/>
                <a:gd name="T86" fmla="*/ 43 w 73"/>
                <a:gd name="T87" fmla="*/ 22 h 74"/>
                <a:gd name="T88" fmla="*/ 49 w 73"/>
                <a:gd name="T89" fmla="*/ 22 h 74"/>
                <a:gd name="T90" fmla="*/ 52 w 73"/>
                <a:gd name="T91" fmla="*/ 20 h 74"/>
                <a:gd name="T92" fmla="*/ 20 w 73"/>
                <a:gd name="T93" fmla="*/ 17 h 74"/>
                <a:gd name="T94" fmla="*/ 15 w 73"/>
                <a:gd name="T95" fmla="*/ 24 h 74"/>
                <a:gd name="T96" fmla="*/ 22 w 73"/>
                <a:gd name="T97" fmla="*/ 27 h 74"/>
                <a:gd name="T98" fmla="*/ 19 w 73"/>
                <a:gd name="T99" fmla="*/ 32 h 74"/>
                <a:gd name="T100" fmla="*/ 12 w 73"/>
                <a:gd name="T101" fmla="*/ 37 h 74"/>
                <a:gd name="T102" fmla="*/ 21 w 73"/>
                <a:gd name="T103" fmla="*/ 43 h 74"/>
                <a:gd name="T104" fmla="*/ 24 w 73"/>
                <a:gd name="T105" fmla="*/ 52 h 74"/>
                <a:gd name="T106" fmla="*/ 24 w 73"/>
                <a:gd name="T107" fmla="*/ 50 h 74"/>
                <a:gd name="T108" fmla="*/ 21 w 73"/>
                <a:gd name="T109" fmla="*/ 29 h 74"/>
                <a:gd name="T110" fmla="*/ 48 w 73"/>
                <a:gd name="T111" fmla="*/ 33 h 74"/>
                <a:gd name="T112" fmla="*/ 46 w 73"/>
                <a:gd name="T113" fmla="*/ 32 h 74"/>
                <a:gd name="T114" fmla="*/ 43 w 73"/>
                <a:gd name="T115" fmla="*/ 26 h 74"/>
                <a:gd name="T116" fmla="*/ 43 w 73"/>
                <a:gd name="T117" fmla="*/ 26 h 74"/>
                <a:gd name="T118" fmla="*/ 45 w 73"/>
                <a:gd name="T119" fmla="*/ 27 h 74"/>
                <a:gd name="T120" fmla="*/ 49 w 73"/>
                <a:gd name="T121" fmla="*/ 27 h 74"/>
                <a:gd name="T122" fmla="*/ 43 w 73"/>
                <a:gd name="T123" fmla="*/ 27 h 74"/>
                <a:gd name="T124" fmla="*/ 44 w 73"/>
                <a:gd name="T125" fmla="*/ 4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3" h="74">
                  <a:moveTo>
                    <a:pt x="0" y="18"/>
                  </a:moveTo>
                  <a:cubicBezTo>
                    <a:pt x="4" y="20"/>
                    <a:pt x="4" y="20"/>
                    <a:pt x="4" y="20"/>
                  </a:cubicBezTo>
                  <a:cubicBezTo>
                    <a:pt x="11" y="8"/>
                    <a:pt x="23" y="0"/>
                    <a:pt x="37" y="0"/>
                  </a:cubicBezTo>
                  <a:cubicBezTo>
                    <a:pt x="54" y="0"/>
                    <a:pt x="69" y="12"/>
                    <a:pt x="73" y="29"/>
                  </a:cubicBezTo>
                  <a:cubicBezTo>
                    <a:pt x="73" y="30"/>
                    <a:pt x="73" y="31"/>
                    <a:pt x="72" y="31"/>
                  </a:cubicBezTo>
                  <a:cubicBezTo>
                    <a:pt x="72" y="31"/>
                    <a:pt x="72" y="31"/>
                    <a:pt x="71" y="31"/>
                  </a:cubicBezTo>
                  <a:cubicBezTo>
                    <a:pt x="71" y="31"/>
                    <a:pt x="70" y="31"/>
                    <a:pt x="70" y="30"/>
                  </a:cubicBezTo>
                  <a:cubicBezTo>
                    <a:pt x="67" y="14"/>
                    <a:pt x="53" y="3"/>
                    <a:pt x="37" y="3"/>
                  </a:cubicBezTo>
                  <a:cubicBezTo>
                    <a:pt x="24" y="3"/>
                    <a:pt x="13" y="10"/>
                    <a:pt x="7" y="21"/>
                  </a:cubicBezTo>
                  <a:cubicBezTo>
                    <a:pt x="11" y="22"/>
                    <a:pt x="11" y="22"/>
                    <a:pt x="11" y="22"/>
                  </a:cubicBezTo>
                  <a:cubicBezTo>
                    <a:pt x="2" y="30"/>
                    <a:pt x="2" y="30"/>
                    <a:pt x="2" y="30"/>
                  </a:cubicBezTo>
                  <a:lnTo>
                    <a:pt x="0" y="18"/>
                  </a:lnTo>
                  <a:close/>
                  <a:moveTo>
                    <a:pt x="73" y="56"/>
                  </a:moveTo>
                  <a:cubicBezTo>
                    <a:pt x="71" y="44"/>
                    <a:pt x="71" y="44"/>
                    <a:pt x="71" y="44"/>
                  </a:cubicBezTo>
                  <a:cubicBezTo>
                    <a:pt x="62" y="52"/>
                    <a:pt x="62" y="52"/>
                    <a:pt x="62" y="52"/>
                  </a:cubicBezTo>
                  <a:cubicBezTo>
                    <a:pt x="66" y="53"/>
                    <a:pt x="66" y="53"/>
                    <a:pt x="66" y="53"/>
                  </a:cubicBezTo>
                  <a:cubicBezTo>
                    <a:pt x="61" y="64"/>
                    <a:pt x="49" y="71"/>
                    <a:pt x="37" y="71"/>
                  </a:cubicBezTo>
                  <a:cubicBezTo>
                    <a:pt x="21" y="71"/>
                    <a:pt x="7" y="59"/>
                    <a:pt x="3" y="44"/>
                  </a:cubicBezTo>
                  <a:cubicBezTo>
                    <a:pt x="3" y="43"/>
                    <a:pt x="3" y="42"/>
                    <a:pt x="2" y="43"/>
                  </a:cubicBezTo>
                  <a:cubicBezTo>
                    <a:pt x="1" y="43"/>
                    <a:pt x="0" y="44"/>
                    <a:pt x="1" y="44"/>
                  </a:cubicBezTo>
                  <a:cubicBezTo>
                    <a:pt x="4" y="61"/>
                    <a:pt x="19" y="74"/>
                    <a:pt x="37" y="74"/>
                  </a:cubicBezTo>
                  <a:cubicBezTo>
                    <a:pt x="50" y="74"/>
                    <a:pt x="63" y="66"/>
                    <a:pt x="69" y="54"/>
                  </a:cubicBezTo>
                  <a:lnTo>
                    <a:pt x="73" y="56"/>
                  </a:lnTo>
                  <a:close/>
                  <a:moveTo>
                    <a:pt x="51" y="18"/>
                  </a:moveTo>
                  <a:cubicBezTo>
                    <a:pt x="51" y="18"/>
                    <a:pt x="51" y="18"/>
                    <a:pt x="51" y="18"/>
                  </a:cubicBezTo>
                  <a:cubicBezTo>
                    <a:pt x="51" y="18"/>
                    <a:pt x="51" y="18"/>
                    <a:pt x="51" y="18"/>
                  </a:cubicBezTo>
                  <a:cubicBezTo>
                    <a:pt x="51" y="18"/>
                    <a:pt x="51" y="18"/>
                    <a:pt x="51" y="18"/>
                  </a:cubicBezTo>
                  <a:cubicBezTo>
                    <a:pt x="51" y="18"/>
                    <a:pt x="51" y="18"/>
                    <a:pt x="52" y="18"/>
                  </a:cubicBezTo>
                  <a:cubicBezTo>
                    <a:pt x="52" y="18"/>
                    <a:pt x="51" y="18"/>
                    <a:pt x="51" y="18"/>
                  </a:cubicBezTo>
                  <a:cubicBezTo>
                    <a:pt x="51" y="18"/>
                    <a:pt x="51" y="18"/>
                    <a:pt x="51" y="18"/>
                  </a:cubicBezTo>
                  <a:cubicBezTo>
                    <a:pt x="51" y="18"/>
                    <a:pt x="51" y="18"/>
                    <a:pt x="51" y="18"/>
                  </a:cubicBezTo>
                  <a:cubicBezTo>
                    <a:pt x="51" y="18"/>
                    <a:pt x="51" y="18"/>
                    <a:pt x="51" y="18"/>
                  </a:cubicBezTo>
                  <a:cubicBezTo>
                    <a:pt x="51" y="18"/>
                    <a:pt x="51" y="18"/>
                    <a:pt x="51" y="18"/>
                  </a:cubicBezTo>
                  <a:cubicBezTo>
                    <a:pt x="51" y="18"/>
                    <a:pt x="51" y="18"/>
                    <a:pt x="51" y="18"/>
                  </a:cubicBezTo>
                  <a:cubicBezTo>
                    <a:pt x="51" y="18"/>
                    <a:pt x="51" y="18"/>
                    <a:pt x="51" y="18"/>
                  </a:cubicBezTo>
                  <a:close/>
                  <a:moveTo>
                    <a:pt x="47" y="18"/>
                  </a:move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lose/>
                  <a:moveTo>
                    <a:pt x="47" y="19"/>
                  </a:move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20"/>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8" y="19"/>
                    <a:pt x="48" y="19"/>
                  </a:cubicBezTo>
                  <a:cubicBezTo>
                    <a:pt x="48" y="19"/>
                    <a:pt x="48" y="19"/>
                    <a:pt x="48" y="19"/>
                  </a:cubicBezTo>
                  <a:cubicBezTo>
                    <a:pt x="48" y="19"/>
                    <a:pt x="48" y="19"/>
                    <a:pt x="48" y="19"/>
                  </a:cubicBezTo>
                  <a:cubicBezTo>
                    <a:pt x="48" y="19"/>
                    <a:pt x="48" y="19"/>
                    <a:pt x="48" y="19"/>
                  </a:cubicBezTo>
                  <a:cubicBezTo>
                    <a:pt x="48" y="19"/>
                    <a:pt x="48" y="19"/>
                    <a:pt x="48" y="19"/>
                  </a:cubicBezTo>
                  <a:cubicBezTo>
                    <a:pt x="48" y="19"/>
                    <a:pt x="48" y="19"/>
                    <a:pt x="48" y="19"/>
                  </a:cubicBezTo>
                  <a:cubicBezTo>
                    <a:pt x="48" y="19"/>
                    <a:pt x="48" y="19"/>
                    <a:pt x="47" y="19"/>
                  </a:cubicBezTo>
                  <a:cubicBezTo>
                    <a:pt x="47" y="19"/>
                    <a:pt x="47" y="19"/>
                    <a:pt x="47" y="19"/>
                  </a:cubicBezTo>
                  <a:cubicBezTo>
                    <a:pt x="48" y="19"/>
                    <a:pt x="48" y="19"/>
                    <a:pt x="48" y="19"/>
                  </a:cubicBezTo>
                  <a:cubicBezTo>
                    <a:pt x="48" y="19"/>
                    <a:pt x="48" y="19"/>
                    <a:pt x="48" y="19"/>
                  </a:cubicBezTo>
                  <a:cubicBezTo>
                    <a:pt x="48" y="19"/>
                    <a:pt x="48" y="19"/>
                    <a:pt x="48" y="19"/>
                  </a:cubicBezTo>
                  <a:cubicBezTo>
                    <a:pt x="48" y="19"/>
                    <a:pt x="48" y="19"/>
                    <a:pt x="48" y="19"/>
                  </a:cubicBezTo>
                  <a:cubicBezTo>
                    <a:pt x="48" y="19"/>
                    <a:pt x="48" y="19"/>
                    <a:pt x="48" y="19"/>
                  </a:cubicBezTo>
                  <a:cubicBezTo>
                    <a:pt x="48" y="19"/>
                    <a:pt x="48" y="19"/>
                    <a:pt x="48" y="19"/>
                  </a:cubicBezTo>
                  <a:cubicBezTo>
                    <a:pt x="48" y="19"/>
                    <a:pt x="48" y="19"/>
                    <a:pt x="48" y="19"/>
                  </a:cubicBezTo>
                  <a:cubicBezTo>
                    <a:pt x="48" y="19"/>
                    <a:pt x="48" y="19"/>
                    <a:pt x="48" y="19"/>
                  </a:cubicBezTo>
                  <a:cubicBezTo>
                    <a:pt x="48" y="19"/>
                    <a:pt x="48" y="19"/>
                    <a:pt x="48" y="19"/>
                  </a:cubicBezTo>
                  <a:cubicBezTo>
                    <a:pt x="48" y="19"/>
                    <a:pt x="48" y="19"/>
                    <a:pt x="48" y="19"/>
                  </a:cubicBezTo>
                  <a:cubicBezTo>
                    <a:pt x="48" y="19"/>
                    <a:pt x="48" y="19"/>
                    <a:pt x="48" y="19"/>
                  </a:cubicBezTo>
                  <a:cubicBezTo>
                    <a:pt x="48" y="19"/>
                    <a:pt x="48" y="19"/>
                    <a:pt x="48" y="19"/>
                  </a:cubicBezTo>
                  <a:cubicBezTo>
                    <a:pt x="48" y="19"/>
                    <a:pt x="48" y="19"/>
                    <a:pt x="48" y="19"/>
                  </a:cubicBezTo>
                  <a:cubicBezTo>
                    <a:pt x="48" y="19"/>
                    <a:pt x="48" y="19"/>
                    <a:pt x="48" y="19"/>
                  </a:cubicBezTo>
                  <a:cubicBezTo>
                    <a:pt x="48" y="19"/>
                    <a:pt x="48" y="19"/>
                    <a:pt x="48" y="19"/>
                  </a:cubicBezTo>
                  <a:cubicBezTo>
                    <a:pt x="48" y="19"/>
                    <a:pt x="48" y="19"/>
                    <a:pt x="48" y="19"/>
                  </a:cubicBezTo>
                  <a:cubicBezTo>
                    <a:pt x="48" y="19"/>
                    <a:pt x="48" y="19"/>
                    <a:pt x="48" y="19"/>
                  </a:cubicBezTo>
                  <a:cubicBezTo>
                    <a:pt x="48" y="19"/>
                    <a:pt x="48" y="19"/>
                    <a:pt x="48" y="19"/>
                  </a:cubicBezTo>
                  <a:cubicBezTo>
                    <a:pt x="48" y="19"/>
                    <a:pt x="48" y="19"/>
                    <a:pt x="48" y="19"/>
                  </a:cubicBezTo>
                  <a:cubicBezTo>
                    <a:pt x="48" y="19"/>
                    <a:pt x="48" y="19"/>
                    <a:pt x="48" y="19"/>
                  </a:cubicBezTo>
                  <a:cubicBezTo>
                    <a:pt x="48" y="19"/>
                    <a:pt x="48" y="19"/>
                    <a:pt x="48" y="19"/>
                  </a:cubicBezTo>
                  <a:cubicBezTo>
                    <a:pt x="48" y="19"/>
                    <a:pt x="48" y="19"/>
                    <a:pt x="48" y="19"/>
                  </a:cubicBezTo>
                  <a:cubicBezTo>
                    <a:pt x="48" y="19"/>
                    <a:pt x="48" y="19"/>
                    <a:pt x="48" y="19"/>
                  </a:cubicBezTo>
                  <a:cubicBezTo>
                    <a:pt x="48" y="18"/>
                    <a:pt x="48" y="18"/>
                    <a:pt x="48" y="18"/>
                  </a:cubicBezTo>
                  <a:cubicBezTo>
                    <a:pt x="48" y="18"/>
                    <a:pt x="48" y="18"/>
                    <a:pt x="48" y="18"/>
                  </a:cubicBezTo>
                  <a:cubicBezTo>
                    <a:pt x="48" y="18"/>
                    <a:pt x="48" y="18"/>
                    <a:pt x="48" y="18"/>
                  </a:cubicBezTo>
                  <a:cubicBezTo>
                    <a:pt x="48" y="18"/>
                    <a:pt x="48" y="18"/>
                    <a:pt x="48" y="18"/>
                  </a:cubicBezTo>
                  <a:cubicBezTo>
                    <a:pt x="48" y="18"/>
                    <a:pt x="48" y="18"/>
                    <a:pt x="48" y="18"/>
                  </a:cubicBezTo>
                  <a:cubicBezTo>
                    <a:pt x="48" y="18"/>
                    <a:pt x="48" y="18"/>
                    <a:pt x="48" y="18"/>
                  </a:cubicBezTo>
                  <a:cubicBezTo>
                    <a:pt x="48" y="18"/>
                    <a:pt x="48" y="18"/>
                    <a:pt x="48" y="18"/>
                  </a:cubicBezTo>
                  <a:cubicBezTo>
                    <a:pt x="48" y="18"/>
                    <a:pt x="48" y="18"/>
                    <a:pt x="48" y="18"/>
                  </a:cubicBezTo>
                  <a:cubicBezTo>
                    <a:pt x="48" y="18"/>
                    <a:pt x="48" y="18"/>
                    <a:pt x="48" y="18"/>
                  </a:cubicBezTo>
                  <a:cubicBezTo>
                    <a:pt x="48" y="18"/>
                    <a:pt x="48" y="18"/>
                    <a:pt x="48" y="18"/>
                  </a:cubicBezTo>
                  <a:cubicBezTo>
                    <a:pt x="48" y="18"/>
                    <a:pt x="48" y="18"/>
                    <a:pt x="48" y="18"/>
                  </a:cubicBezTo>
                  <a:cubicBezTo>
                    <a:pt x="48" y="18"/>
                    <a:pt x="48" y="18"/>
                    <a:pt x="48" y="18"/>
                  </a:cubicBezTo>
                  <a:cubicBezTo>
                    <a:pt x="48" y="18"/>
                    <a:pt x="48" y="18"/>
                    <a:pt x="48" y="18"/>
                  </a:cubicBezTo>
                  <a:cubicBezTo>
                    <a:pt x="48" y="18"/>
                    <a:pt x="48" y="18"/>
                    <a:pt x="48" y="18"/>
                  </a:cubicBezTo>
                  <a:cubicBezTo>
                    <a:pt x="48" y="18"/>
                    <a:pt x="48" y="18"/>
                    <a:pt x="49" y="18"/>
                  </a:cubicBezTo>
                  <a:cubicBezTo>
                    <a:pt x="49" y="18"/>
                    <a:pt x="49" y="18"/>
                    <a:pt x="49" y="18"/>
                  </a:cubicBezTo>
                  <a:cubicBezTo>
                    <a:pt x="49" y="18"/>
                    <a:pt x="49" y="18"/>
                    <a:pt x="49" y="18"/>
                  </a:cubicBezTo>
                  <a:cubicBezTo>
                    <a:pt x="49" y="18"/>
                    <a:pt x="49" y="18"/>
                    <a:pt x="49" y="18"/>
                  </a:cubicBezTo>
                  <a:cubicBezTo>
                    <a:pt x="49" y="18"/>
                    <a:pt x="49" y="18"/>
                    <a:pt x="49" y="18"/>
                  </a:cubicBezTo>
                  <a:cubicBezTo>
                    <a:pt x="49" y="18"/>
                    <a:pt x="49" y="18"/>
                    <a:pt x="49" y="18"/>
                  </a:cubicBezTo>
                  <a:cubicBezTo>
                    <a:pt x="49" y="18"/>
                    <a:pt x="49" y="18"/>
                    <a:pt x="49" y="18"/>
                  </a:cubicBezTo>
                  <a:cubicBezTo>
                    <a:pt x="49" y="18"/>
                    <a:pt x="49" y="18"/>
                    <a:pt x="49" y="18"/>
                  </a:cubicBezTo>
                  <a:cubicBezTo>
                    <a:pt x="49" y="18"/>
                    <a:pt x="49" y="18"/>
                    <a:pt x="49" y="18"/>
                  </a:cubicBezTo>
                  <a:cubicBezTo>
                    <a:pt x="49" y="17"/>
                    <a:pt x="49" y="17"/>
                    <a:pt x="49" y="17"/>
                  </a:cubicBezTo>
                  <a:cubicBezTo>
                    <a:pt x="49" y="17"/>
                    <a:pt x="49" y="17"/>
                    <a:pt x="49" y="17"/>
                  </a:cubicBezTo>
                  <a:cubicBezTo>
                    <a:pt x="49" y="17"/>
                    <a:pt x="49" y="17"/>
                    <a:pt x="49" y="17"/>
                  </a:cubicBezTo>
                  <a:cubicBezTo>
                    <a:pt x="49" y="17"/>
                    <a:pt x="49" y="17"/>
                    <a:pt x="49" y="17"/>
                  </a:cubicBezTo>
                  <a:cubicBezTo>
                    <a:pt x="49" y="17"/>
                    <a:pt x="49" y="17"/>
                    <a:pt x="49" y="17"/>
                  </a:cubicBezTo>
                  <a:cubicBezTo>
                    <a:pt x="49" y="17"/>
                    <a:pt x="49" y="17"/>
                    <a:pt x="49" y="17"/>
                  </a:cubicBezTo>
                  <a:cubicBezTo>
                    <a:pt x="49" y="17"/>
                    <a:pt x="49" y="17"/>
                    <a:pt x="49" y="17"/>
                  </a:cubicBezTo>
                  <a:cubicBezTo>
                    <a:pt x="49" y="17"/>
                    <a:pt x="49" y="17"/>
                    <a:pt x="49" y="17"/>
                  </a:cubicBezTo>
                  <a:cubicBezTo>
                    <a:pt x="49" y="17"/>
                    <a:pt x="49" y="17"/>
                    <a:pt x="49" y="17"/>
                  </a:cubicBezTo>
                  <a:cubicBezTo>
                    <a:pt x="49" y="17"/>
                    <a:pt x="49" y="17"/>
                    <a:pt x="49" y="17"/>
                  </a:cubicBezTo>
                  <a:cubicBezTo>
                    <a:pt x="49" y="17"/>
                    <a:pt x="49" y="17"/>
                    <a:pt x="49" y="17"/>
                  </a:cubicBezTo>
                  <a:cubicBezTo>
                    <a:pt x="49" y="17"/>
                    <a:pt x="49" y="17"/>
                    <a:pt x="49" y="17"/>
                  </a:cubicBezTo>
                  <a:cubicBezTo>
                    <a:pt x="49" y="17"/>
                    <a:pt x="49" y="17"/>
                    <a:pt x="49" y="17"/>
                  </a:cubicBezTo>
                  <a:cubicBezTo>
                    <a:pt x="49" y="17"/>
                    <a:pt x="49" y="17"/>
                    <a:pt x="49" y="17"/>
                  </a:cubicBezTo>
                  <a:cubicBezTo>
                    <a:pt x="49" y="17"/>
                    <a:pt x="49" y="17"/>
                    <a:pt x="49" y="17"/>
                  </a:cubicBezTo>
                  <a:cubicBezTo>
                    <a:pt x="49" y="17"/>
                    <a:pt x="49" y="17"/>
                    <a:pt x="49" y="17"/>
                  </a:cubicBezTo>
                  <a:cubicBezTo>
                    <a:pt x="49" y="17"/>
                    <a:pt x="49" y="17"/>
                    <a:pt x="49" y="17"/>
                  </a:cubicBezTo>
                  <a:cubicBezTo>
                    <a:pt x="49" y="17"/>
                    <a:pt x="49" y="17"/>
                    <a:pt x="49" y="17"/>
                  </a:cubicBezTo>
                  <a:cubicBezTo>
                    <a:pt x="49" y="17"/>
                    <a:pt x="49" y="17"/>
                    <a:pt x="49" y="17"/>
                  </a:cubicBezTo>
                  <a:cubicBezTo>
                    <a:pt x="49" y="17"/>
                    <a:pt x="49" y="17"/>
                    <a:pt x="49" y="17"/>
                  </a:cubicBezTo>
                  <a:cubicBezTo>
                    <a:pt x="49" y="17"/>
                    <a:pt x="49" y="17"/>
                    <a:pt x="49" y="17"/>
                  </a:cubicBezTo>
                  <a:cubicBezTo>
                    <a:pt x="48" y="17"/>
                    <a:pt x="48" y="17"/>
                    <a:pt x="48" y="17"/>
                  </a:cubicBezTo>
                  <a:cubicBezTo>
                    <a:pt x="48" y="17"/>
                    <a:pt x="48" y="17"/>
                    <a:pt x="48" y="17"/>
                  </a:cubicBezTo>
                  <a:cubicBezTo>
                    <a:pt x="48" y="17"/>
                    <a:pt x="48" y="17"/>
                    <a:pt x="48" y="17"/>
                  </a:cubicBezTo>
                  <a:cubicBezTo>
                    <a:pt x="48" y="17"/>
                    <a:pt x="48" y="17"/>
                    <a:pt x="48" y="17"/>
                  </a:cubicBezTo>
                  <a:cubicBezTo>
                    <a:pt x="48" y="17"/>
                    <a:pt x="48" y="17"/>
                    <a:pt x="48" y="17"/>
                  </a:cubicBezTo>
                  <a:cubicBezTo>
                    <a:pt x="48" y="17"/>
                    <a:pt x="48" y="17"/>
                    <a:pt x="48" y="17"/>
                  </a:cubicBezTo>
                  <a:cubicBezTo>
                    <a:pt x="48" y="17"/>
                    <a:pt x="48" y="17"/>
                    <a:pt x="48" y="17"/>
                  </a:cubicBezTo>
                  <a:cubicBezTo>
                    <a:pt x="48" y="17"/>
                    <a:pt x="48" y="17"/>
                    <a:pt x="48" y="17"/>
                  </a:cubicBezTo>
                  <a:cubicBezTo>
                    <a:pt x="48" y="17"/>
                    <a:pt x="48" y="17"/>
                    <a:pt x="48" y="17"/>
                  </a:cubicBezTo>
                  <a:cubicBezTo>
                    <a:pt x="48" y="17"/>
                    <a:pt x="48" y="17"/>
                    <a:pt x="48" y="17"/>
                  </a:cubicBezTo>
                  <a:cubicBezTo>
                    <a:pt x="48" y="17"/>
                    <a:pt x="48" y="17"/>
                    <a:pt x="48" y="17"/>
                  </a:cubicBezTo>
                  <a:cubicBezTo>
                    <a:pt x="48" y="17"/>
                    <a:pt x="48" y="17"/>
                    <a:pt x="48" y="17"/>
                  </a:cubicBezTo>
                  <a:cubicBezTo>
                    <a:pt x="48" y="17"/>
                    <a:pt x="48" y="17"/>
                    <a:pt x="48" y="17"/>
                  </a:cubicBezTo>
                  <a:cubicBezTo>
                    <a:pt x="48" y="17"/>
                    <a:pt x="48" y="17"/>
                    <a:pt x="48" y="17"/>
                  </a:cubicBezTo>
                  <a:cubicBezTo>
                    <a:pt x="48" y="17"/>
                    <a:pt x="48" y="18"/>
                    <a:pt x="48" y="18"/>
                  </a:cubicBezTo>
                  <a:cubicBezTo>
                    <a:pt x="48" y="18"/>
                    <a:pt x="48" y="18"/>
                    <a:pt x="48" y="18"/>
                  </a:cubicBezTo>
                  <a:cubicBezTo>
                    <a:pt x="48" y="18"/>
                    <a:pt x="48" y="18"/>
                    <a:pt x="48" y="18"/>
                  </a:cubicBezTo>
                  <a:cubicBezTo>
                    <a:pt x="48" y="18"/>
                    <a:pt x="48" y="18"/>
                    <a:pt x="48" y="18"/>
                  </a:cubicBezTo>
                  <a:cubicBezTo>
                    <a:pt x="48" y="18"/>
                    <a:pt x="48" y="18"/>
                    <a:pt x="48" y="18"/>
                  </a:cubicBezTo>
                  <a:cubicBezTo>
                    <a:pt x="48" y="18"/>
                    <a:pt x="48" y="18"/>
                    <a:pt x="48" y="18"/>
                  </a:cubicBezTo>
                  <a:cubicBezTo>
                    <a:pt x="48" y="18"/>
                    <a:pt x="48" y="18"/>
                    <a:pt x="48" y="18"/>
                  </a:cubicBezTo>
                  <a:cubicBezTo>
                    <a:pt x="48" y="18"/>
                    <a:pt x="48" y="18"/>
                    <a:pt x="48" y="18"/>
                  </a:cubicBezTo>
                  <a:cubicBezTo>
                    <a:pt x="48" y="18"/>
                    <a:pt x="48" y="18"/>
                    <a:pt x="48" y="18"/>
                  </a:cubicBezTo>
                  <a:cubicBezTo>
                    <a:pt x="48" y="18"/>
                    <a:pt x="48" y="18"/>
                    <a:pt x="48" y="18"/>
                  </a:cubicBezTo>
                  <a:cubicBezTo>
                    <a:pt x="48" y="18"/>
                    <a:pt x="48" y="18"/>
                    <a:pt x="48" y="18"/>
                  </a:cubicBezTo>
                  <a:cubicBezTo>
                    <a:pt x="48" y="18"/>
                    <a:pt x="48" y="18"/>
                    <a:pt x="48" y="18"/>
                  </a:cubicBezTo>
                  <a:cubicBezTo>
                    <a:pt x="48" y="18"/>
                    <a:pt x="48" y="18"/>
                    <a:pt x="48" y="18"/>
                  </a:cubicBezTo>
                  <a:cubicBezTo>
                    <a:pt x="48" y="18"/>
                    <a:pt x="48" y="18"/>
                    <a:pt x="48" y="18"/>
                  </a:cubicBezTo>
                  <a:cubicBezTo>
                    <a:pt x="47" y="18"/>
                    <a:pt x="47" y="18"/>
                    <a:pt x="47" y="18"/>
                  </a:cubicBezTo>
                  <a:cubicBezTo>
                    <a:pt x="47" y="18"/>
                    <a:pt x="48" y="18"/>
                    <a:pt x="48" y="18"/>
                  </a:cubicBezTo>
                  <a:cubicBezTo>
                    <a:pt x="48" y="18"/>
                    <a:pt x="48"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8"/>
                    <a:pt x="47" y="18"/>
                    <a:pt x="47" y="18"/>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ubicBezTo>
                    <a:pt x="47" y="19"/>
                    <a:pt x="47" y="19"/>
                    <a:pt x="47" y="19"/>
                  </a:cubicBezTo>
                  <a:close/>
                  <a:moveTo>
                    <a:pt x="48" y="22"/>
                  </a:move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lose/>
                  <a:moveTo>
                    <a:pt x="46" y="14"/>
                  </a:move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lose/>
                  <a:moveTo>
                    <a:pt x="46" y="15"/>
                  </a:move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lose/>
                  <a:moveTo>
                    <a:pt x="46" y="14"/>
                  </a:move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lose/>
                  <a:moveTo>
                    <a:pt x="48" y="22"/>
                  </a:move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lose/>
                  <a:moveTo>
                    <a:pt x="46" y="15"/>
                  </a:move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lose/>
                  <a:moveTo>
                    <a:pt x="46" y="14"/>
                  </a:move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lose/>
                  <a:moveTo>
                    <a:pt x="46" y="14"/>
                  </a:move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lose/>
                  <a:moveTo>
                    <a:pt x="51" y="19"/>
                  </a:moveTo>
                  <a:cubicBezTo>
                    <a:pt x="51" y="19"/>
                    <a:pt x="51" y="19"/>
                    <a:pt x="51" y="19"/>
                  </a:cubicBezTo>
                  <a:cubicBezTo>
                    <a:pt x="51" y="19"/>
                    <a:pt x="51" y="19"/>
                    <a:pt x="51" y="19"/>
                  </a:cubicBezTo>
                  <a:cubicBezTo>
                    <a:pt x="51" y="19"/>
                    <a:pt x="51" y="19"/>
                    <a:pt x="51" y="19"/>
                  </a:cubicBezTo>
                  <a:cubicBezTo>
                    <a:pt x="51" y="19"/>
                    <a:pt x="51" y="19"/>
                    <a:pt x="51" y="19"/>
                  </a:cubicBezTo>
                  <a:cubicBezTo>
                    <a:pt x="51" y="19"/>
                    <a:pt x="51" y="19"/>
                    <a:pt x="51" y="19"/>
                  </a:cubicBezTo>
                  <a:cubicBezTo>
                    <a:pt x="51" y="19"/>
                    <a:pt x="51" y="19"/>
                    <a:pt x="51" y="19"/>
                  </a:cubicBezTo>
                  <a:cubicBezTo>
                    <a:pt x="51" y="19"/>
                    <a:pt x="51" y="19"/>
                    <a:pt x="51" y="19"/>
                  </a:cubicBezTo>
                  <a:cubicBezTo>
                    <a:pt x="51" y="19"/>
                    <a:pt x="51" y="19"/>
                    <a:pt x="51" y="19"/>
                  </a:cubicBezTo>
                  <a:cubicBezTo>
                    <a:pt x="51" y="19"/>
                    <a:pt x="51" y="19"/>
                    <a:pt x="51" y="19"/>
                  </a:cubicBezTo>
                  <a:cubicBezTo>
                    <a:pt x="51" y="19"/>
                    <a:pt x="51" y="19"/>
                    <a:pt x="51" y="19"/>
                  </a:cubicBezTo>
                  <a:cubicBezTo>
                    <a:pt x="51" y="19"/>
                    <a:pt x="51" y="19"/>
                    <a:pt x="51" y="19"/>
                  </a:cubicBezTo>
                  <a:close/>
                  <a:moveTo>
                    <a:pt x="46" y="14"/>
                  </a:move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lose/>
                  <a:moveTo>
                    <a:pt x="46" y="14"/>
                  </a:moveTo>
                  <a:cubicBezTo>
                    <a:pt x="46" y="14"/>
                    <a:pt x="46" y="14"/>
                    <a:pt x="46" y="14"/>
                  </a:cubicBezTo>
                  <a:cubicBezTo>
                    <a:pt x="46" y="14"/>
                    <a:pt x="46" y="14"/>
                    <a:pt x="46" y="14"/>
                  </a:cubicBezTo>
                  <a:cubicBezTo>
                    <a:pt x="46" y="14"/>
                    <a:pt x="46" y="13"/>
                    <a:pt x="46" y="13"/>
                  </a:cubicBezTo>
                  <a:cubicBezTo>
                    <a:pt x="46" y="13"/>
                    <a:pt x="46" y="13"/>
                    <a:pt x="46" y="13"/>
                  </a:cubicBezTo>
                  <a:cubicBezTo>
                    <a:pt x="46" y="13"/>
                    <a:pt x="46" y="13"/>
                    <a:pt x="46" y="13"/>
                  </a:cubicBezTo>
                  <a:cubicBezTo>
                    <a:pt x="46" y="13"/>
                    <a:pt x="46" y="13"/>
                    <a:pt x="46" y="13"/>
                  </a:cubicBezTo>
                  <a:cubicBezTo>
                    <a:pt x="46" y="13"/>
                    <a:pt x="46" y="14"/>
                    <a:pt x="46" y="14"/>
                  </a:cubicBezTo>
                  <a:cubicBezTo>
                    <a:pt x="46" y="14"/>
                    <a:pt x="46" y="14"/>
                    <a:pt x="46" y="14"/>
                  </a:cubicBezTo>
                  <a:cubicBezTo>
                    <a:pt x="46" y="14"/>
                    <a:pt x="46" y="14"/>
                    <a:pt x="46" y="14"/>
                  </a:cubicBezTo>
                  <a:cubicBezTo>
                    <a:pt x="46" y="14"/>
                    <a:pt x="46" y="14"/>
                    <a:pt x="46" y="14"/>
                  </a:cubicBezTo>
                  <a:cubicBezTo>
                    <a:pt x="46" y="14"/>
                    <a:pt x="46" y="14"/>
                    <a:pt x="46" y="14"/>
                  </a:cubicBezTo>
                  <a:close/>
                  <a:moveTo>
                    <a:pt x="48" y="23"/>
                  </a:move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lose/>
                  <a:moveTo>
                    <a:pt x="45" y="15"/>
                  </a:move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lose/>
                  <a:moveTo>
                    <a:pt x="48" y="21"/>
                  </a:move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0"/>
                    <a:pt x="47" y="20"/>
                    <a:pt x="47" y="20"/>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2"/>
                    <a:pt x="47" y="22"/>
                  </a:cubicBezTo>
                  <a:cubicBezTo>
                    <a:pt x="48" y="22"/>
                    <a:pt x="48" y="22"/>
                    <a:pt x="48" y="22"/>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2"/>
                    <a:pt x="48" y="21"/>
                    <a:pt x="48" y="21"/>
                  </a:cubicBezTo>
                  <a:cubicBezTo>
                    <a:pt x="48" y="21"/>
                    <a:pt x="48" y="21"/>
                    <a:pt x="48" y="21"/>
                  </a:cubicBezTo>
                  <a:cubicBezTo>
                    <a:pt x="48" y="21"/>
                    <a:pt x="48" y="21"/>
                    <a:pt x="48" y="21"/>
                  </a:cubicBezTo>
                  <a:cubicBezTo>
                    <a:pt x="48" y="21"/>
                    <a:pt x="48" y="21"/>
                    <a:pt x="48" y="21"/>
                  </a:cubicBezTo>
                  <a:cubicBezTo>
                    <a:pt x="48" y="21"/>
                    <a:pt x="48" y="21"/>
                    <a:pt x="48" y="22"/>
                  </a:cubicBezTo>
                  <a:cubicBezTo>
                    <a:pt x="48" y="22"/>
                    <a:pt x="48" y="22"/>
                    <a:pt x="48" y="22"/>
                  </a:cubicBezTo>
                  <a:cubicBezTo>
                    <a:pt x="48" y="22"/>
                    <a:pt x="48" y="22"/>
                    <a:pt x="48" y="22"/>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2"/>
                  </a:cubicBezTo>
                  <a:cubicBezTo>
                    <a:pt x="48" y="22"/>
                    <a:pt x="48" y="22"/>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8" y="21"/>
                  </a:cubicBezTo>
                  <a:close/>
                  <a:moveTo>
                    <a:pt x="45" y="15"/>
                  </a:move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lose/>
                  <a:moveTo>
                    <a:pt x="45" y="15"/>
                  </a:moveTo>
                  <a:cubicBezTo>
                    <a:pt x="45" y="15"/>
                    <a:pt x="45" y="15"/>
                    <a:pt x="45" y="15"/>
                  </a:cubicBezTo>
                  <a:cubicBezTo>
                    <a:pt x="45" y="15"/>
                    <a:pt x="45" y="15"/>
                    <a:pt x="46" y="15"/>
                  </a:cubicBezTo>
                  <a:cubicBezTo>
                    <a:pt x="46" y="15"/>
                    <a:pt x="46" y="15"/>
                    <a:pt x="46" y="15"/>
                  </a:cubicBezTo>
                  <a:cubicBezTo>
                    <a:pt x="46" y="15"/>
                    <a:pt x="46" y="15"/>
                    <a:pt x="46" y="15"/>
                  </a:cubicBezTo>
                  <a:cubicBezTo>
                    <a:pt x="46" y="15"/>
                    <a:pt x="46" y="15"/>
                    <a:pt x="46" y="15"/>
                  </a:cubicBezTo>
                  <a:cubicBezTo>
                    <a:pt x="46"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lose/>
                  <a:moveTo>
                    <a:pt x="45" y="15"/>
                  </a:move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lose/>
                  <a:moveTo>
                    <a:pt x="51" y="19"/>
                  </a:moveTo>
                  <a:cubicBezTo>
                    <a:pt x="51" y="19"/>
                    <a:pt x="51" y="19"/>
                    <a:pt x="51" y="19"/>
                  </a:cubicBezTo>
                  <a:cubicBezTo>
                    <a:pt x="51" y="19"/>
                    <a:pt x="51" y="19"/>
                    <a:pt x="51" y="19"/>
                  </a:cubicBezTo>
                  <a:cubicBezTo>
                    <a:pt x="51" y="19"/>
                    <a:pt x="51" y="19"/>
                    <a:pt x="51" y="19"/>
                  </a:cubicBezTo>
                  <a:cubicBezTo>
                    <a:pt x="51" y="19"/>
                    <a:pt x="51" y="19"/>
                    <a:pt x="51" y="19"/>
                  </a:cubicBezTo>
                  <a:cubicBezTo>
                    <a:pt x="51" y="19"/>
                    <a:pt x="51" y="19"/>
                    <a:pt x="51" y="19"/>
                  </a:cubicBezTo>
                  <a:cubicBezTo>
                    <a:pt x="51" y="19"/>
                    <a:pt x="51" y="19"/>
                    <a:pt x="51" y="19"/>
                  </a:cubicBezTo>
                  <a:cubicBezTo>
                    <a:pt x="51" y="19"/>
                    <a:pt x="51" y="19"/>
                    <a:pt x="51" y="19"/>
                  </a:cubicBezTo>
                  <a:cubicBezTo>
                    <a:pt x="51" y="19"/>
                    <a:pt x="51" y="19"/>
                    <a:pt x="51" y="19"/>
                  </a:cubicBezTo>
                  <a:cubicBezTo>
                    <a:pt x="51" y="19"/>
                    <a:pt x="51" y="19"/>
                    <a:pt x="51" y="19"/>
                  </a:cubicBezTo>
                  <a:cubicBezTo>
                    <a:pt x="51" y="19"/>
                    <a:pt x="51" y="19"/>
                    <a:pt x="51" y="19"/>
                  </a:cubicBezTo>
                  <a:cubicBezTo>
                    <a:pt x="51" y="19"/>
                    <a:pt x="51" y="19"/>
                    <a:pt x="51" y="19"/>
                  </a:cubicBezTo>
                  <a:close/>
                  <a:moveTo>
                    <a:pt x="45" y="15"/>
                  </a:move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lose/>
                  <a:moveTo>
                    <a:pt x="51" y="20"/>
                  </a:moveTo>
                  <a:cubicBezTo>
                    <a:pt x="51" y="20"/>
                    <a:pt x="51" y="20"/>
                    <a:pt x="51" y="20"/>
                  </a:cubicBezTo>
                  <a:cubicBezTo>
                    <a:pt x="51" y="20"/>
                    <a:pt x="51" y="20"/>
                    <a:pt x="51" y="20"/>
                  </a:cubicBezTo>
                  <a:cubicBezTo>
                    <a:pt x="51" y="20"/>
                    <a:pt x="51" y="20"/>
                    <a:pt x="51" y="20"/>
                  </a:cubicBezTo>
                  <a:cubicBezTo>
                    <a:pt x="51" y="20"/>
                    <a:pt x="51" y="19"/>
                    <a:pt x="51" y="19"/>
                  </a:cubicBezTo>
                  <a:cubicBezTo>
                    <a:pt x="51" y="19"/>
                    <a:pt x="51" y="19"/>
                    <a:pt x="51" y="19"/>
                  </a:cubicBezTo>
                  <a:cubicBezTo>
                    <a:pt x="51" y="19"/>
                    <a:pt x="51" y="19"/>
                    <a:pt x="51" y="19"/>
                  </a:cubicBezTo>
                  <a:cubicBezTo>
                    <a:pt x="51" y="19"/>
                    <a:pt x="51" y="19"/>
                    <a:pt x="51" y="19"/>
                  </a:cubicBezTo>
                  <a:cubicBezTo>
                    <a:pt x="51" y="19"/>
                    <a:pt x="51" y="19"/>
                    <a:pt x="51" y="19"/>
                  </a:cubicBezTo>
                  <a:cubicBezTo>
                    <a:pt x="51" y="19"/>
                    <a:pt x="51" y="19"/>
                    <a:pt x="51" y="19"/>
                  </a:cubicBezTo>
                  <a:cubicBezTo>
                    <a:pt x="51" y="19"/>
                    <a:pt x="51" y="19"/>
                    <a:pt x="51" y="19"/>
                  </a:cubicBezTo>
                  <a:cubicBezTo>
                    <a:pt x="51" y="19"/>
                    <a:pt x="51" y="19"/>
                    <a:pt x="51" y="19"/>
                  </a:cubicBezTo>
                  <a:cubicBezTo>
                    <a:pt x="51" y="19"/>
                    <a:pt x="51" y="19"/>
                    <a:pt x="51" y="19"/>
                  </a:cubicBezTo>
                  <a:cubicBezTo>
                    <a:pt x="51" y="19"/>
                    <a:pt x="51" y="20"/>
                    <a:pt x="51" y="20"/>
                  </a:cubicBezTo>
                  <a:close/>
                  <a:moveTo>
                    <a:pt x="50" y="19"/>
                  </a:moveTo>
                  <a:cubicBezTo>
                    <a:pt x="50" y="19"/>
                    <a:pt x="50" y="19"/>
                    <a:pt x="50" y="19"/>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19"/>
                  </a:cubicBezTo>
                  <a:cubicBezTo>
                    <a:pt x="50" y="19"/>
                    <a:pt x="50" y="19"/>
                    <a:pt x="50" y="19"/>
                  </a:cubicBezTo>
                  <a:cubicBezTo>
                    <a:pt x="50" y="19"/>
                    <a:pt x="50" y="19"/>
                    <a:pt x="50" y="19"/>
                  </a:cubicBezTo>
                  <a:cubicBezTo>
                    <a:pt x="50" y="19"/>
                    <a:pt x="50" y="19"/>
                    <a:pt x="50" y="19"/>
                  </a:cubicBezTo>
                  <a:cubicBezTo>
                    <a:pt x="50" y="19"/>
                    <a:pt x="50" y="19"/>
                    <a:pt x="50" y="19"/>
                  </a:cubicBezTo>
                  <a:cubicBezTo>
                    <a:pt x="50" y="19"/>
                    <a:pt x="50" y="19"/>
                    <a:pt x="50" y="19"/>
                  </a:cubicBezTo>
                  <a:cubicBezTo>
                    <a:pt x="50" y="19"/>
                    <a:pt x="50" y="19"/>
                    <a:pt x="50" y="19"/>
                  </a:cubicBezTo>
                  <a:cubicBezTo>
                    <a:pt x="50" y="19"/>
                    <a:pt x="50" y="19"/>
                    <a:pt x="50" y="19"/>
                  </a:cubicBezTo>
                  <a:cubicBezTo>
                    <a:pt x="50" y="19"/>
                    <a:pt x="50" y="19"/>
                    <a:pt x="50" y="19"/>
                  </a:cubicBezTo>
                  <a:cubicBezTo>
                    <a:pt x="50" y="19"/>
                    <a:pt x="50" y="19"/>
                    <a:pt x="50" y="19"/>
                  </a:cubicBezTo>
                  <a:cubicBezTo>
                    <a:pt x="50" y="19"/>
                    <a:pt x="50" y="19"/>
                    <a:pt x="50" y="19"/>
                  </a:cubicBezTo>
                  <a:cubicBezTo>
                    <a:pt x="50" y="19"/>
                    <a:pt x="50" y="19"/>
                    <a:pt x="50" y="19"/>
                  </a:cubicBezTo>
                  <a:cubicBezTo>
                    <a:pt x="50" y="19"/>
                    <a:pt x="50" y="19"/>
                    <a:pt x="50" y="19"/>
                  </a:cubicBezTo>
                  <a:cubicBezTo>
                    <a:pt x="50" y="19"/>
                    <a:pt x="50" y="19"/>
                    <a:pt x="50" y="19"/>
                  </a:cubicBezTo>
                  <a:cubicBezTo>
                    <a:pt x="50" y="19"/>
                    <a:pt x="50" y="19"/>
                    <a:pt x="50" y="19"/>
                  </a:cubicBezTo>
                  <a:cubicBezTo>
                    <a:pt x="50" y="19"/>
                    <a:pt x="50" y="19"/>
                    <a:pt x="50" y="19"/>
                  </a:cubicBezTo>
                  <a:close/>
                  <a:moveTo>
                    <a:pt x="49" y="15"/>
                  </a:moveTo>
                  <a:cubicBezTo>
                    <a:pt x="49" y="15"/>
                    <a:pt x="49" y="15"/>
                    <a:pt x="49" y="15"/>
                  </a:cubicBezTo>
                  <a:cubicBezTo>
                    <a:pt x="49" y="15"/>
                    <a:pt x="49" y="15"/>
                    <a:pt x="49" y="15"/>
                  </a:cubicBezTo>
                  <a:cubicBezTo>
                    <a:pt x="49" y="15"/>
                    <a:pt x="49" y="15"/>
                    <a:pt x="49" y="15"/>
                  </a:cubicBezTo>
                  <a:cubicBezTo>
                    <a:pt x="49" y="15"/>
                    <a:pt x="49" y="15"/>
                    <a:pt x="49" y="15"/>
                  </a:cubicBezTo>
                  <a:cubicBezTo>
                    <a:pt x="49" y="15"/>
                    <a:pt x="49" y="15"/>
                    <a:pt x="49" y="15"/>
                  </a:cubicBezTo>
                  <a:cubicBezTo>
                    <a:pt x="49" y="15"/>
                    <a:pt x="49" y="15"/>
                    <a:pt x="49" y="15"/>
                  </a:cubicBezTo>
                  <a:cubicBezTo>
                    <a:pt x="49" y="15"/>
                    <a:pt x="49" y="15"/>
                    <a:pt x="49" y="15"/>
                  </a:cubicBezTo>
                  <a:cubicBezTo>
                    <a:pt x="49" y="15"/>
                    <a:pt x="49" y="15"/>
                    <a:pt x="49" y="15"/>
                  </a:cubicBezTo>
                  <a:close/>
                  <a:moveTo>
                    <a:pt x="45" y="15"/>
                  </a:move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lose/>
                  <a:moveTo>
                    <a:pt x="48" y="23"/>
                  </a:move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lose/>
                  <a:moveTo>
                    <a:pt x="45" y="14"/>
                  </a:move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4"/>
                    <a:pt x="45" y="14"/>
                    <a:pt x="45" y="14"/>
                  </a:cubicBezTo>
                  <a:cubicBezTo>
                    <a:pt x="45" y="14"/>
                    <a:pt x="45" y="14"/>
                    <a:pt x="45" y="14"/>
                  </a:cubicBezTo>
                  <a:close/>
                  <a:moveTo>
                    <a:pt x="48" y="22"/>
                  </a:move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lose/>
                  <a:moveTo>
                    <a:pt x="48" y="22"/>
                  </a:moveTo>
                  <a:cubicBezTo>
                    <a:pt x="48" y="22"/>
                    <a:pt x="48" y="22"/>
                    <a:pt x="48" y="22"/>
                  </a:cubicBezTo>
                  <a:cubicBezTo>
                    <a:pt x="48" y="22"/>
                    <a:pt x="48" y="22"/>
                    <a:pt x="48" y="22"/>
                  </a:cubicBezTo>
                  <a:close/>
                  <a:moveTo>
                    <a:pt x="48" y="22"/>
                  </a:move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lose/>
                  <a:moveTo>
                    <a:pt x="48" y="22"/>
                  </a:move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lose/>
                  <a:moveTo>
                    <a:pt x="46" y="15"/>
                  </a:move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lose/>
                  <a:moveTo>
                    <a:pt x="47" y="21"/>
                  </a:move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ubicBezTo>
                    <a:pt x="47" y="21"/>
                    <a:pt x="47" y="21"/>
                    <a:pt x="47" y="21"/>
                  </a:cubicBezTo>
                  <a:close/>
                  <a:moveTo>
                    <a:pt x="46" y="15"/>
                  </a:move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lose/>
                  <a:moveTo>
                    <a:pt x="46" y="15"/>
                  </a:move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5" y="15"/>
                    <a:pt x="45" y="15"/>
                  </a:cubicBezTo>
                  <a:cubicBezTo>
                    <a:pt x="45" y="15"/>
                    <a:pt x="45" y="15"/>
                    <a:pt x="45" y="15"/>
                  </a:cubicBezTo>
                  <a:cubicBezTo>
                    <a:pt x="45" y="15"/>
                    <a:pt x="45" y="15"/>
                    <a:pt x="45" y="15"/>
                  </a:cubicBezTo>
                  <a:cubicBezTo>
                    <a:pt x="46" y="15"/>
                    <a:pt x="45" y="15"/>
                    <a:pt x="45" y="15"/>
                  </a:cubicBezTo>
                  <a:cubicBezTo>
                    <a:pt x="45"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ubicBezTo>
                    <a:pt x="46" y="15"/>
                    <a:pt x="46" y="15"/>
                    <a:pt x="46" y="15"/>
                  </a:cubicBezTo>
                  <a:close/>
                  <a:moveTo>
                    <a:pt x="47" y="22"/>
                  </a:moveTo>
                  <a:cubicBezTo>
                    <a:pt x="47" y="22"/>
                    <a:pt x="47" y="22"/>
                    <a:pt x="47" y="22"/>
                  </a:cubicBezTo>
                  <a:cubicBezTo>
                    <a:pt x="47" y="22"/>
                    <a:pt x="47" y="22"/>
                    <a:pt x="47" y="22"/>
                  </a:cubicBezTo>
                  <a:cubicBezTo>
                    <a:pt x="47" y="22"/>
                    <a:pt x="47" y="22"/>
                    <a:pt x="47" y="22"/>
                  </a:cubicBezTo>
                  <a:cubicBezTo>
                    <a:pt x="46" y="22"/>
                    <a:pt x="46" y="22"/>
                    <a:pt x="46" y="22"/>
                  </a:cubicBezTo>
                  <a:cubicBezTo>
                    <a:pt x="46" y="22"/>
                    <a:pt x="46" y="22"/>
                    <a:pt x="46" y="22"/>
                  </a:cubicBezTo>
                  <a:cubicBezTo>
                    <a:pt x="46" y="22"/>
                    <a:pt x="46" y="22"/>
                    <a:pt x="46" y="22"/>
                  </a:cubicBezTo>
                  <a:cubicBezTo>
                    <a:pt x="46" y="22"/>
                    <a:pt x="46" y="22"/>
                    <a:pt x="46" y="22"/>
                  </a:cubicBezTo>
                  <a:cubicBezTo>
                    <a:pt x="46" y="22"/>
                    <a:pt x="46" y="22"/>
                    <a:pt x="46" y="22"/>
                  </a:cubicBezTo>
                  <a:cubicBezTo>
                    <a:pt x="46" y="22"/>
                    <a:pt x="46" y="22"/>
                    <a:pt x="46" y="22"/>
                  </a:cubicBezTo>
                  <a:cubicBezTo>
                    <a:pt x="46" y="22"/>
                    <a:pt x="46" y="22"/>
                    <a:pt x="46" y="22"/>
                  </a:cubicBezTo>
                  <a:cubicBezTo>
                    <a:pt x="46" y="22"/>
                    <a:pt x="46" y="22"/>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7" y="23"/>
                    <a:pt x="47" y="23"/>
                  </a:cubicBezTo>
                  <a:cubicBezTo>
                    <a:pt x="47" y="23"/>
                    <a:pt x="47" y="23"/>
                    <a:pt x="47" y="23"/>
                  </a:cubicBezTo>
                  <a:cubicBezTo>
                    <a:pt x="47" y="23"/>
                    <a:pt x="47" y="23"/>
                    <a:pt x="47" y="22"/>
                  </a:cubicBezTo>
                  <a:cubicBezTo>
                    <a:pt x="47" y="22"/>
                    <a:pt x="47" y="22"/>
                    <a:pt x="47" y="22"/>
                  </a:cubicBezTo>
                  <a:cubicBezTo>
                    <a:pt x="47" y="22"/>
                    <a:pt x="47" y="22"/>
                    <a:pt x="47" y="22"/>
                  </a:cubicBezTo>
                  <a:cubicBezTo>
                    <a:pt x="47" y="22"/>
                    <a:pt x="47" y="22"/>
                    <a:pt x="47" y="22"/>
                  </a:cubicBezTo>
                  <a:cubicBezTo>
                    <a:pt x="47" y="22"/>
                    <a:pt x="47" y="22"/>
                    <a:pt x="47" y="22"/>
                  </a:cubicBezTo>
                  <a:cubicBezTo>
                    <a:pt x="47" y="22"/>
                    <a:pt x="47" y="22"/>
                    <a:pt x="47" y="22"/>
                  </a:cubicBezTo>
                  <a:cubicBezTo>
                    <a:pt x="47" y="22"/>
                    <a:pt x="47" y="22"/>
                    <a:pt x="47" y="22"/>
                  </a:cubicBezTo>
                  <a:cubicBezTo>
                    <a:pt x="47" y="22"/>
                    <a:pt x="47" y="22"/>
                    <a:pt x="47" y="22"/>
                  </a:cubicBezTo>
                  <a:close/>
                  <a:moveTo>
                    <a:pt x="39" y="25"/>
                  </a:moveTo>
                  <a:cubicBezTo>
                    <a:pt x="39" y="25"/>
                    <a:pt x="39" y="25"/>
                    <a:pt x="39" y="25"/>
                  </a:cubicBezTo>
                  <a:cubicBezTo>
                    <a:pt x="39" y="25"/>
                    <a:pt x="39" y="25"/>
                    <a:pt x="39" y="25"/>
                  </a:cubicBezTo>
                  <a:cubicBezTo>
                    <a:pt x="39" y="25"/>
                    <a:pt x="39" y="25"/>
                    <a:pt x="39" y="25"/>
                  </a:cubicBezTo>
                  <a:cubicBezTo>
                    <a:pt x="39" y="25"/>
                    <a:pt x="39" y="25"/>
                    <a:pt x="39" y="25"/>
                  </a:cubicBezTo>
                  <a:close/>
                  <a:moveTo>
                    <a:pt x="40" y="22"/>
                  </a:move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2"/>
                  </a:cubicBezTo>
                  <a:close/>
                  <a:moveTo>
                    <a:pt x="41" y="17"/>
                  </a:moveTo>
                  <a:cubicBezTo>
                    <a:pt x="40" y="17"/>
                    <a:pt x="40" y="17"/>
                    <a:pt x="40" y="17"/>
                  </a:cubicBezTo>
                  <a:cubicBezTo>
                    <a:pt x="40" y="17"/>
                    <a:pt x="40" y="17"/>
                    <a:pt x="40" y="18"/>
                  </a:cubicBezTo>
                  <a:cubicBezTo>
                    <a:pt x="40" y="18"/>
                    <a:pt x="40" y="18"/>
                    <a:pt x="40" y="18"/>
                  </a:cubicBezTo>
                  <a:cubicBezTo>
                    <a:pt x="40" y="18"/>
                    <a:pt x="40" y="18"/>
                    <a:pt x="40" y="18"/>
                  </a:cubicBezTo>
                  <a:cubicBezTo>
                    <a:pt x="40" y="18"/>
                    <a:pt x="40" y="18"/>
                    <a:pt x="40" y="18"/>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1" y="18"/>
                  </a:cubicBezTo>
                  <a:cubicBezTo>
                    <a:pt x="41" y="18"/>
                    <a:pt x="41" y="18"/>
                    <a:pt x="41" y="18"/>
                  </a:cubicBezTo>
                  <a:cubicBezTo>
                    <a:pt x="41" y="18"/>
                    <a:pt x="41" y="18"/>
                    <a:pt x="41" y="17"/>
                  </a:cubicBezTo>
                  <a:cubicBezTo>
                    <a:pt x="41" y="17"/>
                    <a:pt x="41" y="17"/>
                    <a:pt x="41" y="17"/>
                  </a:cubicBezTo>
                  <a:close/>
                  <a:moveTo>
                    <a:pt x="40" y="22"/>
                  </a:move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2"/>
                  </a:cubicBezTo>
                  <a:close/>
                  <a:moveTo>
                    <a:pt x="41" y="22"/>
                  </a:move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lose/>
                  <a:moveTo>
                    <a:pt x="41" y="22"/>
                  </a:moveTo>
                  <a:cubicBezTo>
                    <a:pt x="41" y="22"/>
                    <a:pt x="41" y="22"/>
                    <a:pt x="41" y="22"/>
                  </a:cubicBezTo>
                  <a:cubicBezTo>
                    <a:pt x="41" y="22"/>
                    <a:pt x="41" y="22"/>
                    <a:pt x="41" y="22"/>
                  </a:cubicBezTo>
                  <a:cubicBezTo>
                    <a:pt x="41" y="22"/>
                    <a:pt x="41" y="22"/>
                    <a:pt x="41" y="22"/>
                  </a:cubicBezTo>
                  <a:cubicBezTo>
                    <a:pt x="41" y="22"/>
                    <a:pt x="41" y="22"/>
                    <a:pt x="41" y="22"/>
                  </a:cubicBezTo>
                  <a:close/>
                  <a:moveTo>
                    <a:pt x="45" y="14"/>
                  </a:move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lose/>
                  <a:moveTo>
                    <a:pt x="40" y="17"/>
                  </a:move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lose/>
                  <a:moveTo>
                    <a:pt x="40" y="23"/>
                  </a:move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lose/>
                  <a:moveTo>
                    <a:pt x="40" y="22"/>
                  </a:move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2"/>
                    <a:pt x="40" y="22"/>
                    <a:pt x="40" y="22"/>
                  </a:cubicBezTo>
                  <a:cubicBezTo>
                    <a:pt x="40" y="22"/>
                    <a:pt x="40" y="22"/>
                    <a:pt x="40" y="22"/>
                  </a:cubicBezTo>
                  <a:close/>
                  <a:moveTo>
                    <a:pt x="40" y="22"/>
                  </a:move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2"/>
                  </a:cubicBezTo>
                  <a:close/>
                  <a:moveTo>
                    <a:pt x="40" y="22"/>
                  </a:move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2"/>
                  </a:cubicBezTo>
                  <a:cubicBezTo>
                    <a:pt x="40" y="22"/>
                    <a:pt x="40" y="22"/>
                    <a:pt x="40" y="22"/>
                  </a:cubicBezTo>
                  <a:close/>
                  <a:moveTo>
                    <a:pt x="42" y="16"/>
                  </a:moveTo>
                  <a:cubicBezTo>
                    <a:pt x="42" y="16"/>
                    <a:pt x="42" y="16"/>
                    <a:pt x="42" y="16"/>
                  </a:cubicBezTo>
                  <a:cubicBezTo>
                    <a:pt x="42" y="16"/>
                    <a:pt x="42" y="16"/>
                    <a:pt x="42" y="16"/>
                  </a:cubicBezTo>
                  <a:cubicBezTo>
                    <a:pt x="42" y="16"/>
                    <a:pt x="42" y="16"/>
                    <a:pt x="42" y="16"/>
                  </a:cubicBezTo>
                  <a:cubicBezTo>
                    <a:pt x="42" y="16"/>
                    <a:pt x="42" y="16"/>
                    <a:pt x="42" y="16"/>
                  </a:cubicBezTo>
                  <a:cubicBezTo>
                    <a:pt x="42" y="16"/>
                    <a:pt x="42" y="16"/>
                    <a:pt x="42" y="16"/>
                  </a:cubicBezTo>
                  <a:cubicBezTo>
                    <a:pt x="42" y="16"/>
                    <a:pt x="42" y="16"/>
                    <a:pt x="42" y="16"/>
                  </a:cubicBezTo>
                  <a:cubicBezTo>
                    <a:pt x="42" y="16"/>
                    <a:pt x="42" y="16"/>
                    <a:pt x="42" y="16"/>
                  </a:cubicBezTo>
                  <a:cubicBezTo>
                    <a:pt x="42" y="16"/>
                    <a:pt x="42" y="15"/>
                    <a:pt x="42" y="16"/>
                  </a:cubicBezTo>
                  <a:cubicBezTo>
                    <a:pt x="42" y="16"/>
                    <a:pt x="42" y="16"/>
                    <a:pt x="42" y="16"/>
                  </a:cubicBezTo>
                  <a:cubicBezTo>
                    <a:pt x="42" y="16"/>
                    <a:pt x="41" y="16"/>
                    <a:pt x="41" y="16"/>
                  </a:cubicBezTo>
                  <a:cubicBezTo>
                    <a:pt x="42" y="16"/>
                    <a:pt x="42" y="16"/>
                    <a:pt x="42" y="16"/>
                  </a:cubicBezTo>
                  <a:cubicBezTo>
                    <a:pt x="42" y="16"/>
                    <a:pt x="42" y="16"/>
                    <a:pt x="42" y="16"/>
                  </a:cubicBezTo>
                  <a:close/>
                  <a:moveTo>
                    <a:pt x="41" y="17"/>
                  </a:move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lose/>
                  <a:moveTo>
                    <a:pt x="52" y="17"/>
                  </a:move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1" y="17"/>
                    <a:pt x="51" y="17"/>
                  </a:cubicBezTo>
                  <a:cubicBezTo>
                    <a:pt x="51" y="17"/>
                    <a:pt x="52" y="17"/>
                    <a:pt x="52" y="17"/>
                  </a:cubicBezTo>
                  <a:cubicBezTo>
                    <a:pt x="52" y="17"/>
                    <a:pt x="52" y="17"/>
                    <a:pt x="52" y="17"/>
                  </a:cubicBezTo>
                  <a:close/>
                  <a:moveTo>
                    <a:pt x="41" y="22"/>
                  </a:move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lose/>
                  <a:moveTo>
                    <a:pt x="40" y="15"/>
                  </a:moveTo>
                  <a:cubicBezTo>
                    <a:pt x="40" y="15"/>
                    <a:pt x="40" y="15"/>
                    <a:pt x="40" y="15"/>
                  </a:cubicBezTo>
                  <a:cubicBezTo>
                    <a:pt x="40" y="15"/>
                    <a:pt x="40" y="15"/>
                    <a:pt x="40" y="15"/>
                  </a:cubicBezTo>
                  <a:cubicBezTo>
                    <a:pt x="40" y="15"/>
                    <a:pt x="40" y="15"/>
                    <a:pt x="40" y="15"/>
                  </a:cubicBezTo>
                  <a:cubicBezTo>
                    <a:pt x="40" y="15"/>
                    <a:pt x="40" y="15"/>
                    <a:pt x="40" y="15"/>
                  </a:cubicBezTo>
                  <a:cubicBezTo>
                    <a:pt x="40" y="15"/>
                    <a:pt x="40" y="15"/>
                    <a:pt x="40" y="15"/>
                  </a:cubicBezTo>
                  <a:cubicBezTo>
                    <a:pt x="40" y="15"/>
                    <a:pt x="40" y="15"/>
                    <a:pt x="40" y="15"/>
                  </a:cubicBezTo>
                  <a:cubicBezTo>
                    <a:pt x="40" y="15"/>
                    <a:pt x="40" y="15"/>
                    <a:pt x="40" y="15"/>
                  </a:cubicBezTo>
                  <a:cubicBezTo>
                    <a:pt x="40" y="15"/>
                    <a:pt x="40" y="15"/>
                    <a:pt x="40" y="15"/>
                  </a:cubicBezTo>
                  <a:cubicBezTo>
                    <a:pt x="40" y="15"/>
                    <a:pt x="40" y="15"/>
                    <a:pt x="40" y="15"/>
                  </a:cubicBezTo>
                  <a:cubicBezTo>
                    <a:pt x="40" y="15"/>
                    <a:pt x="40" y="15"/>
                    <a:pt x="40" y="15"/>
                  </a:cubicBezTo>
                  <a:cubicBezTo>
                    <a:pt x="40" y="15"/>
                    <a:pt x="40" y="15"/>
                    <a:pt x="40" y="15"/>
                  </a:cubicBezTo>
                  <a:close/>
                  <a:moveTo>
                    <a:pt x="41" y="16"/>
                  </a:moveTo>
                  <a:cubicBezTo>
                    <a:pt x="41" y="16"/>
                    <a:pt x="41" y="16"/>
                    <a:pt x="41" y="16"/>
                  </a:cubicBezTo>
                  <a:cubicBezTo>
                    <a:pt x="41" y="16"/>
                    <a:pt x="41" y="16"/>
                    <a:pt x="41" y="16"/>
                  </a:cubicBezTo>
                  <a:cubicBezTo>
                    <a:pt x="41" y="16"/>
                    <a:pt x="41" y="16"/>
                    <a:pt x="41" y="16"/>
                  </a:cubicBezTo>
                  <a:cubicBezTo>
                    <a:pt x="41" y="16"/>
                    <a:pt x="41" y="16"/>
                    <a:pt x="41" y="16"/>
                  </a:cubicBezTo>
                  <a:cubicBezTo>
                    <a:pt x="41" y="16"/>
                    <a:pt x="41" y="16"/>
                    <a:pt x="41" y="16"/>
                  </a:cubicBezTo>
                  <a:cubicBezTo>
                    <a:pt x="41" y="16"/>
                    <a:pt x="41" y="16"/>
                    <a:pt x="41" y="16"/>
                  </a:cubicBezTo>
                  <a:close/>
                  <a:moveTo>
                    <a:pt x="41" y="22"/>
                  </a:move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lose/>
                  <a:moveTo>
                    <a:pt x="41" y="22"/>
                  </a:move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lose/>
                  <a:moveTo>
                    <a:pt x="41" y="17"/>
                  </a:move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ubicBezTo>
                    <a:pt x="41" y="17"/>
                    <a:pt x="41" y="17"/>
                    <a:pt x="41" y="17"/>
                  </a:cubicBezTo>
                  <a:close/>
                  <a:moveTo>
                    <a:pt x="41" y="22"/>
                  </a:move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lose/>
                  <a:moveTo>
                    <a:pt x="41" y="22"/>
                  </a:move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lose/>
                  <a:moveTo>
                    <a:pt x="40" y="20"/>
                  </a:move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ubicBezTo>
                    <a:pt x="40" y="20"/>
                    <a:pt x="40" y="20"/>
                    <a:pt x="40" y="20"/>
                  </a:cubicBezTo>
                  <a:close/>
                  <a:moveTo>
                    <a:pt x="45" y="15"/>
                  </a:moveTo>
                  <a:cubicBezTo>
                    <a:pt x="45" y="15"/>
                    <a:pt x="45" y="15"/>
                    <a:pt x="45" y="15"/>
                  </a:cubicBezTo>
                  <a:cubicBezTo>
                    <a:pt x="45" y="15"/>
                    <a:pt x="45" y="16"/>
                    <a:pt x="45" y="16"/>
                  </a:cubicBezTo>
                  <a:cubicBezTo>
                    <a:pt x="45" y="16"/>
                    <a:pt x="45" y="16"/>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lose/>
                  <a:moveTo>
                    <a:pt x="44" y="15"/>
                  </a:move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5" y="15"/>
                    <a:pt x="45" y="15"/>
                    <a:pt x="45" y="15"/>
                  </a:cubicBezTo>
                  <a:cubicBezTo>
                    <a:pt x="45" y="15"/>
                    <a:pt x="45"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lose/>
                  <a:moveTo>
                    <a:pt x="38" y="25"/>
                  </a:moveTo>
                  <a:cubicBezTo>
                    <a:pt x="38" y="25"/>
                    <a:pt x="38" y="25"/>
                    <a:pt x="38" y="25"/>
                  </a:cubicBezTo>
                  <a:cubicBezTo>
                    <a:pt x="38" y="25"/>
                    <a:pt x="38" y="25"/>
                    <a:pt x="38" y="25"/>
                  </a:cubicBezTo>
                  <a:cubicBezTo>
                    <a:pt x="38" y="25"/>
                    <a:pt x="38" y="25"/>
                    <a:pt x="38" y="25"/>
                  </a:cubicBezTo>
                  <a:cubicBezTo>
                    <a:pt x="38" y="25"/>
                    <a:pt x="38" y="25"/>
                    <a:pt x="38" y="25"/>
                  </a:cubicBezTo>
                  <a:cubicBezTo>
                    <a:pt x="38" y="25"/>
                    <a:pt x="38" y="25"/>
                    <a:pt x="38" y="25"/>
                  </a:cubicBezTo>
                  <a:cubicBezTo>
                    <a:pt x="38" y="26"/>
                    <a:pt x="38" y="25"/>
                    <a:pt x="38" y="25"/>
                  </a:cubicBezTo>
                  <a:cubicBezTo>
                    <a:pt x="38" y="25"/>
                    <a:pt x="38" y="25"/>
                    <a:pt x="38" y="25"/>
                  </a:cubicBezTo>
                  <a:close/>
                  <a:moveTo>
                    <a:pt x="44" y="15"/>
                  </a:move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ubicBezTo>
                    <a:pt x="44" y="15"/>
                    <a:pt x="44" y="15"/>
                    <a:pt x="44" y="15"/>
                  </a:cubicBezTo>
                  <a:close/>
                  <a:moveTo>
                    <a:pt x="38" y="26"/>
                  </a:move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5"/>
                    <a:pt x="38" y="26"/>
                  </a:cubicBezTo>
                  <a:cubicBezTo>
                    <a:pt x="38" y="26"/>
                    <a:pt x="38" y="26"/>
                    <a:pt x="38" y="26"/>
                  </a:cubicBezTo>
                  <a:close/>
                  <a:moveTo>
                    <a:pt x="44" y="14"/>
                  </a:moveTo>
                  <a:cubicBezTo>
                    <a:pt x="44" y="14"/>
                    <a:pt x="44" y="14"/>
                    <a:pt x="44" y="14"/>
                  </a:cubicBezTo>
                  <a:cubicBezTo>
                    <a:pt x="44" y="14"/>
                    <a:pt x="44" y="14"/>
                    <a:pt x="44" y="14"/>
                  </a:cubicBezTo>
                  <a:cubicBezTo>
                    <a:pt x="44" y="14"/>
                    <a:pt x="44" y="14"/>
                    <a:pt x="44" y="14"/>
                  </a:cubicBezTo>
                  <a:cubicBezTo>
                    <a:pt x="44" y="14"/>
                    <a:pt x="44" y="14"/>
                    <a:pt x="44" y="14"/>
                  </a:cubicBezTo>
                  <a:cubicBezTo>
                    <a:pt x="44" y="14"/>
                    <a:pt x="44" y="14"/>
                    <a:pt x="44" y="14"/>
                  </a:cubicBezTo>
                  <a:cubicBezTo>
                    <a:pt x="44" y="14"/>
                    <a:pt x="44" y="14"/>
                    <a:pt x="44" y="14"/>
                  </a:cubicBezTo>
                  <a:cubicBezTo>
                    <a:pt x="44" y="14"/>
                    <a:pt x="44" y="14"/>
                    <a:pt x="44" y="14"/>
                  </a:cubicBezTo>
                  <a:cubicBezTo>
                    <a:pt x="44" y="14"/>
                    <a:pt x="44" y="14"/>
                    <a:pt x="44" y="14"/>
                  </a:cubicBezTo>
                  <a:cubicBezTo>
                    <a:pt x="44" y="14"/>
                    <a:pt x="44" y="14"/>
                    <a:pt x="44" y="14"/>
                  </a:cubicBezTo>
                  <a:close/>
                  <a:moveTo>
                    <a:pt x="45" y="14"/>
                  </a:move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5"/>
                    <a:pt x="45" y="15"/>
                  </a:cubicBezTo>
                  <a:cubicBezTo>
                    <a:pt x="45" y="15"/>
                    <a:pt x="45" y="15"/>
                    <a:pt x="45" y="15"/>
                  </a:cubicBezTo>
                  <a:cubicBezTo>
                    <a:pt x="45" y="15"/>
                    <a:pt x="45" y="15"/>
                    <a:pt x="46" y="15"/>
                  </a:cubicBezTo>
                  <a:cubicBezTo>
                    <a:pt x="46" y="15"/>
                    <a:pt x="46" y="15"/>
                    <a:pt x="46" y="15"/>
                  </a:cubicBezTo>
                  <a:cubicBezTo>
                    <a:pt x="46" y="15"/>
                    <a:pt x="46" y="14"/>
                    <a:pt x="46" y="14"/>
                  </a:cubicBezTo>
                  <a:cubicBezTo>
                    <a:pt x="46" y="14"/>
                    <a:pt x="46"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lose/>
                  <a:moveTo>
                    <a:pt x="40" y="23"/>
                  </a:move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lose/>
                  <a:moveTo>
                    <a:pt x="45" y="15"/>
                  </a:move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lose/>
                  <a:moveTo>
                    <a:pt x="45" y="15"/>
                  </a:move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ubicBezTo>
                    <a:pt x="45" y="15"/>
                    <a:pt x="45" y="15"/>
                    <a:pt x="45" y="15"/>
                  </a:cubicBezTo>
                  <a:close/>
                  <a:moveTo>
                    <a:pt x="45" y="15"/>
                  </a:moveTo>
                  <a:cubicBezTo>
                    <a:pt x="45" y="15"/>
                    <a:pt x="45" y="15"/>
                    <a:pt x="45" y="15"/>
                  </a:cubicBezTo>
                  <a:cubicBezTo>
                    <a:pt x="45" y="15"/>
                    <a:pt x="45" y="15"/>
                    <a:pt x="45" y="15"/>
                  </a:cubicBezTo>
                  <a:cubicBezTo>
                    <a:pt x="44" y="15"/>
                    <a:pt x="44" y="15"/>
                    <a:pt x="44" y="15"/>
                  </a:cubicBezTo>
                  <a:cubicBezTo>
                    <a:pt x="44" y="15"/>
                    <a:pt x="44" y="15"/>
                    <a:pt x="44" y="15"/>
                  </a:cubicBezTo>
                  <a:cubicBezTo>
                    <a:pt x="44" y="15"/>
                    <a:pt x="45" y="15"/>
                    <a:pt x="45" y="15"/>
                  </a:cubicBezTo>
                  <a:cubicBezTo>
                    <a:pt x="45" y="15"/>
                    <a:pt x="45" y="15"/>
                    <a:pt x="45" y="15"/>
                  </a:cubicBezTo>
                  <a:cubicBezTo>
                    <a:pt x="45" y="15"/>
                    <a:pt x="45" y="15"/>
                    <a:pt x="45" y="15"/>
                  </a:cubicBezTo>
                  <a:close/>
                  <a:moveTo>
                    <a:pt x="45" y="14"/>
                  </a:moveTo>
                  <a:cubicBezTo>
                    <a:pt x="45" y="14"/>
                    <a:pt x="45" y="14"/>
                    <a:pt x="45" y="14"/>
                  </a:cubicBezTo>
                  <a:cubicBezTo>
                    <a:pt x="45" y="14"/>
                    <a:pt x="45" y="14"/>
                    <a:pt x="45" y="14"/>
                  </a:cubicBezTo>
                  <a:cubicBezTo>
                    <a:pt x="45" y="14"/>
                    <a:pt x="45" y="14"/>
                    <a:pt x="45" y="14"/>
                  </a:cubicBezTo>
                  <a:cubicBezTo>
                    <a:pt x="45" y="14"/>
                    <a:pt x="45"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ubicBezTo>
                    <a:pt x="45" y="14"/>
                    <a:pt x="45" y="14"/>
                    <a:pt x="45" y="14"/>
                  </a:cubicBezTo>
                  <a:close/>
                  <a:moveTo>
                    <a:pt x="39" y="24"/>
                  </a:move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lose/>
                  <a:moveTo>
                    <a:pt x="39" y="23"/>
                  </a:move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4"/>
                    <a:pt x="39" y="23"/>
                    <a:pt x="39" y="23"/>
                  </a:cubicBezTo>
                  <a:cubicBezTo>
                    <a:pt x="39" y="23"/>
                    <a:pt x="39" y="23"/>
                    <a:pt x="39" y="23"/>
                  </a:cubicBezTo>
                  <a:cubicBezTo>
                    <a:pt x="39" y="23"/>
                    <a:pt x="39" y="23"/>
                    <a:pt x="39" y="23"/>
                  </a:cubicBezTo>
                  <a:cubicBezTo>
                    <a:pt x="39" y="23"/>
                    <a:pt x="39" y="23"/>
                    <a:pt x="39" y="23"/>
                  </a:cubicBezTo>
                  <a:close/>
                  <a:moveTo>
                    <a:pt x="39" y="23"/>
                  </a:move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lose/>
                  <a:moveTo>
                    <a:pt x="39" y="23"/>
                  </a:move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lose/>
                  <a:moveTo>
                    <a:pt x="38" y="17"/>
                  </a:move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lose/>
                  <a:moveTo>
                    <a:pt x="39" y="23"/>
                  </a:moveTo>
                  <a:cubicBezTo>
                    <a:pt x="40"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lose/>
                  <a:moveTo>
                    <a:pt x="39" y="24"/>
                  </a:move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lose/>
                  <a:moveTo>
                    <a:pt x="39" y="25"/>
                  </a:move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lose/>
                  <a:moveTo>
                    <a:pt x="39" y="25"/>
                  </a:move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lose/>
                  <a:moveTo>
                    <a:pt x="39" y="24"/>
                  </a:move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lose/>
                  <a:moveTo>
                    <a:pt x="53" y="18"/>
                  </a:move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2" y="18"/>
                    <a:pt x="52" y="18"/>
                  </a:cubicBezTo>
                  <a:cubicBezTo>
                    <a:pt x="52" y="18"/>
                    <a:pt x="53" y="18"/>
                    <a:pt x="53" y="18"/>
                  </a:cubicBezTo>
                  <a:cubicBezTo>
                    <a:pt x="53" y="18"/>
                    <a:pt x="53" y="18"/>
                    <a:pt x="53" y="18"/>
                  </a:cubicBezTo>
                  <a:close/>
                  <a:moveTo>
                    <a:pt x="41" y="34"/>
                  </a:move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lose/>
                  <a:moveTo>
                    <a:pt x="43" y="34"/>
                  </a:moveTo>
                  <a:cubicBezTo>
                    <a:pt x="43" y="34"/>
                    <a:pt x="43" y="34"/>
                    <a:pt x="43" y="34"/>
                  </a:cubicBezTo>
                  <a:cubicBezTo>
                    <a:pt x="43" y="34"/>
                    <a:pt x="43" y="34"/>
                    <a:pt x="43" y="34"/>
                  </a:cubicBezTo>
                  <a:cubicBezTo>
                    <a:pt x="42" y="34"/>
                    <a:pt x="42" y="34"/>
                    <a:pt x="42" y="34"/>
                  </a:cubicBezTo>
                  <a:cubicBezTo>
                    <a:pt x="42" y="34"/>
                    <a:pt x="42" y="34"/>
                    <a:pt x="42" y="34"/>
                  </a:cubicBezTo>
                  <a:cubicBezTo>
                    <a:pt x="42" y="34"/>
                    <a:pt x="43" y="34"/>
                    <a:pt x="43" y="34"/>
                  </a:cubicBezTo>
                  <a:close/>
                  <a:moveTo>
                    <a:pt x="40" y="32"/>
                  </a:moveTo>
                  <a:cubicBezTo>
                    <a:pt x="40" y="32"/>
                    <a:pt x="40" y="32"/>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2"/>
                    <a:pt x="40" y="32"/>
                  </a:cubicBezTo>
                  <a:close/>
                  <a:moveTo>
                    <a:pt x="39" y="35"/>
                  </a:moveTo>
                  <a:cubicBezTo>
                    <a:pt x="39" y="35"/>
                    <a:pt x="39"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39" y="35"/>
                    <a:pt x="39" y="35"/>
                  </a:cubicBezTo>
                  <a:cubicBezTo>
                    <a:pt x="39" y="35"/>
                    <a:pt x="39" y="35"/>
                    <a:pt x="39" y="35"/>
                  </a:cubicBezTo>
                  <a:cubicBezTo>
                    <a:pt x="39" y="35"/>
                    <a:pt x="39" y="35"/>
                    <a:pt x="39" y="35"/>
                  </a:cubicBezTo>
                  <a:cubicBezTo>
                    <a:pt x="39" y="35"/>
                    <a:pt x="39" y="35"/>
                    <a:pt x="39" y="35"/>
                  </a:cubicBezTo>
                  <a:cubicBezTo>
                    <a:pt x="39" y="35"/>
                    <a:pt x="39" y="35"/>
                    <a:pt x="39" y="35"/>
                  </a:cubicBezTo>
                  <a:close/>
                  <a:moveTo>
                    <a:pt x="40" y="35"/>
                  </a:moveTo>
                  <a:cubicBezTo>
                    <a:pt x="40" y="35"/>
                    <a:pt x="40" y="35"/>
                    <a:pt x="40" y="35"/>
                  </a:cubicBezTo>
                  <a:cubicBezTo>
                    <a:pt x="40" y="35"/>
                    <a:pt x="40" y="35"/>
                    <a:pt x="40" y="35"/>
                  </a:cubicBezTo>
                  <a:cubicBezTo>
                    <a:pt x="40" y="35"/>
                    <a:pt x="40" y="36"/>
                    <a:pt x="40" y="36"/>
                  </a:cubicBezTo>
                  <a:cubicBezTo>
                    <a:pt x="40" y="36"/>
                    <a:pt x="40" y="36"/>
                    <a:pt x="40" y="36"/>
                  </a:cubicBezTo>
                  <a:cubicBezTo>
                    <a:pt x="40" y="36"/>
                    <a:pt x="40" y="36"/>
                    <a:pt x="40" y="36"/>
                  </a:cubicBezTo>
                  <a:cubicBezTo>
                    <a:pt x="40" y="36"/>
                    <a:pt x="40" y="36"/>
                    <a:pt x="40" y="36"/>
                  </a:cubicBezTo>
                  <a:cubicBezTo>
                    <a:pt x="40" y="36"/>
                    <a:pt x="40" y="35"/>
                    <a:pt x="40" y="35"/>
                  </a:cubicBezTo>
                  <a:cubicBezTo>
                    <a:pt x="40" y="35"/>
                    <a:pt x="40" y="35"/>
                    <a:pt x="40" y="35"/>
                  </a:cubicBezTo>
                  <a:cubicBezTo>
                    <a:pt x="40" y="35"/>
                    <a:pt x="40" y="35"/>
                    <a:pt x="40" y="35"/>
                  </a:cubicBezTo>
                  <a:close/>
                  <a:moveTo>
                    <a:pt x="42" y="35"/>
                  </a:move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4"/>
                    <a:pt x="42" y="34"/>
                    <a:pt x="42" y="34"/>
                  </a:cubicBezTo>
                  <a:cubicBezTo>
                    <a:pt x="42" y="34"/>
                    <a:pt x="42" y="34"/>
                    <a:pt x="42" y="34"/>
                  </a:cubicBezTo>
                  <a:cubicBezTo>
                    <a:pt x="42" y="34"/>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lose/>
                  <a:moveTo>
                    <a:pt x="42" y="36"/>
                  </a:moveTo>
                  <a:cubicBezTo>
                    <a:pt x="42" y="36"/>
                    <a:pt x="42" y="36"/>
                    <a:pt x="42" y="36"/>
                  </a:cubicBezTo>
                  <a:cubicBezTo>
                    <a:pt x="42" y="36"/>
                    <a:pt x="42" y="36"/>
                    <a:pt x="42"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2" y="36"/>
                    <a:pt x="42" y="36"/>
                  </a:cubicBezTo>
                  <a:cubicBezTo>
                    <a:pt x="42" y="36"/>
                    <a:pt x="42" y="36"/>
                    <a:pt x="42" y="36"/>
                  </a:cubicBezTo>
                  <a:cubicBezTo>
                    <a:pt x="42" y="36"/>
                    <a:pt x="42" y="36"/>
                    <a:pt x="42" y="36"/>
                  </a:cubicBezTo>
                  <a:cubicBezTo>
                    <a:pt x="42" y="36"/>
                    <a:pt x="42" y="36"/>
                    <a:pt x="42" y="36"/>
                  </a:cubicBezTo>
                  <a:cubicBezTo>
                    <a:pt x="42" y="36"/>
                    <a:pt x="42" y="36"/>
                    <a:pt x="42" y="36"/>
                  </a:cubicBezTo>
                  <a:cubicBezTo>
                    <a:pt x="42" y="36"/>
                    <a:pt x="42" y="36"/>
                    <a:pt x="42" y="36"/>
                  </a:cubicBezTo>
                  <a:cubicBezTo>
                    <a:pt x="42" y="36"/>
                    <a:pt x="42" y="36"/>
                    <a:pt x="42" y="36"/>
                  </a:cubicBezTo>
                  <a:cubicBezTo>
                    <a:pt x="42" y="36"/>
                    <a:pt x="42" y="36"/>
                    <a:pt x="42" y="36"/>
                  </a:cubicBezTo>
                  <a:cubicBezTo>
                    <a:pt x="42" y="36"/>
                    <a:pt x="42" y="36"/>
                    <a:pt x="42" y="36"/>
                  </a:cubicBezTo>
                  <a:cubicBezTo>
                    <a:pt x="42" y="36"/>
                    <a:pt x="42" y="36"/>
                    <a:pt x="42" y="36"/>
                  </a:cubicBezTo>
                  <a:close/>
                  <a:moveTo>
                    <a:pt x="41" y="35"/>
                  </a:moveTo>
                  <a:cubicBezTo>
                    <a:pt x="41" y="35"/>
                    <a:pt x="41" y="35"/>
                    <a:pt x="41" y="35"/>
                  </a:cubicBezTo>
                  <a:cubicBezTo>
                    <a:pt x="41"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1" y="35"/>
                    <a:pt x="41" y="35"/>
                  </a:cubicBezTo>
                  <a:cubicBezTo>
                    <a:pt x="41" y="35"/>
                    <a:pt x="41" y="35"/>
                    <a:pt x="41" y="35"/>
                  </a:cubicBezTo>
                  <a:cubicBezTo>
                    <a:pt x="41" y="35"/>
                    <a:pt x="41" y="35"/>
                    <a:pt x="41" y="35"/>
                  </a:cubicBezTo>
                  <a:cubicBezTo>
                    <a:pt x="41" y="35"/>
                    <a:pt x="41" y="35"/>
                    <a:pt x="41" y="35"/>
                  </a:cubicBezTo>
                  <a:cubicBezTo>
                    <a:pt x="41" y="35"/>
                    <a:pt x="41" y="35"/>
                    <a:pt x="41" y="35"/>
                  </a:cubicBezTo>
                  <a:cubicBezTo>
                    <a:pt x="41" y="35"/>
                    <a:pt x="41" y="35"/>
                    <a:pt x="41" y="35"/>
                  </a:cubicBezTo>
                  <a:cubicBezTo>
                    <a:pt x="41" y="35"/>
                    <a:pt x="41" y="35"/>
                    <a:pt x="41" y="35"/>
                  </a:cubicBezTo>
                  <a:cubicBezTo>
                    <a:pt x="41" y="35"/>
                    <a:pt x="41" y="35"/>
                    <a:pt x="41" y="35"/>
                  </a:cubicBezTo>
                  <a:close/>
                  <a:moveTo>
                    <a:pt x="39" y="36"/>
                  </a:move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lose/>
                  <a:moveTo>
                    <a:pt x="42" y="35"/>
                  </a:move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lose/>
                  <a:moveTo>
                    <a:pt x="41" y="35"/>
                  </a:moveTo>
                  <a:cubicBezTo>
                    <a:pt x="41" y="35"/>
                    <a:pt x="41" y="35"/>
                    <a:pt x="41" y="35"/>
                  </a:cubicBezTo>
                  <a:cubicBezTo>
                    <a:pt x="41" y="35"/>
                    <a:pt x="41" y="35"/>
                    <a:pt x="41" y="35"/>
                  </a:cubicBezTo>
                  <a:cubicBezTo>
                    <a:pt x="41"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1" y="35"/>
                    <a:pt x="41" y="35"/>
                    <a:pt x="41" y="35"/>
                  </a:cubicBezTo>
                  <a:close/>
                  <a:moveTo>
                    <a:pt x="40" y="33"/>
                  </a:move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1" y="33"/>
                  </a:cubicBezTo>
                  <a:cubicBezTo>
                    <a:pt x="41" y="33"/>
                    <a:pt x="41" y="33"/>
                    <a:pt x="41" y="33"/>
                  </a:cubicBezTo>
                  <a:cubicBezTo>
                    <a:pt x="41" y="33"/>
                    <a:pt x="40" y="33"/>
                    <a:pt x="40" y="33"/>
                  </a:cubicBezTo>
                  <a:cubicBezTo>
                    <a:pt x="40" y="33"/>
                    <a:pt x="40" y="33"/>
                    <a:pt x="40" y="33"/>
                  </a:cubicBezTo>
                  <a:close/>
                  <a:moveTo>
                    <a:pt x="39" y="29"/>
                  </a:move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lose/>
                  <a:moveTo>
                    <a:pt x="39" y="29"/>
                  </a:move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8" y="29"/>
                  </a:cubicBezTo>
                  <a:cubicBezTo>
                    <a:pt x="38" y="29"/>
                    <a:pt x="39" y="29"/>
                    <a:pt x="38" y="29"/>
                  </a:cubicBezTo>
                  <a:cubicBezTo>
                    <a:pt x="38" y="29"/>
                    <a:pt x="38" y="29"/>
                    <a:pt x="38" y="29"/>
                  </a:cubicBezTo>
                  <a:cubicBezTo>
                    <a:pt x="38"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lose/>
                  <a:moveTo>
                    <a:pt x="43" y="27"/>
                  </a:move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lose/>
                  <a:moveTo>
                    <a:pt x="52" y="20"/>
                  </a:move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lose/>
                  <a:moveTo>
                    <a:pt x="37" y="35"/>
                  </a:move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5"/>
                  </a:cubicBezTo>
                  <a:cubicBezTo>
                    <a:pt x="37" y="35"/>
                    <a:pt x="37" y="35"/>
                    <a:pt x="37" y="35"/>
                  </a:cubicBezTo>
                  <a:cubicBezTo>
                    <a:pt x="37" y="35"/>
                    <a:pt x="37" y="35"/>
                    <a:pt x="37" y="35"/>
                  </a:cubicBezTo>
                  <a:close/>
                  <a:moveTo>
                    <a:pt x="39" y="29"/>
                  </a:move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lose/>
                  <a:moveTo>
                    <a:pt x="38" y="33"/>
                  </a:moveTo>
                  <a:cubicBezTo>
                    <a:pt x="38" y="33"/>
                    <a:pt x="38" y="33"/>
                    <a:pt x="38" y="33"/>
                  </a:cubicBezTo>
                  <a:cubicBezTo>
                    <a:pt x="38" y="33"/>
                    <a:pt x="38" y="33"/>
                    <a:pt x="38" y="34"/>
                  </a:cubicBezTo>
                  <a:cubicBezTo>
                    <a:pt x="38" y="34"/>
                    <a:pt x="38" y="34"/>
                    <a:pt x="38" y="34"/>
                  </a:cubicBezTo>
                  <a:cubicBezTo>
                    <a:pt x="38" y="34"/>
                    <a:pt x="38" y="34"/>
                    <a:pt x="38" y="34"/>
                  </a:cubicBezTo>
                  <a:cubicBezTo>
                    <a:pt x="38" y="34"/>
                    <a:pt x="38" y="34"/>
                    <a:pt x="38" y="34"/>
                  </a:cubicBezTo>
                  <a:cubicBezTo>
                    <a:pt x="38" y="34"/>
                    <a:pt x="38" y="34"/>
                    <a:pt x="38" y="34"/>
                  </a:cubicBezTo>
                  <a:cubicBezTo>
                    <a:pt x="38" y="34"/>
                    <a:pt x="38" y="34"/>
                    <a:pt x="38" y="34"/>
                  </a:cubicBezTo>
                  <a:cubicBezTo>
                    <a:pt x="38" y="34"/>
                    <a:pt x="38" y="34"/>
                    <a:pt x="39" y="34"/>
                  </a:cubicBezTo>
                  <a:cubicBezTo>
                    <a:pt x="39" y="34"/>
                    <a:pt x="39" y="34"/>
                    <a:pt x="39" y="34"/>
                  </a:cubicBezTo>
                  <a:cubicBezTo>
                    <a:pt x="39" y="34"/>
                    <a:pt x="39" y="34"/>
                    <a:pt x="39" y="34"/>
                  </a:cubicBezTo>
                  <a:cubicBezTo>
                    <a:pt x="39" y="34"/>
                    <a:pt x="39" y="34"/>
                    <a:pt x="39" y="34"/>
                  </a:cubicBezTo>
                  <a:cubicBezTo>
                    <a:pt x="39" y="34"/>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8" y="33"/>
                    <a:pt x="38" y="33"/>
                  </a:cubicBezTo>
                  <a:cubicBezTo>
                    <a:pt x="38" y="33"/>
                    <a:pt x="38" y="33"/>
                    <a:pt x="38" y="33"/>
                  </a:cubicBezTo>
                  <a:cubicBezTo>
                    <a:pt x="39" y="33"/>
                    <a:pt x="39" y="33"/>
                    <a:pt x="39" y="33"/>
                  </a:cubicBezTo>
                  <a:cubicBezTo>
                    <a:pt x="39" y="33"/>
                    <a:pt x="39" y="33"/>
                    <a:pt x="39"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lose/>
                  <a:moveTo>
                    <a:pt x="38" y="34"/>
                  </a:moveTo>
                  <a:cubicBezTo>
                    <a:pt x="38" y="34"/>
                    <a:pt x="38" y="34"/>
                    <a:pt x="38" y="34"/>
                  </a:cubicBezTo>
                  <a:cubicBezTo>
                    <a:pt x="38" y="34"/>
                    <a:pt x="38" y="34"/>
                    <a:pt x="38" y="34"/>
                  </a:cubicBezTo>
                  <a:cubicBezTo>
                    <a:pt x="38" y="34"/>
                    <a:pt x="38" y="34"/>
                    <a:pt x="38" y="34"/>
                  </a:cubicBezTo>
                  <a:cubicBezTo>
                    <a:pt x="38" y="34"/>
                    <a:pt x="38" y="34"/>
                    <a:pt x="38" y="34"/>
                  </a:cubicBezTo>
                  <a:cubicBezTo>
                    <a:pt x="38" y="34"/>
                    <a:pt x="38" y="34"/>
                    <a:pt x="38" y="34"/>
                  </a:cubicBezTo>
                  <a:cubicBezTo>
                    <a:pt x="38" y="34"/>
                    <a:pt x="38" y="34"/>
                    <a:pt x="38" y="34"/>
                  </a:cubicBezTo>
                  <a:close/>
                  <a:moveTo>
                    <a:pt x="38" y="34"/>
                  </a:moveTo>
                  <a:cubicBezTo>
                    <a:pt x="38" y="34"/>
                    <a:pt x="38" y="34"/>
                    <a:pt x="38" y="34"/>
                  </a:cubicBezTo>
                  <a:cubicBezTo>
                    <a:pt x="38" y="34"/>
                    <a:pt x="38" y="34"/>
                    <a:pt x="38" y="34"/>
                  </a:cubicBezTo>
                  <a:cubicBezTo>
                    <a:pt x="38" y="34"/>
                    <a:pt x="38" y="34"/>
                    <a:pt x="38" y="34"/>
                  </a:cubicBezTo>
                  <a:cubicBezTo>
                    <a:pt x="38" y="34"/>
                    <a:pt x="38" y="34"/>
                    <a:pt x="38" y="34"/>
                  </a:cubicBezTo>
                  <a:cubicBezTo>
                    <a:pt x="38" y="34"/>
                    <a:pt x="38" y="34"/>
                    <a:pt x="38" y="34"/>
                  </a:cubicBezTo>
                  <a:cubicBezTo>
                    <a:pt x="38" y="34"/>
                    <a:pt x="38" y="34"/>
                    <a:pt x="38" y="34"/>
                  </a:cubicBezTo>
                  <a:cubicBezTo>
                    <a:pt x="38" y="34"/>
                    <a:pt x="38" y="34"/>
                    <a:pt x="38" y="34"/>
                  </a:cubicBezTo>
                  <a:cubicBezTo>
                    <a:pt x="38" y="34"/>
                    <a:pt x="38" y="34"/>
                    <a:pt x="38" y="34"/>
                  </a:cubicBezTo>
                  <a:cubicBezTo>
                    <a:pt x="38" y="34"/>
                    <a:pt x="38" y="34"/>
                    <a:pt x="38" y="34"/>
                  </a:cubicBezTo>
                  <a:cubicBezTo>
                    <a:pt x="38" y="34"/>
                    <a:pt x="38" y="34"/>
                    <a:pt x="38" y="34"/>
                  </a:cubicBezTo>
                  <a:cubicBezTo>
                    <a:pt x="38" y="35"/>
                    <a:pt x="38" y="35"/>
                    <a:pt x="38" y="35"/>
                  </a:cubicBezTo>
                  <a:cubicBezTo>
                    <a:pt x="38" y="35"/>
                    <a:pt x="38" y="35"/>
                    <a:pt x="38" y="35"/>
                  </a:cubicBezTo>
                  <a:cubicBezTo>
                    <a:pt x="38" y="35"/>
                    <a:pt x="39" y="35"/>
                    <a:pt x="39" y="35"/>
                  </a:cubicBezTo>
                  <a:cubicBezTo>
                    <a:pt x="39" y="34"/>
                    <a:pt x="38" y="34"/>
                    <a:pt x="39" y="34"/>
                  </a:cubicBezTo>
                  <a:cubicBezTo>
                    <a:pt x="39" y="34"/>
                    <a:pt x="39" y="34"/>
                    <a:pt x="39" y="34"/>
                  </a:cubicBezTo>
                  <a:cubicBezTo>
                    <a:pt x="39" y="34"/>
                    <a:pt x="39" y="34"/>
                    <a:pt x="39" y="34"/>
                  </a:cubicBezTo>
                  <a:cubicBezTo>
                    <a:pt x="39" y="34"/>
                    <a:pt x="39" y="34"/>
                    <a:pt x="39" y="34"/>
                  </a:cubicBezTo>
                  <a:cubicBezTo>
                    <a:pt x="39" y="34"/>
                    <a:pt x="39" y="34"/>
                    <a:pt x="39" y="34"/>
                  </a:cubicBezTo>
                  <a:cubicBezTo>
                    <a:pt x="39" y="34"/>
                    <a:pt x="39" y="34"/>
                    <a:pt x="39" y="34"/>
                  </a:cubicBezTo>
                  <a:cubicBezTo>
                    <a:pt x="39" y="34"/>
                    <a:pt x="39" y="34"/>
                    <a:pt x="39" y="34"/>
                  </a:cubicBezTo>
                  <a:cubicBezTo>
                    <a:pt x="39" y="34"/>
                    <a:pt x="39" y="34"/>
                    <a:pt x="39" y="34"/>
                  </a:cubicBezTo>
                  <a:cubicBezTo>
                    <a:pt x="39" y="34"/>
                    <a:pt x="39" y="34"/>
                    <a:pt x="39" y="34"/>
                  </a:cubicBezTo>
                  <a:cubicBezTo>
                    <a:pt x="39" y="34"/>
                    <a:pt x="39" y="34"/>
                    <a:pt x="39" y="34"/>
                  </a:cubicBezTo>
                  <a:cubicBezTo>
                    <a:pt x="39" y="34"/>
                    <a:pt x="39" y="34"/>
                    <a:pt x="39" y="34"/>
                  </a:cubicBezTo>
                  <a:cubicBezTo>
                    <a:pt x="39" y="34"/>
                    <a:pt x="39" y="34"/>
                    <a:pt x="39" y="34"/>
                  </a:cubicBezTo>
                  <a:cubicBezTo>
                    <a:pt x="39" y="34"/>
                    <a:pt x="39" y="34"/>
                    <a:pt x="39" y="34"/>
                  </a:cubicBezTo>
                  <a:cubicBezTo>
                    <a:pt x="39" y="34"/>
                    <a:pt x="39" y="34"/>
                    <a:pt x="39" y="34"/>
                  </a:cubicBezTo>
                  <a:cubicBezTo>
                    <a:pt x="39" y="34"/>
                    <a:pt x="39" y="34"/>
                    <a:pt x="39" y="34"/>
                  </a:cubicBezTo>
                  <a:cubicBezTo>
                    <a:pt x="39" y="34"/>
                    <a:pt x="39" y="34"/>
                    <a:pt x="39" y="34"/>
                  </a:cubicBezTo>
                  <a:cubicBezTo>
                    <a:pt x="39" y="34"/>
                    <a:pt x="39" y="34"/>
                    <a:pt x="39" y="34"/>
                  </a:cubicBezTo>
                  <a:cubicBezTo>
                    <a:pt x="38" y="34"/>
                    <a:pt x="38" y="34"/>
                    <a:pt x="38" y="34"/>
                  </a:cubicBezTo>
                  <a:cubicBezTo>
                    <a:pt x="38" y="34"/>
                    <a:pt x="38" y="34"/>
                    <a:pt x="38" y="34"/>
                  </a:cubicBezTo>
                  <a:cubicBezTo>
                    <a:pt x="38" y="34"/>
                    <a:pt x="38" y="34"/>
                    <a:pt x="38" y="34"/>
                  </a:cubicBezTo>
                  <a:cubicBezTo>
                    <a:pt x="38" y="34"/>
                    <a:pt x="38" y="34"/>
                    <a:pt x="38" y="34"/>
                  </a:cubicBezTo>
                  <a:cubicBezTo>
                    <a:pt x="38" y="34"/>
                    <a:pt x="38" y="34"/>
                    <a:pt x="38" y="34"/>
                  </a:cubicBezTo>
                  <a:cubicBezTo>
                    <a:pt x="38" y="34"/>
                    <a:pt x="38" y="34"/>
                    <a:pt x="38" y="34"/>
                  </a:cubicBezTo>
                  <a:cubicBezTo>
                    <a:pt x="38" y="34"/>
                    <a:pt x="38" y="34"/>
                    <a:pt x="38" y="34"/>
                  </a:cubicBezTo>
                  <a:cubicBezTo>
                    <a:pt x="38" y="34"/>
                    <a:pt x="38" y="34"/>
                    <a:pt x="38" y="34"/>
                  </a:cubicBezTo>
                  <a:cubicBezTo>
                    <a:pt x="38" y="34"/>
                    <a:pt x="38" y="34"/>
                    <a:pt x="38" y="34"/>
                  </a:cubicBezTo>
                  <a:cubicBezTo>
                    <a:pt x="38" y="34"/>
                    <a:pt x="38" y="34"/>
                    <a:pt x="38" y="34"/>
                  </a:cubicBezTo>
                  <a:close/>
                  <a:moveTo>
                    <a:pt x="37" y="34"/>
                  </a:move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lose/>
                  <a:moveTo>
                    <a:pt x="37" y="34"/>
                  </a:move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lose/>
                  <a:moveTo>
                    <a:pt x="43" y="35"/>
                  </a:move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lose/>
                  <a:moveTo>
                    <a:pt x="45" y="36"/>
                  </a:move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5"/>
                  </a:cubicBezTo>
                  <a:cubicBezTo>
                    <a:pt x="45" y="35"/>
                    <a:pt x="45" y="35"/>
                    <a:pt x="45" y="35"/>
                  </a:cubicBezTo>
                  <a:cubicBezTo>
                    <a:pt x="45" y="35"/>
                    <a:pt x="45" y="35"/>
                    <a:pt x="45" y="35"/>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lose/>
                  <a:moveTo>
                    <a:pt x="43" y="34"/>
                  </a:move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lose/>
                  <a:moveTo>
                    <a:pt x="43" y="35"/>
                  </a:moveTo>
                  <a:cubicBezTo>
                    <a:pt x="43" y="35"/>
                    <a:pt x="43" y="35"/>
                    <a:pt x="43" y="35"/>
                  </a:cubicBezTo>
                  <a:cubicBezTo>
                    <a:pt x="42" y="35"/>
                    <a:pt x="42"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lose/>
                  <a:moveTo>
                    <a:pt x="43" y="35"/>
                  </a:move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lose/>
                  <a:moveTo>
                    <a:pt x="43" y="35"/>
                  </a:move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lose/>
                  <a:moveTo>
                    <a:pt x="43" y="36"/>
                  </a:move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3" y="36"/>
                    <a:pt x="43" y="36"/>
                    <a:pt x="43" y="36"/>
                  </a:cubicBezTo>
                  <a:close/>
                  <a:moveTo>
                    <a:pt x="13" y="28"/>
                  </a:move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lose/>
                  <a:moveTo>
                    <a:pt x="13" y="28"/>
                  </a:moveTo>
                  <a:cubicBezTo>
                    <a:pt x="13" y="28"/>
                    <a:pt x="13" y="28"/>
                    <a:pt x="13" y="28"/>
                  </a:cubicBezTo>
                  <a:cubicBezTo>
                    <a:pt x="13" y="28"/>
                    <a:pt x="13" y="28"/>
                    <a:pt x="13" y="28"/>
                  </a:cubicBezTo>
                  <a:close/>
                  <a:moveTo>
                    <a:pt x="12" y="46"/>
                  </a:moveTo>
                  <a:cubicBezTo>
                    <a:pt x="12" y="46"/>
                    <a:pt x="12" y="46"/>
                    <a:pt x="12" y="46"/>
                  </a:cubicBezTo>
                  <a:cubicBezTo>
                    <a:pt x="12" y="46"/>
                    <a:pt x="13" y="46"/>
                    <a:pt x="13" y="46"/>
                  </a:cubicBezTo>
                  <a:cubicBezTo>
                    <a:pt x="13" y="46"/>
                    <a:pt x="13" y="46"/>
                    <a:pt x="13" y="46"/>
                  </a:cubicBezTo>
                  <a:cubicBezTo>
                    <a:pt x="13" y="46"/>
                    <a:pt x="13" y="46"/>
                    <a:pt x="13" y="46"/>
                  </a:cubicBezTo>
                  <a:cubicBezTo>
                    <a:pt x="13" y="46"/>
                    <a:pt x="13" y="46"/>
                    <a:pt x="13" y="46"/>
                  </a:cubicBezTo>
                  <a:cubicBezTo>
                    <a:pt x="12" y="46"/>
                    <a:pt x="12" y="46"/>
                    <a:pt x="12" y="46"/>
                  </a:cubicBezTo>
                  <a:close/>
                  <a:moveTo>
                    <a:pt x="50" y="38"/>
                  </a:moveTo>
                  <a:cubicBezTo>
                    <a:pt x="50" y="38"/>
                    <a:pt x="50" y="38"/>
                    <a:pt x="50" y="38"/>
                  </a:cubicBezTo>
                  <a:cubicBezTo>
                    <a:pt x="50" y="38"/>
                    <a:pt x="50" y="38"/>
                    <a:pt x="50" y="38"/>
                  </a:cubicBezTo>
                  <a:cubicBezTo>
                    <a:pt x="50" y="38"/>
                    <a:pt x="50" y="38"/>
                    <a:pt x="50" y="38"/>
                  </a:cubicBezTo>
                  <a:cubicBezTo>
                    <a:pt x="50" y="38"/>
                    <a:pt x="49" y="38"/>
                    <a:pt x="49" y="38"/>
                  </a:cubicBezTo>
                  <a:cubicBezTo>
                    <a:pt x="49" y="38"/>
                    <a:pt x="49" y="38"/>
                    <a:pt x="49"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lose/>
                  <a:moveTo>
                    <a:pt x="15" y="46"/>
                  </a:move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lose/>
                  <a:moveTo>
                    <a:pt x="43" y="35"/>
                  </a:moveTo>
                  <a:cubicBezTo>
                    <a:pt x="43" y="35"/>
                    <a:pt x="43" y="35"/>
                    <a:pt x="43" y="35"/>
                  </a:cubicBezTo>
                  <a:cubicBezTo>
                    <a:pt x="43" y="35"/>
                    <a:pt x="43" y="35"/>
                    <a:pt x="43" y="35"/>
                  </a:cubicBezTo>
                  <a:cubicBezTo>
                    <a:pt x="43" y="35"/>
                    <a:pt x="43" y="35"/>
                    <a:pt x="43" y="35"/>
                  </a:cubicBezTo>
                  <a:cubicBezTo>
                    <a:pt x="43" y="35"/>
                    <a:pt x="44" y="35"/>
                    <a:pt x="44" y="35"/>
                  </a:cubicBezTo>
                  <a:cubicBezTo>
                    <a:pt x="44" y="35"/>
                    <a:pt x="44" y="35"/>
                    <a:pt x="44"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lose/>
                  <a:moveTo>
                    <a:pt x="43" y="34"/>
                  </a:move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lose/>
                  <a:moveTo>
                    <a:pt x="42" y="35"/>
                  </a:moveTo>
                  <a:cubicBezTo>
                    <a:pt x="42" y="35"/>
                    <a:pt x="42" y="35"/>
                    <a:pt x="42" y="35"/>
                  </a:cubicBezTo>
                  <a:cubicBezTo>
                    <a:pt x="42" y="35"/>
                    <a:pt x="42" y="35"/>
                    <a:pt x="42" y="35"/>
                  </a:cubicBezTo>
                  <a:cubicBezTo>
                    <a:pt x="42" y="35"/>
                    <a:pt x="42" y="35"/>
                    <a:pt x="42" y="35"/>
                  </a:cubicBezTo>
                  <a:cubicBezTo>
                    <a:pt x="42" y="35"/>
                    <a:pt x="42" y="35"/>
                    <a:pt x="42" y="35"/>
                  </a:cubicBezTo>
                  <a:close/>
                  <a:moveTo>
                    <a:pt x="42" y="35"/>
                  </a:moveTo>
                  <a:cubicBezTo>
                    <a:pt x="42" y="35"/>
                    <a:pt x="42" y="35"/>
                    <a:pt x="42" y="35"/>
                  </a:cubicBezTo>
                  <a:cubicBezTo>
                    <a:pt x="42" y="35"/>
                    <a:pt x="42" y="35"/>
                    <a:pt x="42" y="35"/>
                  </a:cubicBezTo>
                  <a:cubicBezTo>
                    <a:pt x="42" y="35"/>
                    <a:pt x="42" y="35"/>
                    <a:pt x="42"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2" y="35"/>
                    <a:pt x="42" y="35"/>
                  </a:cubicBezTo>
                  <a:cubicBezTo>
                    <a:pt x="42" y="35"/>
                    <a:pt x="42" y="35"/>
                    <a:pt x="42" y="35"/>
                  </a:cubicBezTo>
                  <a:cubicBezTo>
                    <a:pt x="42" y="35"/>
                    <a:pt x="42" y="35"/>
                    <a:pt x="42" y="35"/>
                  </a:cubicBezTo>
                  <a:close/>
                  <a:moveTo>
                    <a:pt x="43" y="35"/>
                  </a:move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lose/>
                  <a:moveTo>
                    <a:pt x="42" y="35"/>
                  </a:moveTo>
                  <a:cubicBezTo>
                    <a:pt x="43" y="35"/>
                    <a:pt x="43" y="35"/>
                    <a:pt x="43" y="35"/>
                  </a:cubicBezTo>
                  <a:cubicBezTo>
                    <a:pt x="43" y="35"/>
                    <a:pt x="43" y="35"/>
                    <a:pt x="43" y="35"/>
                  </a:cubicBezTo>
                  <a:cubicBezTo>
                    <a:pt x="43" y="35"/>
                    <a:pt x="43" y="35"/>
                    <a:pt x="43" y="35"/>
                  </a:cubicBezTo>
                  <a:cubicBezTo>
                    <a:pt x="43" y="35"/>
                    <a:pt x="43"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lose/>
                  <a:moveTo>
                    <a:pt x="43" y="34"/>
                  </a:move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lose/>
                  <a:moveTo>
                    <a:pt x="43" y="35"/>
                  </a:move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lose/>
                  <a:moveTo>
                    <a:pt x="42" y="27"/>
                  </a:moveTo>
                  <a:cubicBezTo>
                    <a:pt x="42" y="27"/>
                    <a:pt x="42" y="27"/>
                    <a:pt x="42" y="27"/>
                  </a:cubicBezTo>
                  <a:cubicBezTo>
                    <a:pt x="41" y="27"/>
                    <a:pt x="41" y="27"/>
                    <a:pt x="42" y="27"/>
                  </a:cubicBezTo>
                  <a:cubicBezTo>
                    <a:pt x="42" y="27"/>
                    <a:pt x="42" y="27"/>
                    <a:pt x="42" y="27"/>
                  </a:cubicBezTo>
                  <a:cubicBezTo>
                    <a:pt x="42" y="27"/>
                    <a:pt x="42" y="27"/>
                    <a:pt x="42" y="27"/>
                  </a:cubicBezTo>
                  <a:close/>
                  <a:moveTo>
                    <a:pt x="43" y="35"/>
                  </a:move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lose/>
                  <a:moveTo>
                    <a:pt x="43" y="34"/>
                  </a:move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lose/>
                  <a:moveTo>
                    <a:pt x="43" y="35"/>
                  </a:move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lose/>
                  <a:moveTo>
                    <a:pt x="39" y="33"/>
                  </a:move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lose/>
                  <a:moveTo>
                    <a:pt x="53" y="21"/>
                  </a:move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3" y="20"/>
                    <a:pt x="53" y="20"/>
                  </a:cubicBezTo>
                  <a:cubicBezTo>
                    <a:pt x="53" y="20"/>
                    <a:pt x="53" y="21"/>
                    <a:pt x="53" y="21"/>
                  </a:cubicBezTo>
                  <a:cubicBezTo>
                    <a:pt x="53" y="21"/>
                    <a:pt x="53" y="21"/>
                    <a:pt x="53" y="21"/>
                  </a:cubicBezTo>
                  <a:cubicBezTo>
                    <a:pt x="53" y="21"/>
                    <a:pt x="53" y="21"/>
                    <a:pt x="53" y="21"/>
                  </a:cubicBezTo>
                  <a:close/>
                  <a:moveTo>
                    <a:pt x="53" y="20"/>
                  </a:move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lose/>
                  <a:moveTo>
                    <a:pt x="53" y="18"/>
                  </a:move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lose/>
                  <a:moveTo>
                    <a:pt x="44" y="25"/>
                  </a:move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lose/>
                  <a:moveTo>
                    <a:pt x="53" y="18"/>
                  </a:move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lose/>
                  <a:moveTo>
                    <a:pt x="53" y="18"/>
                  </a:move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lose/>
                  <a:moveTo>
                    <a:pt x="50" y="22"/>
                  </a:move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lose/>
                  <a:moveTo>
                    <a:pt x="49" y="22"/>
                  </a:move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lose/>
                  <a:moveTo>
                    <a:pt x="45" y="24"/>
                  </a:move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lose/>
                  <a:moveTo>
                    <a:pt x="49" y="22"/>
                  </a:move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lose/>
                  <a:moveTo>
                    <a:pt x="48" y="22"/>
                  </a:move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lose/>
                  <a:moveTo>
                    <a:pt x="51" y="23"/>
                  </a:move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lose/>
                  <a:moveTo>
                    <a:pt x="53" y="18"/>
                  </a:move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lose/>
                  <a:moveTo>
                    <a:pt x="41" y="27"/>
                  </a:move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lose/>
                  <a:moveTo>
                    <a:pt x="52" y="18"/>
                  </a:moveTo>
                  <a:cubicBezTo>
                    <a:pt x="52" y="18"/>
                    <a:pt x="52" y="18"/>
                    <a:pt x="52" y="18"/>
                  </a:cubicBezTo>
                  <a:cubicBezTo>
                    <a:pt x="52" y="18"/>
                    <a:pt x="52" y="18"/>
                    <a:pt x="52" y="18"/>
                  </a:cubicBezTo>
                  <a:cubicBezTo>
                    <a:pt x="52" y="18"/>
                    <a:pt x="52" y="18"/>
                    <a:pt x="52" y="18"/>
                  </a:cubicBezTo>
                  <a:cubicBezTo>
                    <a:pt x="52" y="18"/>
                    <a:pt x="52" y="18"/>
                    <a:pt x="52" y="18"/>
                  </a:cubicBezTo>
                  <a:cubicBezTo>
                    <a:pt x="52" y="18"/>
                    <a:pt x="52" y="18"/>
                    <a:pt x="52" y="18"/>
                  </a:cubicBezTo>
                  <a:cubicBezTo>
                    <a:pt x="52" y="18"/>
                    <a:pt x="52" y="18"/>
                    <a:pt x="52" y="18"/>
                  </a:cubicBezTo>
                  <a:cubicBezTo>
                    <a:pt x="52" y="18"/>
                    <a:pt x="52" y="18"/>
                    <a:pt x="52" y="18"/>
                  </a:cubicBezTo>
                  <a:cubicBezTo>
                    <a:pt x="52" y="18"/>
                    <a:pt x="52" y="18"/>
                    <a:pt x="52" y="18"/>
                  </a:cubicBezTo>
                  <a:cubicBezTo>
                    <a:pt x="52" y="18"/>
                    <a:pt x="52" y="18"/>
                    <a:pt x="52" y="18"/>
                  </a:cubicBezTo>
                  <a:cubicBezTo>
                    <a:pt x="52" y="18"/>
                    <a:pt x="52" y="18"/>
                    <a:pt x="52" y="18"/>
                  </a:cubicBezTo>
                  <a:close/>
                  <a:moveTo>
                    <a:pt x="52" y="17"/>
                  </a:move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lose/>
                  <a:moveTo>
                    <a:pt x="52" y="18"/>
                  </a:moveTo>
                  <a:cubicBezTo>
                    <a:pt x="52" y="18"/>
                    <a:pt x="52" y="18"/>
                    <a:pt x="52" y="18"/>
                  </a:cubicBezTo>
                  <a:cubicBezTo>
                    <a:pt x="52" y="18"/>
                    <a:pt x="52" y="18"/>
                    <a:pt x="52" y="18"/>
                  </a:cubicBezTo>
                  <a:cubicBezTo>
                    <a:pt x="52" y="18"/>
                    <a:pt x="52" y="18"/>
                    <a:pt x="52" y="18"/>
                  </a:cubicBezTo>
                  <a:cubicBezTo>
                    <a:pt x="52" y="18"/>
                    <a:pt x="52" y="18"/>
                    <a:pt x="52" y="18"/>
                  </a:cubicBezTo>
                  <a:cubicBezTo>
                    <a:pt x="52" y="18"/>
                    <a:pt x="52" y="18"/>
                    <a:pt x="52" y="18"/>
                  </a:cubicBezTo>
                  <a:cubicBezTo>
                    <a:pt x="52" y="18"/>
                    <a:pt x="52" y="18"/>
                    <a:pt x="52" y="18"/>
                  </a:cubicBezTo>
                  <a:cubicBezTo>
                    <a:pt x="52" y="18"/>
                    <a:pt x="52" y="18"/>
                    <a:pt x="52" y="18"/>
                  </a:cubicBezTo>
                  <a:cubicBezTo>
                    <a:pt x="52" y="18"/>
                    <a:pt x="52" y="18"/>
                    <a:pt x="52" y="18"/>
                  </a:cubicBezTo>
                  <a:cubicBezTo>
                    <a:pt x="52" y="18"/>
                    <a:pt x="52" y="18"/>
                    <a:pt x="52" y="18"/>
                  </a:cubicBezTo>
                  <a:cubicBezTo>
                    <a:pt x="52" y="18"/>
                    <a:pt x="52" y="18"/>
                    <a:pt x="52" y="18"/>
                  </a:cubicBezTo>
                  <a:cubicBezTo>
                    <a:pt x="52" y="18"/>
                    <a:pt x="52" y="18"/>
                    <a:pt x="52" y="18"/>
                  </a:cubicBezTo>
                  <a:cubicBezTo>
                    <a:pt x="52" y="18"/>
                    <a:pt x="52" y="18"/>
                    <a:pt x="52" y="18"/>
                  </a:cubicBezTo>
                  <a:cubicBezTo>
                    <a:pt x="52" y="17"/>
                    <a:pt x="52" y="17"/>
                    <a:pt x="52" y="17"/>
                  </a:cubicBezTo>
                  <a:cubicBezTo>
                    <a:pt x="52" y="17"/>
                    <a:pt x="52" y="17"/>
                    <a:pt x="52" y="17"/>
                  </a:cubicBezTo>
                  <a:cubicBezTo>
                    <a:pt x="52" y="17"/>
                    <a:pt x="52" y="17"/>
                    <a:pt x="52" y="17"/>
                  </a:cubicBezTo>
                  <a:cubicBezTo>
                    <a:pt x="52" y="17"/>
                    <a:pt x="52" y="18"/>
                    <a:pt x="52" y="18"/>
                  </a:cubicBezTo>
                  <a:cubicBezTo>
                    <a:pt x="52" y="18"/>
                    <a:pt x="52" y="18"/>
                    <a:pt x="52" y="18"/>
                  </a:cubicBezTo>
                  <a:cubicBezTo>
                    <a:pt x="52" y="18"/>
                    <a:pt x="52" y="18"/>
                    <a:pt x="52" y="18"/>
                  </a:cubicBezTo>
                  <a:cubicBezTo>
                    <a:pt x="52" y="18"/>
                    <a:pt x="52" y="18"/>
                    <a:pt x="52" y="18"/>
                  </a:cubicBezTo>
                  <a:cubicBezTo>
                    <a:pt x="52" y="18"/>
                    <a:pt x="52" y="18"/>
                    <a:pt x="52" y="18"/>
                  </a:cubicBezTo>
                  <a:cubicBezTo>
                    <a:pt x="52" y="18"/>
                    <a:pt x="52" y="18"/>
                    <a:pt x="52" y="18"/>
                  </a:cubicBezTo>
                  <a:cubicBezTo>
                    <a:pt x="52" y="18"/>
                    <a:pt x="52" y="18"/>
                    <a:pt x="52" y="18"/>
                  </a:cubicBezTo>
                  <a:cubicBezTo>
                    <a:pt x="52" y="18"/>
                    <a:pt x="52" y="18"/>
                    <a:pt x="52" y="18"/>
                  </a:cubicBezTo>
                  <a:cubicBezTo>
                    <a:pt x="52" y="18"/>
                    <a:pt x="52" y="18"/>
                    <a:pt x="52" y="18"/>
                  </a:cubicBezTo>
                  <a:cubicBezTo>
                    <a:pt x="52" y="18"/>
                    <a:pt x="52" y="18"/>
                    <a:pt x="52" y="18"/>
                  </a:cubicBezTo>
                  <a:cubicBezTo>
                    <a:pt x="52" y="18"/>
                    <a:pt x="52" y="18"/>
                    <a:pt x="52" y="18"/>
                  </a:cubicBezTo>
                  <a:close/>
                  <a:moveTo>
                    <a:pt x="52" y="19"/>
                  </a:move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lose/>
                  <a:moveTo>
                    <a:pt x="53" y="18"/>
                  </a:move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lose/>
                  <a:moveTo>
                    <a:pt x="53" y="18"/>
                  </a:move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lose/>
                  <a:moveTo>
                    <a:pt x="39" y="16"/>
                  </a:move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lose/>
                  <a:moveTo>
                    <a:pt x="53" y="18"/>
                  </a:move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lose/>
                  <a:moveTo>
                    <a:pt x="53" y="18"/>
                  </a:move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lose/>
                  <a:moveTo>
                    <a:pt x="52" y="18"/>
                  </a:moveTo>
                  <a:cubicBezTo>
                    <a:pt x="52" y="18"/>
                    <a:pt x="52" y="18"/>
                    <a:pt x="52" y="18"/>
                  </a:cubicBezTo>
                  <a:cubicBezTo>
                    <a:pt x="52" y="18"/>
                    <a:pt x="52" y="18"/>
                    <a:pt x="52" y="18"/>
                  </a:cubicBezTo>
                  <a:cubicBezTo>
                    <a:pt x="52" y="18"/>
                    <a:pt x="52" y="18"/>
                    <a:pt x="52" y="18"/>
                  </a:cubicBezTo>
                  <a:cubicBezTo>
                    <a:pt x="52" y="18"/>
                    <a:pt x="52" y="18"/>
                    <a:pt x="52" y="18"/>
                  </a:cubicBezTo>
                  <a:close/>
                  <a:moveTo>
                    <a:pt x="41" y="26"/>
                  </a:move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lose/>
                  <a:moveTo>
                    <a:pt x="41" y="27"/>
                  </a:move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lose/>
                  <a:moveTo>
                    <a:pt x="41" y="28"/>
                  </a:move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lose/>
                  <a:moveTo>
                    <a:pt x="41" y="26"/>
                  </a:moveTo>
                  <a:cubicBezTo>
                    <a:pt x="41" y="26"/>
                    <a:pt x="41" y="26"/>
                    <a:pt x="41" y="26"/>
                  </a:cubicBezTo>
                  <a:cubicBezTo>
                    <a:pt x="41" y="26"/>
                    <a:pt x="41" y="25"/>
                    <a:pt x="41" y="25"/>
                  </a:cubicBezTo>
                  <a:cubicBezTo>
                    <a:pt x="41" y="25"/>
                    <a:pt x="41" y="25"/>
                    <a:pt x="41" y="25"/>
                  </a:cubicBezTo>
                  <a:cubicBezTo>
                    <a:pt x="41" y="25"/>
                    <a:pt x="41" y="25"/>
                    <a:pt x="41" y="25"/>
                  </a:cubicBezTo>
                  <a:cubicBezTo>
                    <a:pt x="41" y="25"/>
                    <a:pt x="41" y="26"/>
                    <a:pt x="41" y="26"/>
                  </a:cubicBezTo>
                  <a:cubicBezTo>
                    <a:pt x="41" y="26"/>
                    <a:pt x="41" y="26"/>
                    <a:pt x="41" y="26"/>
                  </a:cubicBezTo>
                  <a:cubicBezTo>
                    <a:pt x="41" y="26"/>
                    <a:pt x="41" y="26"/>
                    <a:pt x="41" y="26"/>
                  </a:cubicBezTo>
                  <a:close/>
                  <a:moveTo>
                    <a:pt x="41" y="28"/>
                  </a:move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lose/>
                  <a:moveTo>
                    <a:pt x="40" y="27"/>
                  </a:move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lose/>
                  <a:moveTo>
                    <a:pt x="41" y="27"/>
                  </a:move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lose/>
                  <a:moveTo>
                    <a:pt x="37" y="27"/>
                  </a:move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lose/>
                  <a:moveTo>
                    <a:pt x="41" y="27"/>
                  </a:move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lose/>
                  <a:moveTo>
                    <a:pt x="42" y="25"/>
                  </a:move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lose/>
                  <a:moveTo>
                    <a:pt x="41" y="27"/>
                  </a:move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lose/>
                  <a:moveTo>
                    <a:pt x="41" y="27"/>
                  </a:move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8"/>
                    <a:pt x="41" y="28"/>
                  </a:cubicBezTo>
                  <a:cubicBezTo>
                    <a:pt x="41" y="28"/>
                    <a:pt x="41" y="28"/>
                    <a:pt x="41" y="28"/>
                  </a:cubicBezTo>
                  <a:cubicBezTo>
                    <a:pt x="41" y="27"/>
                    <a:pt x="41" y="27"/>
                    <a:pt x="41" y="27"/>
                  </a:cubicBezTo>
                  <a:cubicBezTo>
                    <a:pt x="41" y="27"/>
                    <a:pt x="41" y="27"/>
                    <a:pt x="41" y="27"/>
                  </a:cubicBezTo>
                  <a:cubicBezTo>
                    <a:pt x="41" y="27"/>
                    <a:pt x="41" y="27"/>
                    <a:pt x="41" y="27"/>
                  </a:cubicBezTo>
                  <a:cubicBezTo>
                    <a:pt x="42" y="27"/>
                    <a:pt x="42"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lose/>
                  <a:moveTo>
                    <a:pt x="40" y="28"/>
                  </a:move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1" y="28"/>
                    <a:pt x="40" y="28"/>
                    <a:pt x="40"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lose/>
                  <a:moveTo>
                    <a:pt x="39" y="28"/>
                  </a:move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lose/>
                  <a:moveTo>
                    <a:pt x="39" y="29"/>
                  </a:move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lose/>
                  <a:moveTo>
                    <a:pt x="38" y="28"/>
                  </a:move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lose/>
                  <a:moveTo>
                    <a:pt x="38" y="28"/>
                  </a:move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lose/>
                  <a:moveTo>
                    <a:pt x="39" y="29"/>
                  </a:move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lose/>
                  <a:moveTo>
                    <a:pt x="40" y="29"/>
                  </a:move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lose/>
                  <a:moveTo>
                    <a:pt x="39" y="29"/>
                  </a:move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lose/>
                  <a:moveTo>
                    <a:pt x="40" y="28"/>
                  </a:move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9"/>
                    <a:pt x="40" y="29"/>
                    <a:pt x="40" y="29"/>
                  </a:cubicBezTo>
                  <a:cubicBezTo>
                    <a:pt x="40" y="29"/>
                    <a:pt x="40" y="29"/>
                    <a:pt x="40" y="29"/>
                  </a:cubicBezTo>
                  <a:cubicBezTo>
                    <a:pt x="40" y="29"/>
                    <a:pt x="40" y="29"/>
                    <a:pt x="40" y="28"/>
                  </a:cubicBezTo>
                  <a:close/>
                  <a:moveTo>
                    <a:pt x="39" y="29"/>
                  </a:move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lose/>
                  <a:moveTo>
                    <a:pt x="40" y="23"/>
                  </a:move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lose/>
                  <a:moveTo>
                    <a:pt x="23" y="31"/>
                  </a:moveTo>
                  <a:cubicBezTo>
                    <a:pt x="23" y="31"/>
                    <a:pt x="23" y="31"/>
                    <a:pt x="23" y="31"/>
                  </a:cubicBezTo>
                  <a:cubicBezTo>
                    <a:pt x="23" y="31"/>
                    <a:pt x="23" y="31"/>
                    <a:pt x="23" y="31"/>
                  </a:cubicBezTo>
                  <a:cubicBezTo>
                    <a:pt x="23" y="31"/>
                    <a:pt x="23" y="31"/>
                    <a:pt x="23" y="31"/>
                  </a:cubicBezTo>
                  <a:cubicBezTo>
                    <a:pt x="23" y="31"/>
                    <a:pt x="23" y="31"/>
                    <a:pt x="23" y="32"/>
                  </a:cubicBezTo>
                  <a:cubicBezTo>
                    <a:pt x="23" y="32"/>
                    <a:pt x="23" y="32"/>
                    <a:pt x="23" y="32"/>
                  </a:cubicBezTo>
                  <a:cubicBezTo>
                    <a:pt x="23" y="32"/>
                    <a:pt x="23" y="32"/>
                    <a:pt x="23" y="32"/>
                  </a:cubicBezTo>
                  <a:cubicBezTo>
                    <a:pt x="23" y="32"/>
                    <a:pt x="23" y="32"/>
                    <a:pt x="23" y="32"/>
                  </a:cubicBezTo>
                  <a:cubicBezTo>
                    <a:pt x="23" y="32"/>
                    <a:pt x="23" y="32"/>
                    <a:pt x="23" y="32"/>
                  </a:cubicBezTo>
                  <a:cubicBezTo>
                    <a:pt x="23" y="32"/>
                    <a:pt x="23" y="32"/>
                    <a:pt x="23" y="32"/>
                  </a:cubicBezTo>
                  <a:cubicBezTo>
                    <a:pt x="23" y="32"/>
                    <a:pt x="23" y="32"/>
                    <a:pt x="23" y="32"/>
                  </a:cubicBezTo>
                  <a:cubicBezTo>
                    <a:pt x="23" y="32"/>
                    <a:pt x="23" y="32"/>
                    <a:pt x="23" y="32"/>
                  </a:cubicBezTo>
                  <a:cubicBezTo>
                    <a:pt x="23" y="32"/>
                    <a:pt x="23" y="32"/>
                    <a:pt x="23" y="32"/>
                  </a:cubicBezTo>
                  <a:cubicBezTo>
                    <a:pt x="23" y="32"/>
                    <a:pt x="23" y="32"/>
                    <a:pt x="23" y="32"/>
                  </a:cubicBezTo>
                  <a:cubicBezTo>
                    <a:pt x="23" y="32"/>
                    <a:pt x="23" y="32"/>
                    <a:pt x="23" y="32"/>
                  </a:cubicBezTo>
                  <a:cubicBezTo>
                    <a:pt x="23" y="32"/>
                    <a:pt x="23" y="32"/>
                    <a:pt x="23" y="32"/>
                  </a:cubicBezTo>
                  <a:cubicBezTo>
                    <a:pt x="23" y="32"/>
                    <a:pt x="23" y="32"/>
                    <a:pt x="23" y="32"/>
                  </a:cubicBezTo>
                  <a:cubicBezTo>
                    <a:pt x="23" y="32"/>
                    <a:pt x="23" y="32"/>
                    <a:pt x="23" y="31"/>
                  </a:cubicBezTo>
                  <a:cubicBezTo>
                    <a:pt x="23" y="31"/>
                    <a:pt x="23" y="31"/>
                    <a:pt x="23" y="31"/>
                  </a:cubicBezTo>
                  <a:cubicBezTo>
                    <a:pt x="23" y="31"/>
                    <a:pt x="23" y="31"/>
                    <a:pt x="23" y="32"/>
                  </a:cubicBezTo>
                  <a:cubicBezTo>
                    <a:pt x="23" y="32"/>
                    <a:pt x="23" y="32"/>
                    <a:pt x="23" y="32"/>
                  </a:cubicBezTo>
                  <a:cubicBezTo>
                    <a:pt x="23" y="32"/>
                    <a:pt x="23" y="32"/>
                    <a:pt x="23" y="32"/>
                  </a:cubicBezTo>
                  <a:cubicBezTo>
                    <a:pt x="23" y="32"/>
                    <a:pt x="23" y="32"/>
                    <a:pt x="23" y="32"/>
                  </a:cubicBezTo>
                  <a:cubicBezTo>
                    <a:pt x="23" y="32"/>
                    <a:pt x="23" y="32"/>
                    <a:pt x="23" y="32"/>
                  </a:cubicBezTo>
                  <a:cubicBezTo>
                    <a:pt x="23" y="32"/>
                    <a:pt x="23" y="32"/>
                    <a:pt x="23" y="32"/>
                  </a:cubicBezTo>
                  <a:cubicBezTo>
                    <a:pt x="23" y="32"/>
                    <a:pt x="23" y="32"/>
                    <a:pt x="23" y="32"/>
                  </a:cubicBezTo>
                  <a:cubicBezTo>
                    <a:pt x="23" y="32"/>
                    <a:pt x="23" y="32"/>
                    <a:pt x="23" y="32"/>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2"/>
                    <a:pt x="23" y="32"/>
                    <a:pt x="23" y="32"/>
                  </a:cubicBezTo>
                  <a:cubicBezTo>
                    <a:pt x="23" y="32"/>
                    <a:pt x="23" y="32"/>
                    <a:pt x="23" y="32"/>
                  </a:cubicBezTo>
                  <a:cubicBezTo>
                    <a:pt x="23" y="32"/>
                    <a:pt x="23" y="32"/>
                    <a:pt x="23" y="32"/>
                  </a:cubicBezTo>
                  <a:cubicBezTo>
                    <a:pt x="23" y="32"/>
                    <a:pt x="23" y="32"/>
                    <a:pt x="23" y="32"/>
                  </a:cubicBezTo>
                  <a:cubicBezTo>
                    <a:pt x="23" y="32"/>
                    <a:pt x="23" y="32"/>
                    <a:pt x="23" y="32"/>
                  </a:cubicBezTo>
                  <a:cubicBezTo>
                    <a:pt x="23" y="32"/>
                    <a:pt x="23" y="32"/>
                    <a:pt x="23" y="32"/>
                  </a:cubicBezTo>
                  <a:cubicBezTo>
                    <a:pt x="23" y="32"/>
                    <a:pt x="23" y="32"/>
                    <a:pt x="23" y="32"/>
                  </a:cubicBezTo>
                  <a:cubicBezTo>
                    <a:pt x="23" y="32"/>
                    <a:pt x="23" y="32"/>
                    <a:pt x="22" y="32"/>
                  </a:cubicBezTo>
                  <a:cubicBezTo>
                    <a:pt x="22" y="32"/>
                    <a:pt x="22" y="32"/>
                    <a:pt x="22" y="32"/>
                  </a:cubicBezTo>
                  <a:cubicBezTo>
                    <a:pt x="23" y="32"/>
                    <a:pt x="23" y="32"/>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2" y="31"/>
                  </a:cubicBezTo>
                  <a:cubicBezTo>
                    <a:pt x="22" y="31"/>
                    <a:pt x="22" y="31"/>
                    <a:pt x="22"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3" y="31"/>
                    <a:pt x="23" y="31"/>
                    <a:pt x="23" y="31"/>
                  </a:cubicBezTo>
                  <a:cubicBezTo>
                    <a:pt x="23" y="31"/>
                    <a:pt x="23" y="31"/>
                    <a:pt x="23"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1"/>
                  </a:cubicBezTo>
                  <a:cubicBezTo>
                    <a:pt x="22" y="31"/>
                    <a:pt x="22" y="31"/>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2" y="30"/>
                  </a:cubicBezTo>
                  <a:cubicBezTo>
                    <a:pt x="22" y="30"/>
                    <a:pt x="22" y="30"/>
                    <a:pt x="22" y="30"/>
                  </a:cubicBezTo>
                  <a:cubicBezTo>
                    <a:pt x="22" y="30"/>
                    <a:pt x="22" y="30"/>
                    <a:pt x="22" y="31"/>
                  </a:cubicBezTo>
                  <a:cubicBezTo>
                    <a:pt x="22" y="31"/>
                    <a:pt x="22" y="31"/>
                    <a:pt x="22" y="31"/>
                  </a:cubicBezTo>
                  <a:cubicBezTo>
                    <a:pt x="22" y="31"/>
                    <a:pt x="22" y="31"/>
                    <a:pt x="22" y="31"/>
                  </a:cubicBezTo>
                  <a:cubicBezTo>
                    <a:pt x="22" y="31"/>
                    <a:pt x="22" y="31"/>
                    <a:pt x="22" y="31"/>
                  </a:cubicBezTo>
                  <a:cubicBezTo>
                    <a:pt x="22" y="31"/>
                    <a:pt x="22" y="31"/>
                    <a:pt x="23" y="31"/>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lose/>
                  <a:moveTo>
                    <a:pt x="23" y="31"/>
                  </a:moveTo>
                  <a:cubicBezTo>
                    <a:pt x="23" y="31"/>
                    <a:pt x="23" y="31"/>
                    <a:pt x="23" y="31"/>
                  </a:cubicBezTo>
                  <a:cubicBezTo>
                    <a:pt x="23" y="31"/>
                    <a:pt x="23" y="31"/>
                    <a:pt x="23" y="31"/>
                  </a:cubicBezTo>
                  <a:cubicBezTo>
                    <a:pt x="23" y="31"/>
                    <a:pt x="23" y="31"/>
                    <a:pt x="23" y="31"/>
                  </a:cubicBezTo>
                  <a:close/>
                  <a:moveTo>
                    <a:pt x="23" y="30"/>
                  </a:move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lose/>
                  <a:moveTo>
                    <a:pt x="23" y="45"/>
                  </a:moveTo>
                  <a:cubicBezTo>
                    <a:pt x="23" y="45"/>
                    <a:pt x="23" y="45"/>
                    <a:pt x="23" y="45"/>
                  </a:cubicBezTo>
                  <a:cubicBezTo>
                    <a:pt x="23" y="45"/>
                    <a:pt x="23" y="45"/>
                    <a:pt x="23" y="45"/>
                  </a:cubicBezTo>
                  <a:cubicBezTo>
                    <a:pt x="23" y="45"/>
                    <a:pt x="23" y="45"/>
                    <a:pt x="23" y="45"/>
                  </a:cubicBezTo>
                  <a:cubicBezTo>
                    <a:pt x="23" y="45"/>
                    <a:pt x="23" y="45"/>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lose/>
                  <a:moveTo>
                    <a:pt x="23" y="45"/>
                  </a:moveTo>
                  <a:cubicBezTo>
                    <a:pt x="23" y="45"/>
                    <a:pt x="23" y="45"/>
                    <a:pt x="23" y="45"/>
                  </a:cubicBezTo>
                  <a:cubicBezTo>
                    <a:pt x="23" y="45"/>
                    <a:pt x="23" y="46"/>
                    <a:pt x="23" y="46"/>
                  </a:cubicBezTo>
                  <a:cubicBezTo>
                    <a:pt x="23" y="46"/>
                    <a:pt x="23" y="46"/>
                    <a:pt x="23" y="46"/>
                  </a:cubicBezTo>
                  <a:cubicBezTo>
                    <a:pt x="23" y="46"/>
                    <a:pt x="23" y="46"/>
                    <a:pt x="23" y="46"/>
                  </a:cubicBezTo>
                  <a:cubicBezTo>
                    <a:pt x="23" y="46"/>
                    <a:pt x="23" y="46"/>
                    <a:pt x="23" y="46"/>
                  </a:cubicBezTo>
                  <a:cubicBezTo>
                    <a:pt x="23" y="46"/>
                    <a:pt x="23" y="45"/>
                    <a:pt x="23" y="45"/>
                  </a:cubicBezTo>
                  <a:cubicBezTo>
                    <a:pt x="23" y="45"/>
                    <a:pt x="23" y="45"/>
                    <a:pt x="23" y="45"/>
                  </a:cubicBezTo>
                  <a:cubicBezTo>
                    <a:pt x="23" y="45"/>
                    <a:pt x="23" y="45"/>
                    <a:pt x="23" y="45"/>
                  </a:cubicBezTo>
                  <a:close/>
                  <a:moveTo>
                    <a:pt x="23" y="46"/>
                  </a:move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lose/>
                  <a:moveTo>
                    <a:pt x="26" y="27"/>
                  </a:move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lose/>
                  <a:moveTo>
                    <a:pt x="25" y="26"/>
                  </a:moveTo>
                  <a:cubicBezTo>
                    <a:pt x="25" y="26"/>
                    <a:pt x="25" y="26"/>
                    <a:pt x="25" y="26"/>
                  </a:cubicBezTo>
                  <a:cubicBezTo>
                    <a:pt x="25" y="26"/>
                    <a:pt x="25" y="26"/>
                    <a:pt x="25" y="26"/>
                  </a:cubicBezTo>
                  <a:cubicBezTo>
                    <a:pt x="25" y="26"/>
                    <a:pt x="25" y="26"/>
                    <a:pt x="25" y="26"/>
                  </a:cubicBezTo>
                  <a:cubicBezTo>
                    <a:pt x="25" y="26"/>
                    <a:pt x="25" y="26"/>
                    <a:pt x="25" y="26"/>
                  </a:cubicBezTo>
                  <a:cubicBezTo>
                    <a:pt x="25" y="26"/>
                    <a:pt x="25" y="26"/>
                    <a:pt x="25" y="26"/>
                  </a:cubicBezTo>
                  <a:cubicBezTo>
                    <a:pt x="25" y="26"/>
                    <a:pt x="25" y="26"/>
                    <a:pt x="25" y="26"/>
                  </a:cubicBezTo>
                  <a:cubicBezTo>
                    <a:pt x="25" y="26"/>
                    <a:pt x="25" y="26"/>
                    <a:pt x="25" y="26"/>
                  </a:cubicBezTo>
                  <a:close/>
                  <a:moveTo>
                    <a:pt x="25" y="24"/>
                  </a:move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lose/>
                  <a:moveTo>
                    <a:pt x="23" y="31"/>
                  </a:move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lose/>
                  <a:moveTo>
                    <a:pt x="22" y="22"/>
                  </a:move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lose/>
                  <a:moveTo>
                    <a:pt x="26" y="27"/>
                  </a:move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lose/>
                  <a:moveTo>
                    <a:pt x="22" y="22"/>
                  </a:move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lose/>
                  <a:moveTo>
                    <a:pt x="22" y="22"/>
                  </a:move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lose/>
                  <a:moveTo>
                    <a:pt x="22" y="21"/>
                  </a:moveTo>
                  <a:cubicBezTo>
                    <a:pt x="22"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lose/>
                  <a:moveTo>
                    <a:pt x="23" y="30"/>
                  </a:move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lose/>
                  <a:moveTo>
                    <a:pt x="22" y="32"/>
                  </a:move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lose/>
                  <a:moveTo>
                    <a:pt x="22" y="32"/>
                  </a:move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1"/>
                    <a:pt x="22" y="31"/>
                  </a:cubicBezTo>
                  <a:cubicBezTo>
                    <a:pt x="22" y="31"/>
                    <a:pt x="22" y="31"/>
                    <a:pt x="22" y="31"/>
                  </a:cubicBezTo>
                  <a:cubicBezTo>
                    <a:pt x="22" y="31"/>
                    <a:pt x="22" y="31"/>
                    <a:pt x="22" y="31"/>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ubicBezTo>
                    <a:pt x="22" y="32"/>
                    <a:pt x="22" y="32"/>
                    <a:pt x="22" y="32"/>
                  </a:cubicBezTo>
                  <a:close/>
                  <a:moveTo>
                    <a:pt x="23" y="31"/>
                  </a:move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lose/>
                  <a:moveTo>
                    <a:pt x="20" y="22"/>
                  </a:moveTo>
                  <a:cubicBezTo>
                    <a:pt x="20" y="22"/>
                    <a:pt x="20" y="22"/>
                    <a:pt x="20" y="22"/>
                  </a:cubicBezTo>
                  <a:cubicBezTo>
                    <a:pt x="20" y="22"/>
                    <a:pt x="20" y="22"/>
                    <a:pt x="20" y="22"/>
                  </a:cubicBezTo>
                  <a:cubicBezTo>
                    <a:pt x="20" y="22"/>
                    <a:pt x="20" y="22"/>
                    <a:pt x="20" y="22"/>
                  </a:cubicBezTo>
                  <a:cubicBezTo>
                    <a:pt x="20" y="22"/>
                    <a:pt x="20" y="22"/>
                    <a:pt x="21" y="22"/>
                  </a:cubicBezTo>
                  <a:cubicBezTo>
                    <a:pt x="21" y="22"/>
                    <a:pt x="21" y="22"/>
                    <a:pt x="21" y="22"/>
                  </a:cubicBezTo>
                  <a:cubicBezTo>
                    <a:pt x="21" y="22"/>
                    <a:pt x="21"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lose/>
                  <a:moveTo>
                    <a:pt x="23" y="45"/>
                  </a:move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lose/>
                  <a:moveTo>
                    <a:pt x="30" y="41"/>
                  </a:move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lose/>
                  <a:moveTo>
                    <a:pt x="30" y="41"/>
                  </a:move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lose/>
                  <a:moveTo>
                    <a:pt x="30" y="41"/>
                  </a:move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lose/>
                  <a:moveTo>
                    <a:pt x="30" y="41"/>
                  </a:move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lose/>
                  <a:moveTo>
                    <a:pt x="30" y="41"/>
                  </a:move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lose/>
                  <a:moveTo>
                    <a:pt x="31" y="23"/>
                  </a:moveTo>
                  <a:cubicBezTo>
                    <a:pt x="31" y="23"/>
                    <a:pt x="31" y="23"/>
                    <a:pt x="31" y="23"/>
                  </a:cubicBezTo>
                  <a:cubicBezTo>
                    <a:pt x="31" y="23"/>
                    <a:pt x="31" y="23"/>
                    <a:pt x="31" y="23"/>
                  </a:cubicBezTo>
                  <a:cubicBezTo>
                    <a:pt x="31" y="23"/>
                    <a:pt x="31" y="23"/>
                    <a:pt x="31" y="23"/>
                  </a:cubicBezTo>
                  <a:cubicBezTo>
                    <a:pt x="31" y="23"/>
                    <a:pt x="31" y="23"/>
                    <a:pt x="31" y="23"/>
                  </a:cubicBezTo>
                  <a:cubicBezTo>
                    <a:pt x="31" y="23"/>
                    <a:pt x="31" y="23"/>
                    <a:pt x="31" y="23"/>
                  </a:cubicBezTo>
                  <a:cubicBezTo>
                    <a:pt x="31" y="23"/>
                    <a:pt x="31" y="23"/>
                    <a:pt x="31" y="23"/>
                  </a:cubicBezTo>
                  <a:cubicBezTo>
                    <a:pt x="31" y="23"/>
                    <a:pt x="31" y="23"/>
                    <a:pt x="31" y="23"/>
                  </a:cubicBezTo>
                  <a:cubicBezTo>
                    <a:pt x="30" y="23"/>
                    <a:pt x="30" y="23"/>
                    <a:pt x="30" y="23"/>
                  </a:cubicBezTo>
                  <a:cubicBezTo>
                    <a:pt x="30" y="23"/>
                    <a:pt x="30" y="23"/>
                    <a:pt x="30" y="23"/>
                  </a:cubicBezTo>
                  <a:cubicBezTo>
                    <a:pt x="30" y="23"/>
                    <a:pt x="30" y="23"/>
                    <a:pt x="30" y="23"/>
                  </a:cubicBezTo>
                  <a:cubicBezTo>
                    <a:pt x="30" y="23"/>
                    <a:pt x="30" y="23"/>
                    <a:pt x="30" y="23"/>
                  </a:cubicBezTo>
                  <a:cubicBezTo>
                    <a:pt x="30" y="23"/>
                    <a:pt x="30" y="23"/>
                    <a:pt x="30" y="23"/>
                  </a:cubicBezTo>
                  <a:cubicBezTo>
                    <a:pt x="30" y="23"/>
                    <a:pt x="30" y="23"/>
                    <a:pt x="30" y="23"/>
                  </a:cubicBezTo>
                  <a:cubicBezTo>
                    <a:pt x="30" y="23"/>
                    <a:pt x="30" y="23"/>
                    <a:pt x="30" y="23"/>
                  </a:cubicBezTo>
                  <a:cubicBezTo>
                    <a:pt x="30" y="23"/>
                    <a:pt x="30" y="23"/>
                    <a:pt x="30" y="23"/>
                  </a:cubicBezTo>
                  <a:cubicBezTo>
                    <a:pt x="30" y="23"/>
                    <a:pt x="30" y="23"/>
                    <a:pt x="30" y="23"/>
                  </a:cubicBezTo>
                  <a:cubicBezTo>
                    <a:pt x="30" y="23"/>
                    <a:pt x="30" y="23"/>
                    <a:pt x="30" y="23"/>
                  </a:cubicBezTo>
                  <a:cubicBezTo>
                    <a:pt x="30" y="23"/>
                    <a:pt x="30" y="23"/>
                    <a:pt x="30" y="23"/>
                  </a:cubicBezTo>
                  <a:cubicBezTo>
                    <a:pt x="30" y="23"/>
                    <a:pt x="30" y="23"/>
                    <a:pt x="30" y="23"/>
                  </a:cubicBezTo>
                  <a:cubicBezTo>
                    <a:pt x="30" y="23"/>
                    <a:pt x="30" y="23"/>
                    <a:pt x="30" y="23"/>
                  </a:cubicBezTo>
                  <a:cubicBezTo>
                    <a:pt x="30" y="23"/>
                    <a:pt x="30" y="23"/>
                    <a:pt x="30"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3"/>
                    <a:pt x="29" y="23"/>
                  </a:cubicBezTo>
                  <a:cubicBezTo>
                    <a:pt x="29" y="23"/>
                    <a:pt x="29" y="24"/>
                    <a:pt x="29" y="24"/>
                  </a:cubicBezTo>
                  <a:cubicBezTo>
                    <a:pt x="29" y="24"/>
                    <a:pt x="29" y="24"/>
                    <a:pt x="29" y="24"/>
                  </a:cubicBezTo>
                  <a:cubicBezTo>
                    <a:pt x="29" y="24"/>
                    <a:pt x="29" y="24"/>
                    <a:pt x="29" y="24"/>
                  </a:cubicBezTo>
                  <a:cubicBezTo>
                    <a:pt x="29" y="24"/>
                    <a:pt x="29" y="24"/>
                    <a:pt x="29" y="24"/>
                  </a:cubicBezTo>
                  <a:cubicBezTo>
                    <a:pt x="29" y="24"/>
                    <a:pt x="29" y="24"/>
                    <a:pt x="29" y="24"/>
                  </a:cubicBezTo>
                  <a:cubicBezTo>
                    <a:pt x="29" y="24"/>
                    <a:pt x="29" y="24"/>
                    <a:pt x="29" y="24"/>
                  </a:cubicBezTo>
                  <a:cubicBezTo>
                    <a:pt x="29" y="24"/>
                    <a:pt x="29" y="24"/>
                    <a:pt x="29" y="24"/>
                  </a:cubicBezTo>
                  <a:cubicBezTo>
                    <a:pt x="29" y="24"/>
                    <a:pt x="29" y="24"/>
                    <a:pt x="29" y="24"/>
                  </a:cubicBezTo>
                  <a:cubicBezTo>
                    <a:pt x="29" y="24"/>
                    <a:pt x="29"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7" y="24"/>
                  </a:cubicBezTo>
                  <a:cubicBezTo>
                    <a:pt x="27" y="24"/>
                    <a:pt x="27" y="24"/>
                    <a:pt x="27" y="24"/>
                  </a:cubicBezTo>
                  <a:cubicBezTo>
                    <a:pt x="27" y="24"/>
                    <a:pt x="27" y="25"/>
                    <a:pt x="27" y="25"/>
                  </a:cubicBezTo>
                  <a:cubicBezTo>
                    <a:pt x="27" y="25"/>
                    <a:pt x="27" y="24"/>
                    <a:pt x="27" y="24"/>
                  </a:cubicBezTo>
                  <a:cubicBezTo>
                    <a:pt x="27" y="24"/>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6"/>
                    <a:pt x="27" y="26"/>
                  </a:cubicBezTo>
                  <a:cubicBezTo>
                    <a:pt x="27" y="26"/>
                    <a:pt x="27" y="26"/>
                    <a:pt x="27" y="26"/>
                  </a:cubicBezTo>
                  <a:cubicBezTo>
                    <a:pt x="27" y="26"/>
                    <a:pt x="27" y="26"/>
                    <a:pt x="27" y="26"/>
                  </a:cubicBezTo>
                  <a:cubicBezTo>
                    <a:pt x="27" y="26"/>
                    <a:pt x="27" y="26"/>
                    <a:pt x="27" y="26"/>
                  </a:cubicBezTo>
                  <a:cubicBezTo>
                    <a:pt x="27" y="26"/>
                    <a:pt x="27" y="26"/>
                    <a:pt x="27" y="26"/>
                  </a:cubicBezTo>
                  <a:cubicBezTo>
                    <a:pt x="27" y="26"/>
                    <a:pt x="27" y="26"/>
                    <a:pt x="27" y="26"/>
                  </a:cubicBezTo>
                  <a:cubicBezTo>
                    <a:pt x="27" y="26"/>
                    <a:pt x="27" y="26"/>
                    <a:pt x="27" y="26"/>
                  </a:cubicBezTo>
                  <a:cubicBezTo>
                    <a:pt x="27" y="26"/>
                    <a:pt x="27" y="26"/>
                    <a:pt x="27" y="26"/>
                  </a:cubicBezTo>
                  <a:cubicBezTo>
                    <a:pt x="27" y="26"/>
                    <a:pt x="27" y="26"/>
                    <a:pt x="27" y="26"/>
                  </a:cubicBezTo>
                  <a:cubicBezTo>
                    <a:pt x="27" y="26"/>
                    <a:pt x="27" y="26"/>
                    <a:pt x="27" y="26"/>
                  </a:cubicBezTo>
                  <a:cubicBezTo>
                    <a:pt x="27" y="26"/>
                    <a:pt x="26" y="26"/>
                    <a:pt x="26" y="26"/>
                  </a:cubicBezTo>
                  <a:cubicBezTo>
                    <a:pt x="26" y="26"/>
                    <a:pt x="26" y="26"/>
                    <a:pt x="26" y="26"/>
                  </a:cubicBezTo>
                  <a:cubicBezTo>
                    <a:pt x="27" y="26"/>
                    <a:pt x="27" y="26"/>
                    <a:pt x="26" y="26"/>
                  </a:cubicBezTo>
                  <a:cubicBezTo>
                    <a:pt x="27" y="26"/>
                    <a:pt x="27" y="26"/>
                    <a:pt x="27" y="26"/>
                  </a:cubicBezTo>
                  <a:cubicBezTo>
                    <a:pt x="27" y="26"/>
                    <a:pt x="27" y="26"/>
                    <a:pt x="27" y="26"/>
                  </a:cubicBezTo>
                  <a:cubicBezTo>
                    <a:pt x="26" y="26"/>
                    <a:pt x="26" y="26"/>
                    <a:pt x="26" y="26"/>
                  </a:cubicBezTo>
                  <a:cubicBezTo>
                    <a:pt x="26" y="26"/>
                    <a:pt x="26" y="26"/>
                    <a:pt x="26" y="26"/>
                  </a:cubicBezTo>
                  <a:cubicBezTo>
                    <a:pt x="26" y="26"/>
                    <a:pt x="26" y="26"/>
                    <a:pt x="26" y="26"/>
                  </a:cubicBezTo>
                  <a:cubicBezTo>
                    <a:pt x="26" y="26"/>
                    <a:pt x="26" y="26"/>
                    <a:pt x="26" y="26"/>
                  </a:cubicBezTo>
                  <a:cubicBezTo>
                    <a:pt x="26" y="26"/>
                    <a:pt x="26" y="26"/>
                    <a:pt x="26" y="26"/>
                  </a:cubicBezTo>
                  <a:cubicBezTo>
                    <a:pt x="26" y="26"/>
                    <a:pt x="26" y="26"/>
                    <a:pt x="26" y="26"/>
                  </a:cubicBezTo>
                  <a:cubicBezTo>
                    <a:pt x="26" y="26"/>
                    <a:pt x="26" y="26"/>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7"/>
                    <a:pt x="26" y="27"/>
                  </a:cubicBezTo>
                  <a:cubicBezTo>
                    <a:pt x="26" y="27"/>
                    <a:pt x="26" y="26"/>
                    <a:pt x="26" y="26"/>
                  </a:cubicBezTo>
                  <a:cubicBezTo>
                    <a:pt x="26" y="26"/>
                    <a:pt x="26" y="26"/>
                    <a:pt x="26" y="26"/>
                  </a:cubicBezTo>
                  <a:cubicBezTo>
                    <a:pt x="26" y="26"/>
                    <a:pt x="26" y="26"/>
                    <a:pt x="26" y="26"/>
                  </a:cubicBezTo>
                  <a:cubicBezTo>
                    <a:pt x="26" y="26"/>
                    <a:pt x="26" y="26"/>
                    <a:pt x="26" y="26"/>
                  </a:cubicBezTo>
                  <a:cubicBezTo>
                    <a:pt x="26" y="26"/>
                    <a:pt x="26" y="26"/>
                    <a:pt x="26" y="26"/>
                  </a:cubicBezTo>
                  <a:cubicBezTo>
                    <a:pt x="26" y="26"/>
                    <a:pt x="26" y="26"/>
                    <a:pt x="26" y="26"/>
                  </a:cubicBezTo>
                  <a:cubicBezTo>
                    <a:pt x="26" y="26"/>
                    <a:pt x="26" y="26"/>
                    <a:pt x="26" y="26"/>
                  </a:cubicBezTo>
                  <a:cubicBezTo>
                    <a:pt x="26" y="26"/>
                    <a:pt x="26" y="26"/>
                    <a:pt x="26" y="26"/>
                  </a:cubicBezTo>
                  <a:cubicBezTo>
                    <a:pt x="26" y="26"/>
                    <a:pt x="26" y="26"/>
                    <a:pt x="26" y="26"/>
                  </a:cubicBezTo>
                  <a:cubicBezTo>
                    <a:pt x="26" y="26"/>
                    <a:pt x="26" y="26"/>
                    <a:pt x="26" y="26"/>
                  </a:cubicBezTo>
                  <a:cubicBezTo>
                    <a:pt x="26" y="26"/>
                    <a:pt x="26" y="26"/>
                    <a:pt x="26" y="26"/>
                  </a:cubicBezTo>
                  <a:cubicBezTo>
                    <a:pt x="26" y="26"/>
                    <a:pt x="26" y="26"/>
                    <a:pt x="26" y="26"/>
                  </a:cubicBezTo>
                  <a:cubicBezTo>
                    <a:pt x="26" y="26"/>
                    <a:pt x="26" y="26"/>
                    <a:pt x="26" y="26"/>
                  </a:cubicBezTo>
                  <a:cubicBezTo>
                    <a:pt x="26" y="26"/>
                    <a:pt x="26" y="26"/>
                    <a:pt x="26" y="26"/>
                  </a:cubicBezTo>
                  <a:cubicBezTo>
                    <a:pt x="25" y="26"/>
                    <a:pt x="25" y="26"/>
                    <a:pt x="25" y="26"/>
                  </a:cubicBezTo>
                  <a:cubicBezTo>
                    <a:pt x="25" y="26"/>
                    <a:pt x="25" y="26"/>
                    <a:pt x="25" y="26"/>
                  </a:cubicBezTo>
                  <a:cubicBezTo>
                    <a:pt x="25" y="26"/>
                    <a:pt x="25" y="26"/>
                    <a:pt x="25" y="26"/>
                  </a:cubicBezTo>
                  <a:cubicBezTo>
                    <a:pt x="25" y="26"/>
                    <a:pt x="25" y="26"/>
                    <a:pt x="25" y="26"/>
                  </a:cubicBezTo>
                  <a:cubicBezTo>
                    <a:pt x="25" y="26"/>
                    <a:pt x="25" y="26"/>
                    <a:pt x="25" y="26"/>
                  </a:cubicBezTo>
                  <a:cubicBezTo>
                    <a:pt x="25" y="26"/>
                    <a:pt x="25" y="26"/>
                    <a:pt x="25" y="26"/>
                  </a:cubicBezTo>
                  <a:cubicBezTo>
                    <a:pt x="25" y="26"/>
                    <a:pt x="25" y="26"/>
                    <a:pt x="25" y="26"/>
                  </a:cubicBezTo>
                  <a:cubicBezTo>
                    <a:pt x="25" y="26"/>
                    <a:pt x="25" y="26"/>
                    <a:pt x="25" y="26"/>
                  </a:cubicBezTo>
                  <a:cubicBezTo>
                    <a:pt x="25" y="26"/>
                    <a:pt x="25" y="26"/>
                    <a:pt x="25" y="26"/>
                  </a:cubicBezTo>
                  <a:cubicBezTo>
                    <a:pt x="25" y="26"/>
                    <a:pt x="25" y="26"/>
                    <a:pt x="25" y="26"/>
                  </a:cubicBezTo>
                  <a:cubicBezTo>
                    <a:pt x="25" y="26"/>
                    <a:pt x="25" y="26"/>
                    <a:pt x="25" y="26"/>
                  </a:cubicBezTo>
                  <a:cubicBezTo>
                    <a:pt x="25" y="26"/>
                    <a:pt x="25" y="26"/>
                    <a:pt x="25" y="26"/>
                  </a:cubicBezTo>
                  <a:cubicBezTo>
                    <a:pt x="25" y="26"/>
                    <a:pt x="25" y="26"/>
                    <a:pt x="25" y="26"/>
                  </a:cubicBezTo>
                  <a:cubicBezTo>
                    <a:pt x="25" y="26"/>
                    <a:pt x="25" y="26"/>
                    <a:pt x="25" y="26"/>
                  </a:cubicBezTo>
                  <a:cubicBezTo>
                    <a:pt x="25" y="25"/>
                    <a:pt x="25" y="25"/>
                    <a:pt x="25" y="25"/>
                  </a:cubicBezTo>
                  <a:cubicBezTo>
                    <a:pt x="25" y="25"/>
                    <a:pt x="25" y="25"/>
                    <a:pt x="25" y="25"/>
                  </a:cubicBezTo>
                  <a:cubicBezTo>
                    <a:pt x="25" y="25"/>
                    <a:pt x="25" y="25"/>
                    <a:pt x="25" y="25"/>
                  </a:cubicBezTo>
                  <a:cubicBezTo>
                    <a:pt x="25" y="25"/>
                    <a:pt x="25" y="25"/>
                    <a:pt x="25" y="25"/>
                  </a:cubicBezTo>
                  <a:cubicBezTo>
                    <a:pt x="25" y="25"/>
                    <a:pt x="25" y="25"/>
                    <a:pt x="25" y="25"/>
                  </a:cubicBezTo>
                  <a:cubicBezTo>
                    <a:pt x="25" y="25"/>
                    <a:pt x="25" y="25"/>
                    <a:pt x="25" y="25"/>
                  </a:cubicBezTo>
                  <a:cubicBezTo>
                    <a:pt x="25" y="25"/>
                    <a:pt x="25" y="25"/>
                    <a:pt x="25" y="25"/>
                  </a:cubicBezTo>
                  <a:cubicBezTo>
                    <a:pt x="25" y="25"/>
                    <a:pt x="25" y="25"/>
                    <a:pt x="25" y="25"/>
                  </a:cubicBezTo>
                  <a:cubicBezTo>
                    <a:pt x="25" y="25"/>
                    <a:pt x="25" y="25"/>
                    <a:pt x="25" y="25"/>
                  </a:cubicBezTo>
                  <a:cubicBezTo>
                    <a:pt x="25" y="25"/>
                    <a:pt x="25" y="25"/>
                    <a:pt x="25" y="25"/>
                  </a:cubicBezTo>
                  <a:cubicBezTo>
                    <a:pt x="25" y="25"/>
                    <a:pt x="25" y="25"/>
                    <a:pt x="25" y="25"/>
                  </a:cubicBezTo>
                  <a:cubicBezTo>
                    <a:pt x="25" y="25"/>
                    <a:pt x="25" y="25"/>
                    <a:pt x="25" y="25"/>
                  </a:cubicBezTo>
                  <a:cubicBezTo>
                    <a:pt x="25" y="25"/>
                    <a:pt x="25" y="25"/>
                    <a:pt x="25" y="25"/>
                  </a:cubicBezTo>
                  <a:cubicBezTo>
                    <a:pt x="25" y="25"/>
                    <a:pt x="25" y="25"/>
                    <a:pt x="25" y="25"/>
                  </a:cubicBezTo>
                  <a:cubicBezTo>
                    <a:pt x="25" y="25"/>
                    <a:pt x="25" y="25"/>
                    <a:pt x="25" y="25"/>
                  </a:cubicBezTo>
                  <a:cubicBezTo>
                    <a:pt x="25" y="25"/>
                    <a:pt x="25" y="25"/>
                    <a:pt x="25" y="25"/>
                  </a:cubicBezTo>
                  <a:cubicBezTo>
                    <a:pt x="25" y="25"/>
                    <a:pt x="25" y="25"/>
                    <a:pt x="25" y="25"/>
                  </a:cubicBezTo>
                  <a:cubicBezTo>
                    <a:pt x="25" y="25"/>
                    <a:pt x="25" y="25"/>
                    <a:pt x="25" y="25"/>
                  </a:cubicBezTo>
                  <a:cubicBezTo>
                    <a:pt x="25" y="24"/>
                    <a:pt x="25" y="24"/>
                    <a:pt x="25" y="24"/>
                  </a:cubicBezTo>
                  <a:cubicBezTo>
                    <a:pt x="25" y="24"/>
                    <a:pt x="25" y="24"/>
                    <a:pt x="25" y="24"/>
                  </a:cubicBezTo>
                  <a:cubicBezTo>
                    <a:pt x="25" y="24"/>
                    <a:pt x="25" y="24"/>
                    <a:pt x="25" y="25"/>
                  </a:cubicBezTo>
                  <a:cubicBezTo>
                    <a:pt x="25" y="25"/>
                    <a:pt x="25" y="25"/>
                    <a:pt x="25" y="25"/>
                  </a:cubicBezTo>
                  <a:cubicBezTo>
                    <a:pt x="25" y="25"/>
                    <a:pt x="25" y="25"/>
                    <a:pt x="25" y="25"/>
                  </a:cubicBezTo>
                  <a:cubicBezTo>
                    <a:pt x="25" y="25"/>
                    <a:pt x="25" y="25"/>
                    <a:pt x="25" y="25"/>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4"/>
                    <a:pt x="25" y="23"/>
                  </a:cubicBezTo>
                  <a:cubicBezTo>
                    <a:pt x="25" y="23"/>
                    <a:pt x="25" y="24"/>
                    <a:pt x="25" y="24"/>
                  </a:cubicBezTo>
                  <a:cubicBezTo>
                    <a:pt x="25" y="24"/>
                    <a:pt x="25" y="24"/>
                    <a:pt x="25" y="24"/>
                  </a:cubicBezTo>
                  <a:cubicBezTo>
                    <a:pt x="25" y="24"/>
                    <a:pt x="25" y="24"/>
                    <a:pt x="25" y="24"/>
                  </a:cubicBezTo>
                  <a:cubicBezTo>
                    <a:pt x="25" y="24"/>
                    <a:pt x="25" y="24"/>
                    <a:pt x="25" y="24"/>
                  </a:cubicBezTo>
                  <a:cubicBezTo>
                    <a:pt x="25" y="24"/>
                    <a:pt x="25" y="24"/>
                    <a:pt x="25" y="24"/>
                  </a:cubicBezTo>
                  <a:cubicBezTo>
                    <a:pt x="25" y="24"/>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3"/>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6" y="22"/>
                  </a:cubicBezTo>
                  <a:cubicBezTo>
                    <a:pt x="26" y="22"/>
                    <a:pt x="26" y="22"/>
                    <a:pt x="26" y="22"/>
                  </a:cubicBezTo>
                  <a:cubicBezTo>
                    <a:pt x="26" y="22"/>
                    <a:pt x="26" y="22"/>
                    <a:pt x="26" y="22"/>
                  </a:cubicBezTo>
                  <a:cubicBezTo>
                    <a:pt x="26" y="22"/>
                    <a:pt x="26" y="22"/>
                    <a:pt x="26" y="22"/>
                  </a:cubicBezTo>
                  <a:cubicBezTo>
                    <a:pt x="26" y="22"/>
                    <a:pt x="26" y="22"/>
                    <a:pt x="26" y="22"/>
                  </a:cubicBezTo>
                  <a:cubicBezTo>
                    <a:pt x="26" y="22"/>
                    <a:pt x="26" y="22"/>
                    <a:pt x="26" y="22"/>
                  </a:cubicBezTo>
                  <a:cubicBezTo>
                    <a:pt x="26" y="22"/>
                    <a:pt x="26" y="22"/>
                    <a:pt x="26" y="22"/>
                  </a:cubicBezTo>
                  <a:cubicBezTo>
                    <a:pt x="26" y="22"/>
                    <a:pt x="26" y="22"/>
                    <a:pt x="26" y="22"/>
                  </a:cubicBezTo>
                  <a:cubicBezTo>
                    <a:pt x="26" y="22"/>
                    <a:pt x="26" y="22"/>
                    <a:pt x="26" y="22"/>
                  </a:cubicBezTo>
                  <a:cubicBezTo>
                    <a:pt x="26" y="22"/>
                    <a:pt x="26" y="22"/>
                    <a:pt x="26" y="22"/>
                  </a:cubicBezTo>
                  <a:cubicBezTo>
                    <a:pt x="26" y="22"/>
                    <a:pt x="26" y="22"/>
                    <a:pt x="26" y="22"/>
                  </a:cubicBezTo>
                  <a:cubicBezTo>
                    <a:pt x="26" y="22"/>
                    <a:pt x="26" y="22"/>
                    <a:pt x="26" y="22"/>
                  </a:cubicBezTo>
                  <a:cubicBezTo>
                    <a:pt x="26" y="22"/>
                    <a:pt x="26" y="22"/>
                    <a:pt x="26" y="22"/>
                  </a:cubicBezTo>
                  <a:cubicBezTo>
                    <a:pt x="26" y="22"/>
                    <a:pt x="26" y="22"/>
                    <a:pt x="26" y="22"/>
                  </a:cubicBezTo>
                  <a:cubicBezTo>
                    <a:pt x="26" y="22"/>
                    <a:pt x="26" y="22"/>
                    <a:pt x="26" y="22"/>
                  </a:cubicBezTo>
                  <a:cubicBezTo>
                    <a:pt x="26" y="22"/>
                    <a:pt x="26" y="22"/>
                    <a:pt x="26" y="22"/>
                  </a:cubicBezTo>
                  <a:cubicBezTo>
                    <a:pt x="26"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6" y="21"/>
                  </a:cubicBezTo>
                  <a:cubicBezTo>
                    <a:pt x="26" y="22"/>
                    <a:pt x="26" y="22"/>
                    <a:pt x="26" y="22"/>
                  </a:cubicBezTo>
                  <a:cubicBezTo>
                    <a:pt x="26" y="22"/>
                    <a:pt x="26" y="22"/>
                    <a:pt x="26" y="22"/>
                  </a:cubicBezTo>
                  <a:cubicBezTo>
                    <a:pt x="26" y="22"/>
                    <a:pt x="26" y="22"/>
                    <a:pt x="26" y="22"/>
                  </a:cubicBezTo>
                  <a:cubicBezTo>
                    <a:pt x="26" y="22"/>
                    <a:pt x="26" y="22"/>
                    <a:pt x="26" y="22"/>
                  </a:cubicBezTo>
                  <a:cubicBezTo>
                    <a:pt x="26" y="22"/>
                    <a:pt x="26" y="22"/>
                    <a:pt x="26" y="22"/>
                  </a:cubicBezTo>
                  <a:cubicBezTo>
                    <a:pt x="26" y="22"/>
                    <a:pt x="26" y="21"/>
                    <a:pt x="26" y="21"/>
                  </a:cubicBezTo>
                  <a:cubicBezTo>
                    <a:pt x="26" y="21"/>
                    <a:pt x="26" y="21"/>
                    <a:pt x="26" y="21"/>
                  </a:cubicBezTo>
                  <a:cubicBezTo>
                    <a:pt x="26" y="21"/>
                    <a:pt x="26" y="21"/>
                    <a:pt x="26" y="21"/>
                  </a:cubicBezTo>
                  <a:cubicBezTo>
                    <a:pt x="26" y="21"/>
                    <a:pt x="26" y="21"/>
                    <a:pt x="26" y="21"/>
                  </a:cubicBezTo>
                  <a:cubicBezTo>
                    <a:pt x="26" y="21"/>
                    <a:pt x="26" y="21"/>
                    <a:pt x="26" y="21"/>
                  </a:cubicBezTo>
                  <a:cubicBezTo>
                    <a:pt x="26" y="21"/>
                    <a:pt x="26" y="21"/>
                    <a:pt x="26" y="21"/>
                  </a:cubicBezTo>
                  <a:cubicBezTo>
                    <a:pt x="26" y="21"/>
                    <a:pt x="26" y="21"/>
                    <a:pt x="26" y="21"/>
                  </a:cubicBezTo>
                  <a:cubicBezTo>
                    <a:pt x="26" y="21"/>
                    <a:pt x="26" y="21"/>
                    <a:pt x="26" y="21"/>
                  </a:cubicBezTo>
                  <a:cubicBezTo>
                    <a:pt x="26" y="21"/>
                    <a:pt x="26" y="21"/>
                    <a:pt x="26" y="21"/>
                  </a:cubicBezTo>
                  <a:cubicBezTo>
                    <a:pt x="26" y="21"/>
                    <a:pt x="26" y="21"/>
                    <a:pt x="26" y="21"/>
                  </a:cubicBezTo>
                  <a:cubicBezTo>
                    <a:pt x="26" y="21"/>
                    <a:pt x="26" y="21"/>
                    <a:pt x="26" y="21"/>
                  </a:cubicBezTo>
                  <a:cubicBezTo>
                    <a:pt x="26" y="21"/>
                    <a:pt x="26" y="21"/>
                    <a:pt x="26" y="21"/>
                  </a:cubicBezTo>
                  <a:cubicBezTo>
                    <a:pt x="26" y="21"/>
                    <a:pt x="26" y="21"/>
                    <a:pt x="26" y="21"/>
                  </a:cubicBezTo>
                  <a:cubicBezTo>
                    <a:pt x="26" y="21"/>
                    <a:pt x="26"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5" y="18"/>
                    <a:pt x="25" y="18"/>
                    <a:pt x="25"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4" y="18"/>
                    <a:pt x="24" y="17"/>
                  </a:cubicBezTo>
                  <a:cubicBezTo>
                    <a:pt x="24" y="18"/>
                    <a:pt x="24" y="18"/>
                    <a:pt x="24" y="18"/>
                  </a:cubicBezTo>
                  <a:cubicBezTo>
                    <a:pt x="24" y="18"/>
                    <a:pt x="24" y="18"/>
                    <a:pt x="24" y="18"/>
                  </a:cubicBezTo>
                  <a:cubicBezTo>
                    <a:pt x="24" y="18"/>
                    <a:pt x="24" y="18"/>
                    <a:pt x="24" y="18"/>
                  </a:cubicBezTo>
                  <a:cubicBezTo>
                    <a:pt x="24" y="18"/>
                    <a:pt x="24" y="18"/>
                    <a:pt x="24" y="18"/>
                  </a:cubicBezTo>
                  <a:cubicBezTo>
                    <a:pt x="24" y="18"/>
                    <a:pt x="23" y="18"/>
                    <a:pt x="23" y="18"/>
                  </a:cubicBezTo>
                  <a:cubicBezTo>
                    <a:pt x="23" y="18"/>
                    <a:pt x="23" y="18"/>
                    <a:pt x="23" y="18"/>
                  </a:cubicBezTo>
                  <a:cubicBezTo>
                    <a:pt x="23" y="18"/>
                    <a:pt x="23" y="18"/>
                    <a:pt x="23" y="18"/>
                  </a:cubicBezTo>
                  <a:cubicBezTo>
                    <a:pt x="23" y="17"/>
                    <a:pt x="23" y="17"/>
                    <a:pt x="23" y="17"/>
                  </a:cubicBezTo>
                  <a:cubicBezTo>
                    <a:pt x="23" y="17"/>
                    <a:pt x="23" y="17"/>
                    <a:pt x="23" y="17"/>
                  </a:cubicBezTo>
                  <a:cubicBezTo>
                    <a:pt x="23" y="17"/>
                    <a:pt x="23" y="17"/>
                    <a:pt x="23" y="17"/>
                  </a:cubicBezTo>
                  <a:cubicBezTo>
                    <a:pt x="23" y="17"/>
                    <a:pt x="23" y="17"/>
                    <a:pt x="23" y="17"/>
                  </a:cubicBezTo>
                  <a:cubicBezTo>
                    <a:pt x="23" y="17"/>
                    <a:pt x="23" y="17"/>
                    <a:pt x="24" y="17"/>
                  </a:cubicBezTo>
                  <a:cubicBezTo>
                    <a:pt x="24" y="17"/>
                    <a:pt x="24" y="17"/>
                    <a:pt x="24" y="17"/>
                  </a:cubicBezTo>
                  <a:cubicBezTo>
                    <a:pt x="24" y="17"/>
                    <a:pt x="24" y="17"/>
                    <a:pt x="24" y="17"/>
                  </a:cubicBezTo>
                  <a:cubicBezTo>
                    <a:pt x="23" y="17"/>
                    <a:pt x="23" y="17"/>
                    <a:pt x="23" y="17"/>
                  </a:cubicBezTo>
                  <a:cubicBezTo>
                    <a:pt x="23" y="17"/>
                    <a:pt x="23" y="17"/>
                    <a:pt x="23" y="17"/>
                  </a:cubicBezTo>
                  <a:cubicBezTo>
                    <a:pt x="23" y="17"/>
                    <a:pt x="23" y="17"/>
                    <a:pt x="23" y="17"/>
                  </a:cubicBezTo>
                  <a:cubicBezTo>
                    <a:pt x="23" y="17"/>
                    <a:pt x="23" y="17"/>
                    <a:pt x="23" y="17"/>
                  </a:cubicBezTo>
                  <a:cubicBezTo>
                    <a:pt x="23" y="17"/>
                    <a:pt x="23" y="17"/>
                    <a:pt x="23" y="17"/>
                  </a:cubicBezTo>
                  <a:cubicBezTo>
                    <a:pt x="23" y="17"/>
                    <a:pt x="23" y="17"/>
                    <a:pt x="23" y="17"/>
                  </a:cubicBezTo>
                  <a:cubicBezTo>
                    <a:pt x="23" y="17"/>
                    <a:pt x="23" y="17"/>
                    <a:pt x="23" y="17"/>
                  </a:cubicBezTo>
                  <a:cubicBezTo>
                    <a:pt x="23" y="17"/>
                    <a:pt x="23" y="17"/>
                    <a:pt x="23" y="17"/>
                  </a:cubicBezTo>
                  <a:cubicBezTo>
                    <a:pt x="23" y="17"/>
                    <a:pt x="23" y="17"/>
                    <a:pt x="23" y="17"/>
                  </a:cubicBezTo>
                  <a:cubicBezTo>
                    <a:pt x="23" y="17"/>
                    <a:pt x="23"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7"/>
                    <a:pt x="24" y="17"/>
                    <a:pt x="24" y="17"/>
                  </a:cubicBezTo>
                  <a:cubicBezTo>
                    <a:pt x="24" y="16"/>
                    <a:pt x="24" y="17"/>
                    <a:pt x="24" y="17"/>
                  </a:cubicBezTo>
                  <a:cubicBezTo>
                    <a:pt x="24" y="17"/>
                    <a:pt x="24" y="17"/>
                    <a:pt x="24" y="16"/>
                  </a:cubicBezTo>
                  <a:cubicBezTo>
                    <a:pt x="24" y="16"/>
                    <a:pt x="24" y="17"/>
                    <a:pt x="24" y="16"/>
                  </a:cubicBezTo>
                  <a:cubicBezTo>
                    <a:pt x="24" y="16"/>
                    <a:pt x="24" y="16"/>
                    <a:pt x="24" y="16"/>
                  </a:cubicBezTo>
                  <a:cubicBezTo>
                    <a:pt x="24" y="16"/>
                    <a:pt x="24" y="16"/>
                    <a:pt x="24" y="16"/>
                  </a:cubicBezTo>
                  <a:cubicBezTo>
                    <a:pt x="24" y="16"/>
                    <a:pt x="24" y="17"/>
                    <a:pt x="24" y="17"/>
                  </a:cubicBezTo>
                  <a:cubicBezTo>
                    <a:pt x="24" y="17"/>
                    <a:pt x="24" y="17"/>
                    <a:pt x="24" y="17"/>
                  </a:cubicBezTo>
                  <a:cubicBezTo>
                    <a:pt x="24" y="16"/>
                    <a:pt x="24" y="16"/>
                    <a:pt x="23" y="16"/>
                  </a:cubicBezTo>
                  <a:cubicBezTo>
                    <a:pt x="23" y="16"/>
                    <a:pt x="23" y="16"/>
                    <a:pt x="23" y="16"/>
                  </a:cubicBezTo>
                  <a:cubicBezTo>
                    <a:pt x="24" y="16"/>
                    <a:pt x="24" y="16"/>
                    <a:pt x="24" y="16"/>
                  </a:cubicBezTo>
                  <a:cubicBezTo>
                    <a:pt x="24" y="16"/>
                    <a:pt x="24" y="16"/>
                    <a:pt x="24" y="16"/>
                  </a:cubicBezTo>
                  <a:cubicBezTo>
                    <a:pt x="24" y="16"/>
                    <a:pt x="24" y="16"/>
                    <a:pt x="23" y="16"/>
                  </a:cubicBezTo>
                  <a:cubicBezTo>
                    <a:pt x="23" y="16"/>
                    <a:pt x="23" y="16"/>
                    <a:pt x="23" y="16"/>
                  </a:cubicBezTo>
                  <a:cubicBezTo>
                    <a:pt x="23" y="16"/>
                    <a:pt x="24" y="16"/>
                    <a:pt x="24"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4" y="16"/>
                  </a:cubicBezTo>
                  <a:cubicBezTo>
                    <a:pt x="24" y="16"/>
                    <a:pt x="24" y="16"/>
                    <a:pt x="24" y="16"/>
                  </a:cubicBezTo>
                  <a:cubicBezTo>
                    <a:pt x="24" y="16"/>
                    <a:pt x="24" y="16"/>
                    <a:pt x="24" y="16"/>
                  </a:cubicBezTo>
                  <a:cubicBezTo>
                    <a:pt x="24" y="16"/>
                    <a:pt x="24" y="16"/>
                    <a:pt x="24" y="16"/>
                  </a:cubicBezTo>
                  <a:cubicBezTo>
                    <a:pt x="24" y="16"/>
                    <a:pt x="24" y="16"/>
                    <a:pt x="24" y="15"/>
                  </a:cubicBezTo>
                  <a:cubicBezTo>
                    <a:pt x="24" y="15"/>
                    <a:pt x="24" y="15"/>
                    <a:pt x="24" y="15"/>
                  </a:cubicBezTo>
                  <a:cubicBezTo>
                    <a:pt x="24" y="15"/>
                    <a:pt x="24" y="15"/>
                    <a:pt x="24" y="15"/>
                  </a:cubicBezTo>
                  <a:cubicBezTo>
                    <a:pt x="24" y="15"/>
                    <a:pt x="24" y="15"/>
                    <a:pt x="24" y="15"/>
                  </a:cubicBezTo>
                  <a:cubicBezTo>
                    <a:pt x="24" y="15"/>
                    <a:pt x="25" y="15"/>
                    <a:pt x="25" y="15"/>
                  </a:cubicBezTo>
                  <a:cubicBezTo>
                    <a:pt x="25" y="15"/>
                    <a:pt x="25" y="15"/>
                    <a:pt x="25" y="15"/>
                  </a:cubicBezTo>
                  <a:cubicBezTo>
                    <a:pt x="25" y="15"/>
                    <a:pt x="25" y="16"/>
                    <a:pt x="25" y="16"/>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5"/>
                    <a:pt x="25" y="15"/>
                  </a:cubicBezTo>
                  <a:cubicBezTo>
                    <a:pt x="25" y="15"/>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3"/>
                    <a:pt x="26" y="13"/>
                  </a:cubicBezTo>
                  <a:cubicBezTo>
                    <a:pt x="26" y="13"/>
                    <a:pt x="26" y="13"/>
                    <a:pt x="26" y="13"/>
                  </a:cubicBezTo>
                  <a:cubicBezTo>
                    <a:pt x="26" y="13"/>
                    <a:pt x="26" y="13"/>
                    <a:pt x="27" y="13"/>
                  </a:cubicBezTo>
                  <a:cubicBezTo>
                    <a:pt x="27" y="13"/>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4"/>
                    <a:pt x="27" y="14"/>
                    <a:pt x="27" y="14"/>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8" y="13"/>
                    <a:pt x="28" y="13"/>
                    <a:pt x="28" y="13"/>
                  </a:cubicBezTo>
                  <a:cubicBezTo>
                    <a:pt x="28" y="13"/>
                    <a:pt x="28" y="13"/>
                    <a:pt x="28" y="13"/>
                  </a:cubicBezTo>
                  <a:cubicBezTo>
                    <a:pt x="28" y="13"/>
                    <a:pt x="28" y="13"/>
                    <a:pt x="28" y="13"/>
                  </a:cubicBezTo>
                  <a:cubicBezTo>
                    <a:pt x="28" y="13"/>
                    <a:pt x="28" y="13"/>
                    <a:pt x="28" y="13"/>
                  </a:cubicBezTo>
                  <a:cubicBezTo>
                    <a:pt x="28" y="13"/>
                    <a:pt x="28" y="13"/>
                    <a:pt x="28" y="13"/>
                  </a:cubicBezTo>
                  <a:cubicBezTo>
                    <a:pt x="28" y="13"/>
                    <a:pt x="28" y="13"/>
                    <a:pt x="28" y="13"/>
                  </a:cubicBezTo>
                  <a:cubicBezTo>
                    <a:pt x="28" y="13"/>
                    <a:pt x="28" y="13"/>
                    <a:pt x="28" y="13"/>
                  </a:cubicBezTo>
                  <a:cubicBezTo>
                    <a:pt x="28" y="13"/>
                    <a:pt x="28" y="13"/>
                    <a:pt x="28" y="13"/>
                  </a:cubicBezTo>
                  <a:cubicBezTo>
                    <a:pt x="28" y="13"/>
                    <a:pt x="28" y="14"/>
                    <a:pt x="28" y="14"/>
                  </a:cubicBezTo>
                  <a:cubicBezTo>
                    <a:pt x="28" y="14"/>
                    <a:pt x="28" y="14"/>
                    <a:pt x="28" y="14"/>
                  </a:cubicBezTo>
                  <a:cubicBezTo>
                    <a:pt x="28" y="14"/>
                    <a:pt x="28" y="14"/>
                    <a:pt x="28" y="14"/>
                  </a:cubicBezTo>
                  <a:cubicBezTo>
                    <a:pt x="27" y="14"/>
                    <a:pt x="27" y="14"/>
                    <a:pt x="27" y="14"/>
                  </a:cubicBezTo>
                  <a:cubicBezTo>
                    <a:pt x="27" y="14"/>
                    <a:pt x="27" y="14"/>
                    <a:pt x="27" y="14"/>
                  </a:cubicBezTo>
                  <a:cubicBezTo>
                    <a:pt x="27" y="14"/>
                    <a:pt x="28" y="14"/>
                    <a:pt x="28" y="14"/>
                  </a:cubicBezTo>
                  <a:cubicBezTo>
                    <a:pt x="28" y="14"/>
                    <a:pt x="28" y="14"/>
                    <a:pt x="28" y="14"/>
                  </a:cubicBezTo>
                  <a:cubicBezTo>
                    <a:pt x="28" y="14"/>
                    <a:pt x="28" y="14"/>
                    <a:pt x="28" y="14"/>
                  </a:cubicBezTo>
                  <a:cubicBezTo>
                    <a:pt x="28" y="14"/>
                    <a:pt x="28" y="14"/>
                    <a:pt x="28" y="14"/>
                  </a:cubicBezTo>
                  <a:cubicBezTo>
                    <a:pt x="28" y="14"/>
                    <a:pt x="28" y="14"/>
                    <a:pt x="28" y="14"/>
                  </a:cubicBezTo>
                  <a:cubicBezTo>
                    <a:pt x="28" y="14"/>
                    <a:pt x="28" y="14"/>
                    <a:pt x="28" y="14"/>
                  </a:cubicBezTo>
                  <a:cubicBezTo>
                    <a:pt x="28" y="14"/>
                    <a:pt x="28" y="14"/>
                    <a:pt x="28" y="14"/>
                  </a:cubicBezTo>
                  <a:cubicBezTo>
                    <a:pt x="28" y="14"/>
                    <a:pt x="28" y="14"/>
                    <a:pt x="28" y="14"/>
                  </a:cubicBezTo>
                  <a:cubicBezTo>
                    <a:pt x="28" y="14"/>
                    <a:pt x="28" y="14"/>
                    <a:pt x="28" y="14"/>
                  </a:cubicBezTo>
                  <a:cubicBezTo>
                    <a:pt x="28" y="14"/>
                    <a:pt x="28" y="14"/>
                    <a:pt x="28" y="14"/>
                  </a:cubicBezTo>
                  <a:cubicBezTo>
                    <a:pt x="28" y="14"/>
                    <a:pt x="28" y="14"/>
                    <a:pt x="28" y="14"/>
                  </a:cubicBezTo>
                  <a:cubicBezTo>
                    <a:pt x="28" y="14"/>
                    <a:pt x="28" y="14"/>
                    <a:pt x="28" y="14"/>
                  </a:cubicBezTo>
                  <a:cubicBezTo>
                    <a:pt x="28" y="14"/>
                    <a:pt x="28" y="14"/>
                    <a:pt x="28" y="14"/>
                  </a:cubicBezTo>
                  <a:cubicBezTo>
                    <a:pt x="28" y="14"/>
                    <a:pt x="28" y="14"/>
                    <a:pt x="28" y="14"/>
                  </a:cubicBezTo>
                  <a:cubicBezTo>
                    <a:pt x="28" y="14"/>
                    <a:pt x="28" y="14"/>
                    <a:pt x="28" y="14"/>
                  </a:cubicBezTo>
                  <a:cubicBezTo>
                    <a:pt x="28" y="14"/>
                    <a:pt x="28" y="14"/>
                    <a:pt x="28" y="14"/>
                  </a:cubicBezTo>
                  <a:cubicBezTo>
                    <a:pt x="28" y="14"/>
                    <a:pt x="28" y="14"/>
                    <a:pt x="28" y="14"/>
                  </a:cubicBezTo>
                  <a:cubicBezTo>
                    <a:pt x="28" y="14"/>
                    <a:pt x="28" y="14"/>
                    <a:pt x="28" y="14"/>
                  </a:cubicBezTo>
                  <a:cubicBezTo>
                    <a:pt x="28" y="14"/>
                    <a:pt x="28" y="13"/>
                    <a:pt x="28" y="13"/>
                  </a:cubicBezTo>
                  <a:cubicBezTo>
                    <a:pt x="28" y="13"/>
                    <a:pt x="28" y="13"/>
                    <a:pt x="28" y="13"/>
                  </a:cubicBezTo>
                  <a:cubicBezTo>
                    <a:pt x="28" y="13"/>
                    <a:pt x="28" y="13"/>
                    <a:pt x="28" y="13"/>
                  </a:cubicBezTo>
                  <a:cubicBezTo>
                    <a:pt x="28" y="13"/>
                    <a:pt x="28" y="13"/>
                    <a:pt x="29" y="13"/>
                  </a:cubicBezTo>
                  <a:cubicBezTo>
                    <a:pt x="29" y="13"/>
                    <a:pt x="29" y="13"/>
                    <a:pt x="29" y="13"/>
                  </a:cubicBezTo>
                  <a:cubicBezTo>
                    <a:pt x="29" y="13"/>
                    <a:pt x="29" y="13"/>
                    <a:pt x="29" y="13"/>
                  </a:cubicBezTo>
                  <a:cubicBezTo>
                    <a:pt x="29" y="13"/>
                    <a:pt x="29" y="13"/>
                    <a:pt x="29" y="13"/>
                  </a:cubicBezTo>
                  <a:cubicBezTo>
                    <a:pt x="29" y="13"/>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4"/>
                    <a:pt x="30" y="14"/>
                  </a:cubicBezTo>
                  <a:cubicBezTo>
                    <a:pt x="30" y="14"/>
                    <a:pt x="30" y="14"/>
                    <a:pt x="30" y="14"/>
                  </a:cubicBezTo>
                  <a:cubicBezTo>
                    <a:pt x="30" y="14"/>
                    <a:pt x="30" y="14"/>
                    <a:pt x="30" y="14"/>
                  </a:cubicBezTo>
                  <a:cubicBezTo>
                    <a:pt x="30" y="14"/>
                    <a:pt x="30" y="14"/>
                    <a:pt x="30" y="14"/>
                  </a:cubicBezTo>
                  <a:cubicBezTo>
                    <a:pt x="30" y="14"/>
                    <a:pt x="30" y="14"/>
                    <a:pt x="30" y="14"/>
                  </a:cubicBezTo>
                  <a:cubicBezTo>
                    <a:pt x="30" y="14"/>
                    <a:pt x="30" y="14"/>
                    <a:pt x="30" y="14"/>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29" y="13"/>
                    <a:pt x="29" y="13"/>
                  </a:cubicBezTo>
                  <a:cubicBezTo>
                    <a:pt x="29" y="13"/>
                    <a:pt x="29" y="13"/>
                    <a:pt x="29" y="13"/>
                  </a:cubicBezTo>
                  <a:cubicBezTo>
                    <a:pt x="29" y="13"/>
                    <a:pt x="29" y="13"/>
                    <a:pt x="29" y="13"/>
                  </a:cubicBezTo>
                  <a:cubicBezTo>
                    <a:pt x="29" y="13"/>
                    <a:pt x="29" y="13"/>
                    <a:pt x="29" y="13"/>
                  </a:cubicBezTo>
                  <a:cubicBezTo>
                    <a:pt x="29"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1" y="13"/>
                  </a:cubicBezTo>
                  <a:cubicBezTo>
                    <a:pt x="31" y="13"/>
                    <a:pt x="30" y="13"/>
                    <a:pt x="30" y="13"/>
                  </a:cubicBezTo>
                  <a:cubicBezTo>
                    <a:pt x="30" y="13"/>
                    <a:pt x="30" y="13"/>
                    <a:pt x="30" y="13"/>
                  </a:cubicBezTo>
                  <a:cubicBezTo>
                    <a:pt x="30" y="13"/>
                    <a:pt x="30" y="13"/>
                    <a:pt x="30" y="13"/>
                  </a:cubicBezTo>
                  <a:cubicBezTo>
                    <a:pt x="31" y="13"/>
                    <a:pt x="30" y="13"/>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2" y="12"/>
                    <a:pt x="32" y="12"/>
                  </a:cubicBezTo>
                  <a:cubicBezTo>
                    <a:pt x="32" y="12"/>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1" y="13"/>
                    <a:pt x="31" y="13"/>
                  </a:cubicBezTo>
                  <a:cubicBezTo>
                    <a:pt x="31"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2" y="13"/>
                  </a:cubicBezTo>
                  <a:cubicBezTo>
                    <a:pt x="32" y="13"/>
                    <a:pt x="32" y="13"/>
                    <a:pt x="33" y="13"/>
                  </a:cubicBezTo>
                  <a:cubicBezTo>
                    <a:pt x="33" y="13"/>
                    <a:pt x="33" y="13"/>
                    <a:pt x="33" y="13"/>
                  </a:cubicBezTo>
                  <a:cubicBezTo>
                    <a:pt x="33" y="13"/>
                    <a:pt x="33" y="13"/>
                    <a:pt x="33" y="13"/>
                  </a:cubicBezTo>
                  <a:cubicBezTo>
                    <a:pt x="33" y="13"/>
                    <a:pt x="33" y="13"/>
                    <a:pt x="33" y="13"/>
                  </a:cubicBezTo>
                  <a:cubicBezTo>
                    <a:pt x="33" y="13"/>
                    <a:pt x="33" y="13"/>
                    <a:pt x="33" y="13"/>
                  </a:cubicBezTo>
                  <a:cubicBezTo>
                    <a:pt x="33" y="13"/>
                    <a:pt x="33" y="13"/>
                    <a:pt x="33" y="13"/>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2" y="14"/>
                    <a:pt x="32" y="14"/>
                    <a:pt x="32" y="14"/>
                  </a:cubicBezTo>
                  <a:cubicBezTo>
                    <a:pt x="32" y="14"/>
                    <a:pt x="32" y="14"/>
                    <a:pt x="32" y="14"/>
                  </a:cubicBezTo>
                  <a:cubicBezTo>
                    <a:pt x="32" y="14"/>
                    <a:pt x="32" y="14"/>
                    <a:pt x="32" y="14"/>
                  </a:cubicBezTo>
                  <a:cubicBezTo>
                    <a:pt x="32" y="14"/>
                    <a:pt x="32" y="14"/>
                    <a:pt x="32" y="14"/>
                  </a:cubicBezTo>
                  <a:cubicBezTo>
                    <a:pt x="32" y="14"/>
                    <a:pt x="32" y="14"/>
                    <a:pt x="32" y="14"/>
                  </a:cubicBezTo>
                  <a:cubicBezTo>
                    <a:pt x="32" y="14"/>
                    <a:pt x="31" y="14"/>
                    <a:pt x="31" y="14"/>
                  </a:cubicBezTo>
                  <a:cubicBezTo>
                    <a:pt x="31" y="14"/>
                    <a:pt x="31" y="14"/>
                    <a:pt x="31" y="14"/>
                  </a:cubicBezTo>
                  <a:cubicBezTo>
                    <a:pt x="31" y="14"/>
                    <a:pt x="31" y="14"/>
                    <a:pt x="31" y="14"/>
                  </a:cubicBezTo>
                  <a:cubicBezTo>
                    <a:pt x="31" y="14"/>
                    <a:pt x="31" y="14"/>
                    <a:pt x="31" y="14"/>
                  </a:cubicBezTo>
                  <a:cubicBezTo>
                    <a:pt x="31" y="14"/>
                    <a:pt x="31" y="14"/>
                    <a:pt x="31" y="14"/>
                  </a:cubicBezTo>
                  <a:cubicBezTo>
                    <a:pt x="31" y="14"/>
                    <a:pt x="31" y="14"/>
                    <a:pt x="31" y="14"/>
                  </a:cubicBezTo>
                  <a:cubicBezTo>
                    <a:pt x="31" y="14"/>
                    <a:pt x="31" y="14"/>
                    <a:pt x="31" y="14"/>
                  </a:cubicBezTo>
                  <a:cubicBezTo>
                    <a:pt x="31" y="14"/>
                    <a:pt x="31" y="14"/>
                    <a:pt x="31" y="14"/>
                  </a:cubicBezTo>
                  <a:cubicBezTo>
                    <a:pt x="31" y="14"/>
                    <a:pt x="31" y="14"/>
                    <a:pt x="31" y="14"/>
                  </a:cubicBezTo>
                  <a:cubicBezTo>
                    <a:pt x="31" y="14"/>
                    <a:pt x="31" y="14"/>
                    <a:pt x="31" y="14"/>
                  </a:cubicBezTo>
                  <a:cubicBezTo>
                    <a:pt x="31" y="14"/>
                    <a:pt x="31" y="14"/>
                    <a:pt x="31" y="14"/>
                  </a:cubicBezTo>
                  <a:cubicBezTo>
                    <a:pt x="31" y="14"/>
                    <a:pt x="31" y="14"/>
                    <a:pt x="31" y="14"/>
                  </a:cubicBezTo>
                  <a:cubicBezTo>
                    <a:pt x="31" y="14"/>
                    <a:pt x="31" y="14"/>
                    <a:pt x="31" y="14"/>
                  </a:cubicBezTo>
                  <a:cubicBezTo>
                    <a:pt x="31" y="14"/>
                    <a:pt x="31" y="14"/>
                    <a:pt x="31" y="14"/>
                  </a:cubicBezTo>
                  <a:cubicBezTo>
                    <a:pt x="31" y="14"/>
                    <a:pt x="31" y="14"/>
                    <a:pt x="31" y="14"/>
                  </a:cubicBezTo>
                  <a:cubicBezTo>
                    <a:pt x="31" y="14"/>
                    <a:pt x="31" y="14"/>
                    <a:pt x="31" y="14"/>
                  </a:cubicBezTo>
                  <a:cubicBezTo>
                    <a:pt x="31" y="14"/>
                    <a:pt x="31" y="14"/>
                    <a:pt x="31" y="14"/>
                  </a:cubicBezTo>
                  <a:cubicBezTo>
                    <a:pt x="31" y="14"/>
                    <a:pt x="31" y="14"/>
                    <a:pt x="31" y="14"/>
                  </a:cubicBezTo>
                  <a:cubicBezTo>
                    <a:pt x="31" y="14"/>
                    <a:pt x="31" y="14"/>
                    <a:pt x="31" y="14"/>
                  </a:cubicBezTo>
                  <a:cubicBezTo>
                    <a:pt x="31" y="14"/>
                    <a:pt x="32" y="14"/>
                    <a:pt x="32" y="14"/>
                  </a:cubicBezTo>
                  <a:cubicBezTo>
                    <a:pt x="32" y="14"/>
                    <a:pt x="32" y="14"/>
                    <a:pt x="32" y="14"/>
                  </a:cubicBezTo>
                  <a:cubicBezTo>
                    <a:pt x="32" y="14"/>
                    <a:pt x="32" y="14"/>
                    <a:pt x="32" y="14"/>
                  </a:cubicBezTo>
                  <a:cubicBezTo>
                    <a:pt x="32" y="14"/>
                    <a:pt x="32" y="14"/>
                    <a:pt x="32" y="14"/>
                  </a:cubicBezTo>
                  <a:cubicBezTo>
                    <a:pt x="32" y="14"/>
                    <a:pt x="32" y="14"/>
                    <a:pt x="32" y="14"/>
                  </a:cubicBezTo>
                  <a:cubicBezTo>
                    <a:pt x="32" y="14"/>
                    <a:pt x="32" y="14"/>
                    <a:pt x="32" y="14"/>
                  </a:cubicBezTo>
                  <a:cubicBezTo>
                    <a:pt x="32" y="14"/>
                    <a:pt x="32" y="14"/>
                    <a:pt x="32" y="14"/>
                  </a:cubicBezTo>
                  <a:cubicBezTo>
                    <a:pt x="32" y="15"/>
                    <a:pt x="32" y="14"/>
                    <a:pt x="32" y="14"/>
                  </a:cubicBezTo>
                  <a:cubicBezTo>
                    <a:pt x="32" y="14"/>
                    <a:pt x="32" y="14"/>
                    <a:pt x="32" y="14"/>
                  </a:cubicBezTo>
                  <a:cubicBezTo>
                    <a:pt x="32" y="14"/>
                    <a:pt x="32" y="14"/>
                    <a:pt x="32" y="14"/>
                  </a:cubicBezTo>
                  <a:cubicBezTo>
                    <a:pt x="32" y="14"/>
                    <a:pt x="32" y="15"/>
                    <a:pt x="32" y="14"/>
                  </a:cubicBezTo>
                  <a:cubicBezTo>
                    <a:pt x="32" y="14"/>
                    <a:pt x="32" y="14"/>
                    <a:pt x="32" y="14"/>
                  </a:cubicBezTo>
                  <a:cubicBezTo>
                    <a:pt x="32" y="14"/>
                    <a:pt x="32" y="14"/>
                    <a:pt x="32" y="14"/>
                  </a:cubicBezTo>
                  <a:cubicBezTo>
                    <a:pt x="32" y="14"/>
                    <a:pt x="32" y="14"/>
                    <a:pt x="32" y="14"/>
                  </a:cubicBezTo>
                  <a:cubicBezTo>
                    <a:pt x="32"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6"/>
                  </a:cubicBezTo>
                  <a:cubicBezTo>
                    <a:pt x="32" y="16"/>
                    <a:pt x="32" y="16"/>
                    <a:pt x="32" y="16"/>
                  </a:cubicBezTo>
                  <a:cubicBezTo>
                    <a:pt x="32" y="16"/>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5"/>
                  </a:cubicBezTo>
                  <a:cubicBezTo>
                    <a:pt x="34" y="15"/>
                    <a:pt x="34" y="15"/>
                    <a:pt x="34" y="15"/>
                  </a:cubicBezTo>
                  <a:cubicBezTo>
                    <a:pt x="34" y="15"/>
                    <a:pt x="34" y="15"/>
                    <a:pt x="34" y="15"/>
                  </a:cubicBezTo>
                  <a:cubicBezTo>
                    <a:pt x="34" y="15"/>
                    <a:pt x="34" y="15"/>
                    <a:pt x="34" y="15"/>
                  </a:cubicBezTo>
                  <a:cubicBezTo>
                    <a:pt x="34" y="15"/>
                    <a:pt x="34" y="15"/>
                    <a:pt x="34" y="15"/>
                  </a:cubicBezTo>
                  <a:cubicBezTo>
                    <a:pt x="34" y="15"/>
                    <a:pt x="34" y="15"/>
                    <a:pt x="34" y="15"/>
                  </a:cubicBezTo>
                  <a:cubicBezTo>
                    <a:pt x="34" y="15"/>
                    <a:pt x="34" y="15"/>
                    <a:pt x="34" y="15"/>
                  </a:cubicBezTo>
                  <a:cubicBezTo>
                    <a:pt x="34" y="15"/>
                    <a:pt x="34" y="15"/>
                    <a:pt x="34" y="15"/>
                  </a:cubicBezTo>
                  <a:cubicBezTo>
                    <a:pt x="34" y="15"/>
                    <a:pt x="34" y="15"/>
                    <a:pt x="34" y="15"/>
                  </a:cubicBezTo>
                  <a:cubicBezTo>
                    <a:pt x="34" y="15"/>
                    <a:pt x="34" y="15"/>
                    <a:pt x="34" y="15"/>
                  </a:cubicBezTo>
                  <a:cubicBezTo>
                    <a:pt x="34" y="15"/>
                    <a:pt x="34" y="15"/>
                    <a:pt x="34" y="15"/>
                  </a:cubicBezTo>
                  <a:cubicBezTo>
                    <a:pt x="34" y="15"/>
                    <a:pt x="34" y="15"/>
                    <a:pt x="34" y="15"/>
                  </a:cubicBezTo>
                  <a:cubicBezTo>
                    <a:pt x="34" y="15"/>
                    <a:pt x="34" y="15"/>
                    <a:pt x="34" y="15"/>
                  </a:cubicBezTo>
                  <a:cubicBezTo>
                    <a:pt x="34" y="15"/>
                    <a:pt x="34" y="15"/>
                    <a:pt x="34" y="15"/>
                  </a:cubicBezTo>
                  <a:cubicBezTo>
                    <a:pt x="34"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6"/>
                  </a:cubicBezTo>
                  <a:cubicBezTo>
                    <a:pt x="33" y="16"/>
                    <a:pt x="33" y="16"/>
                    <a:pt x="33" y="16"/>
                  </a:cubicBezTo>
                  <a:cubicBezTo>
                    <a:pt x="33" y="16"/>
                    <a:pt x="33" y="16"/>
                    <a:pt x="33" y="16"/>
                  </a:cubicBezTo>
                  <a:cubicBezTo>
                    <a:pt x="33" y="16"/>
                    <a:pt x="34" y="15"/>
                    <a:pt x="34" y="16"/>
                  </a:cubicBezTo>
                  <a:cubicBezTo>
                    <a:pt x="34" y="16"/>
                    <a:pt x="34" y="16"/>
                    <a:pt x="34"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7"/>
                    <a:pt x="33" y="17"/>
                    <a:pt x="33" y="17"/>
                  </a:cubicBezTo>
                  <a:cubicBezTo>
                    <a:pt x="33" y="17"/>
                    <a:pt x="33" y="17"/>
                    <a:pt x="33" y="17"/>
                  </a:cubicBezTo>
                  <a:cubicBezTo>
                    <a:pt x="33" y="17"/>
                    <a:pt x="33" y="17"/>
                    <a:pt x="33" y="17"/>
                  </a:cubicBezTo>
                  <a:cubicBezTo>
                    <a:pt x="33" y="17"/>
                    <a:pt x="33" y="17"/>
                    <a:pt x="33" y="17"/>
                  </a:cubicBezTo>
                  <a:cubicBezTo>
                    <a:pt x="33" y="17"/>
                    <a:pt x="33" y="17"/>
                    <a:pt x="33" y="17"/>
                  </a:cubicBezTo>
                  <a:cubicBezTo>
                    <a:pt x="33" y="17"/>
                    <a:pt x="33" y="17"/>
                    <a:pt x="33" y="17"/>
                  </a:cubicBezTo>
                  <a:cubicBezTo>
                    <a:pt x="33" y="17"/>
                    <a:pt x="33" y="17"/>
                    <a:pt x="33" y="17"/>
                  </a:cubicBezTo>
                  <a:cubicBezTo>
                    <a:pt x="33" y="17"/>
                    <a:pt x="33" y="17"/>
                    <a:pt x="33" y="17"/>
                  </a:cubicBezTo>
                  <a:cubicBezTo>
                    <a:pt x="33" y="17"/>
                    <a:pt x="33" y="17"/>
                    <a:pt x="33" y="17"/>
                  </a:cubicBezTo>
                  <a:cubicBezTo>
                    <a:pt x="33" y="17"/>
                    <a:pt x="32" y="17"/>
                    <a:pt x="32" y="17"/>
                  </a:cubicBezTo>
                  <a:cubicBezTo>
                    <a:pt x="32" y="17"/>
                    <a:pt x="32" y="17"/>
                    <a:pt x="32" y="17"/>
                  </a:cubicBezTo>
                  <a:cubicBezTo>
                    <a:pt x="32" y="17"/>
                    <a:pt x="32" y="17"/>
                    <a:pt x="32" y="17"/>
                  </a:cubicBezTo>
                  <a:cubicBezTo>
                    <a:pt x="33" y="17"/>
                    <a:pt x="32"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2"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2" y="18"/>
                    <a:pt x="32" y="18"/>
                    <a:pt x="32" y="18"/>
                  </a:cubicBezTo>
                  <a:cubicBezTo>
                    <a:pt x="32" y="18"/>
                    <a:pt x="32" y="18"/>
                    <a:pt x="32" y="18"/>
                  </a:cubicBezTo>
                  <a:cubicBezTo>
                    <a:pt x="32" y="18"/>
                    <a:pt x="32" y="18"/>
                    <a:pt x="32" y="18"/>
                  </a:cubicBezTo>
                  <a:cubicBezTo>
                    <a:pt x="32" y="18"/>
                    <a:pt x="32" y="18"/>
                    <a:pt x="32" y="18"/>
                  </a:cubicBezTo>
                  <a:cubicBezTo>
                    <a:pt x="32" y="18"/>
                    <a:pt x="32" y="18"/>
                    <a:pt x="32" y="18"/>
                  </a:cubicBezTo>
                  <a:cubicBezTo>
                    <a:pt x="32" y="18"/>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3" y="19"/>
                    <a:pt x="32" y="19"/>
                    <a:pt x="32" y="19"/>
                  </a:cubicBezTo>
                  <a:cubicBezTo>
                    <a:pt x="32" y="19"/>
                    <a:pt x="32" y="19"/>
                    <a:pt x="32" y="19"/>
                  </a:cubicBezTo>
                  <a:cubicBezTo>
                    <a:pt x="32" y="19"/>
                    <a:pt x="32" y="19"/>
                    <a:pt x="32" y="19"/>
                  </a:cubicBezTo>
                  <a:cubicBezTo>
                    <a:pt x="32" y="19"/>
                    <a:pt x="32" y="19"/>
                    <a:pt x="32" y="19"/>
                  </a:cubicBezTo>
                  <a:cubicBezTo>
                    <a:pt x="32" y="19"/>
                    <a:pt x="32" y="19"/>
                    <a:pt x="33" y="19"/>
                  </a:cubicBezTo>
                  <a:cubicBezTo>
                    <a:pt x="33" y="19"/>
                    <a:pt x="33" y="19"/>
                    <a:pt x="33" y="19"/>
                  </a:cubicBezTo>
                  <a:cubicBezTo>
                    <a:pt x="33" y="19"/>
                    <a:pt x="32" y="19"/>
                    <a:pt x="32" y="19"/>
                  </a:cubicBezTo>
                  <a:cubicBezTo>
                    <a:pt x="32" y="19"/>
                    <a:pt x="32" y="19"/>
                    <a:pt x="32" y="19"/>
                  </a:cubicBezTo>
                  <a:cubicBezTo>
                    <a:pt x="33" y="19"/>
                    <a:pt x="33"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1" y="20"/>
                  </a:cubicBezTo>
                  <a:cubicBezTo>
                    <a:pt x="31"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0"/>
                    <a:pt x="31" y="20"/>
                  </a:cubicBezTo>
                  <a:cubicBezTo>
                    <a:pt x="31" y="20"/>
                    <a:pt x="31" y="21"/>
                    <a:pt x="31" y="21"/>
                  </a:cubicBezTo>
                  <a:cubicBezTo>
                    <a:pt x="31" y="21"/>
                    <a:pt x="31" y="21"/>
                    <a:pt x="31" y="20"/>
                  </a:cubicBezTo>
                  <a:cubicBezTo>
                    <a:pt x="31" y="20"/>
                    <a:pt x="31" y="21"/>
                    <a:pt x="31" y="20"/>
                  </a:cubicBezTo>
                  <a:cubicBezTo>
                    <a:pt x="31" y="20"/>
                    <a:pt x="31" y="20"/>
                    <a:pt x="31" y="20"/>
                  </a:cubicBezTo>
                  <a:cubicBezTo>
                    <a:pt x="31" y="20"/>
                    <a:pt x="31" y="20"/>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2"/>
                    <a:pt x="32" y="22"/>
                  </a:cubicBezTo>
                  <a:cubicBezTo>
                    <a:pt x="32" y="22"/>
                    <a:pt x="32" y="22"/>
                    <a:pt x="32" y="22"/>
                  </a:cubicBezTo>
                  <a:cubicBezTo>
                    <a:pt x="32" y="22"/>
                    <a:pt x="32" y="22"/>
                    <a:pt x="32" y="22"/>
                  </a:cubicBezTo>
                  <a:cubicBezTo>
                    <a:pt x="32" y="22"/>
                    <a:pt x="32" y="22"/>
                    <a:pt x="32" y="22"/>
                  </a:cubicBezTo>
                  <a:cubicBezTo>
                    <a:pt x="32" y="22"/>
                    <a:pt x="32" y="22"/>
                    <a:pt x="32" y="22"/>
                  </a:cubicBezTo>
                  <a:cubicBezTo>
                    <a:pt x="32" y="22"/>
                    <a:pt x="32" y="22"/>
                    <a:pt x="32" y="22"/>
                  </a:cubicBezTo>
                  <a:cubicBezTo>
                    <a:pt x="32" y="22"/>
                    <a:pt x="32" y="22"/>
                    <a:pt x="32" y="22"/>
                  </a:cubicBezTo>
                  <a:cubicBezTo>
                    <a:pt x="32" y="22"/>
                    <a:pt x="32" y="22"/>
                    <a:pt x="32" y="22"/>
                  </a:cubicBezTo>
                  <a:cubicBezTo>
                    <a:pt x="32" y="22"/>
                    <a:pt x="32" y="22"/>
                    <a:pt x="32" y="22"/>
                  </a:cubicBezTo>
                  <a:cubicBezTo>
                    <a:pt x="32" y="22"/>
                    <a:pt x="32" y="22"/>
                    <a:pt x="32" y="22"/>
                  </a:cubicBezTo>
                  <a:cubicBezTo>
                    <a:pt x="32" y="22"/>
                    <a:pt x="32" y="22"/>
                    <a:pt x="32" y="22"/>
                  </a:cubicBezTo>
                  <a:cubicBezTo>
                    <a:pt x="32" y="22"/>
                    <a:pt x="32" y="22"/>
                    <a:pt x="32" y="22"/>
                  </a:cubicBezTo>
                  <a:cubicBezTo>
                    <a:pt x="32" y="22"/>
                    <a:pt x="32" y="22"/>
                    <a:pt x="32" y="22"/>
                  </a:cubicBezTo>
                  <a:cubicBezTo>
                    <a:pt x="32" y="22"/>
                    <a:pt x="32" y="22"/>
                    <a:pt x="32" y="22"/>
                  </a:cubicBezTo>
                  <a:cubicBezTo>
                    <a:pt x="32" y="22"/>
                    <a:pt x="32" y="22"/>
                    <a:pt x="32" y="22"/>
                  </a:cubicBezTo>
                  <a:cubicBezTo>
                    <a:pt x="32" y="22"/>
                    <a:pt x="32" y="22"/>
                    <a:pt x="32" y="22"/>
                  </a:cubicBezTo>
                  <a:cubicBezTo>
                    <a:pt x="32" y="22"/>
                    <a:pt x="32" y="22"/>
                    <a:pt x="32" y="22"/>
                  </a:cubicBezTo>
                  <a:cubicBezTo>
                    <a:pt x="32" y="22"/>
                    <a:pt x="32" y="22"/>
                    <a:pt x="32" y="22"/>
                  </a:cubicBezTo>
                  <a:cubicBezTo>
                    <a:pt x="32" y="22"/>
                    <a:pt x="32" y="22"/>
                    <a:pt x="32" y="22"/>
                  </a:cubicBezTo>
                  <a:cubicBezTo>
                    <a:pt x="32"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0" y="22"/>
                  </a:cubicBezTo>
                  <a:cubicBezTo>
                    <a:pt x="30" y="22"/>
                    <a:pt x="30" y="22"/>
                    <a:pt x="30" y="22"/>
                  </a:cubicBezTo>
                  <a:cubicBezTo>
                    <a:pt x="30" y="22"/>
                    <a:pt x="30" y="22"/>
                    <a:pt x="30" y="22"/>
                  </a:cubicBezTo>
                  <a:cubicBezTo>
                    <a:pt x="30" y="22"/>
                    <a:pt x="30" y="22"/>
                    <a:pt x="30" y="22"/>
                  </a:cubicBezTo>
                  <a:cubicBezTo>
                    <a:pt x="30" y="22"/>
                    <a:pt x="30" y="22"/>
                    <a:pt x="30" y="22"/>
                  </a:cubicBezTo>
                  <a:cubicBezTo>
                    <a:pt x="30" y="22"/>
                    <a:pt x="30"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0" y="22"/>
                  </a:cubicBezTo>
                  <a:cubicBezTo>
                    <a:pt x="30" y="22"/>
                    <a:pt x="30" y="22"/>
                    <a:pt x="30"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2" y="22"/>
                  </a:cubicBezTo>
                  <a:cubicBezTo>
                    <a:pt x="32" y="22"/>
                    <a:pt x="32" y="22"/>
                    <a:pt x="32" y="22"/>
                  </a:cubicBezTo>
                  <a:cubicBezTo>
                    <a:pt x="32" y="22"/>
                    <a:pt x="32" y="22"/>
                    <a:pt x="32" y="22"/>
                  </a:cubicBezTo>
                  <a:cubicBezTo>
                    <a:pt x="32" y="22"/>
                    <a:pt x="32" y="22"/>
                    <a:pt x="31" y="22"/>
                  </a:cubicBezTo>
                  <a:cubicBezTo>
                    <a:pt x="31" y="22"/>
                    <a:pt x="31" y="22"/>
                    <a:pt x="31" y="22"/>
                  </a:cubicBezTo>
                  <a:cubicBezTo>
                    <a:pt x="31" y="22"/>
                    <a:pt x="31" y="22"/>
                    <a:pt x="31" y="22"/>
                  </a:cubicBezTo>
                  <a:cubicBezTo>
                    <a:pt x="31" y="22"/>
                    <a:pt x="31" y="22"/>
                    <a:pt x="31" y="23"/>
                  </a:cubicBezTo>
                  <a:cubicBezTo>
                    <a:pt x="31" y="23"/>
                    <a:pt x="31" y="23"/>
                    <a:pt x="31" y="23"/>
                  </a:cubicBezTo>
                  <a:cubicBezTo>
                    <a:pt x="31" y="23"/>
                    <a:pt x="31" y="23"/>
                    <a:pt x="31" y="23"/>
                  </a:cubicBezTo>
                  <a:cubicBezTo>
                    <a:pt x="31" y="23"/>
                    <a:pt x="31" y="23"/>
                    <a:pt x="31" y="23"/>
                  </a:cubicBezTo>
                  <a:cubicBezTo>
                    <a:pt x="31" y="23"/>
                    <a:pt x="31" y="23"/>
                    <a:pt x="31" y="23"/>
                  </a:cubicBezTo>
                  <a:cubicBezTo>
                    <a:pt x="31" y="23"/>
                    <a:pt x="31" y="23"/>
                    <a:pt x="31" y="23"/>
                  </a:cubicBezTo>
                  <a:cubicBezTo>
                    <a:pt x="31" y="23"/>
                    <a:pt x="31" y="23"/>
                    <a:pt x="31" y="23"/>
                  </a:cubicBezTo>
                  <a:cubicBezTo>
                    <a:pt x="31" y="23"/>
                    <a:pt x="31" y="23"/>
                    <a:pt x="31" y="23"/>
                  </a:cubicBezTo>
                  <a:cubicBezTo>
                    <a:pt x="31" y="23"/>
                    <a:pt x="31" y="23"/>
                    <a:pt x="31" y="23"/>
                  </a:cubicBezTo>
                  <a:cubicBezTo>
                    <a:pt x="31" y="23"/>
                    <a:pt x="31" y="23"/>
                    <a:pt x="31" y="23"/>
                  </a:cubicBezTo>
                  <a:close/>
                  <a:moveTo>
                    <a:pt x="33" y="13"/>
                  </a:moveTo>
                  <a:cubicBezTo>
                    <a:pt x="33" y="13"/>
                    <a:pt x="33" y="13"/>
                    <a:pt x="33" y="13"/>
                  </a:cubicBezTo>
                  <a:cubicBezTo>
                    <a:pt x="33" y="13"/>
                    <a:pt x="33" y="13"/>
                    <a:pt x="33" y="13"/>
                  </a:cubicBezTo>
                  <a:cubicBezTo>
                    <a:pt x="33" y="13"/>
                    <a:pt x="33" y="13"/>
                    <a:pt x="33" y="13"/>
                  </a:cubicBezTo>
                  <a:close/>
                  <a:moveTo>
                    <a:pt x="29" y="14"/>
                  </a:moveTo>
                  <a:cubicBezTo>
                    <a:pt x="29" y="14"/>
                    <a:pt x="29" y="14"/>
                    <a:pt x="29" y="14"/>
                  </a:cubicBezTo>
                  <a:cubicBezTo>
                    <a:pt x="29" y="14"/>
                    <a:pt x="29" y="14"/>
                    <a:pt x="29" y="14"/>
                  </a:cubicBezTo>
                  <a:cubicBezTo>
                    <a:pt x="29" y="14"/>
                    <a:pt x="29" y="14"/>
                    <a:pt x="29" y="14"/>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lose/>
                  <a:moveTo>
                    <a:pt x="26" y="26"/>
                  </a:moveTo>
                  <a:cubicBezTo>
                    <a:pt x="26" y="26"/>
                    <a:pt x="26" y="26"/>
                    <a:pt x="26" y="26"/>
                  </a:cubicBezTo>
                  <a:cubicBezTo>
                    <a:pt x="26" y="26"/>
                    <a:pt x="26" y="27"/>
                    <a:pt x="26" y="27"/>
                  </a:cubicBezTo>
                  <a:cubicBezTo>
                    <a:pt x="26" y="27"/>
                    <a:pt x="26" y="26"/>
                    <a:pt x="26" y="26"/>
                  </a:cubicBezTo>
                  <a:cubicBezTo>
                    <a:pt x="26" y="26"/>
                    <a:pt x="26" y="26"/>
                    <a:pt x="26" y="26"/>
                  </a:cubicBezTo>
                  <a:cubicBezTo>
                    <a:pt x="26" y="26"/>
                    <a:pt x="26" y="26"/>
                    <a:pt x="26" y="26"/>
                  </a:cubicBezTo>
                  <a:cubicBezTo>
                    <a:pt x="26" y="26"/>
                    <a:pt x="26" y="26"/>
                    <a:pt x="26" y="26"/>
                  </a:cubicBezTo>
                  <a:cubicBezTo>
                    <a:pt x="26" y="26"/>
                    <a:pt x="26" y="26"/>
                    <a:pt x="26" y="26"/>
                  </a:cubicBezTo>
                  <a:close/>
                  <a:moveTo>
                    <a:pt x="26" y="26"/>
                  </a:moveTo>
                  <a:cubicBezTo>
                    <a:pt x="26" y="26"/>
                    <a:pt x="26" y="26"/>
                    <a:pt x="26" y="26"/>
                  </a:cubicBezTo>
                  <a:cubicBezTo>
                    <a:pt x="26" y="26"/>
                    <a:pt x="26" y="26"/>
                    <a:pt x="26" y="26"/>
                  </a:cubicBezTo>
                  <a:cubicBezTo>
                    <a:pt x="26" y="26"/>
                    <a:pt x="26" y="26"/>
                    <a:pt x="26" y="26"/>
                  </a:cubicBezTo>
                  <a:cubicBezTo>
                    <a:pt x="26" y="26"/>
                    <a:pt x="26" y="26"/>
                    <a:pt x="26" y="26"/>
                  </a:cubicBezTo>
                  <a:close/>
                  <a:moveTo>
                    <a:pt x="27" y="14"/>
                  </a:moveTo>
                  <a:cubicBezTo>
                    <a:pt x="27" y="14"/>
                    <a:pt x="27" y="14"/>
                    <a:pt x="27" y="14"/>
                  </a:cubicBezTo>
                  <a:cubicBezTo>
                    <a:pt x="27" y="14"/>
                    <a:pt x="27" y="14"/>
                    <a:pt x="27" y="14"/>
                  </a:cubicBezTo>
                  <a:cubicBezTo>
                    <a:pt x="27" y="14"/>
                    <a:pt x="27" y="14"/>
                    <a:pt x="27" y="14"/>
                  </a:cubicBezTo>
                  <a:close/>
                  <a:moveTo>
                    <a:pt x="25" y="21"/>
                  </a:move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lose/>
                  <a:moveTo>
                    <a:pt x="25" y="22"/>
                  </a:move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ubicBezTo>
                    <a:pt x="25" y="22"/>
                    <a:pt x="25" y="22"/>
                    <a:pt x="25" y="22"/>
                  </a:cubicBezTo>
                  <a:close/>
                  <a:moveTo>
                    <a:pt x="30" y="41"/>
                  </a:move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lose/>
                  <a:moveTo>
                    <a:pt x="29" y="35"/>
                  </a:moveTo>
                  <a:cubicBezTo>
                    <a:pt x="29" y="35"/>
                    <a:pt x="29"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5"/>
                    <a:pt x="29" y="35"/>
                    <a:pt x="29" y="35"/>
                  </a:cubicBezTo>
                  <a:close/>
                  <a:moveTo>
                    <a:pt x="29" y="34"/>
                  </a:moveTo>
                  <a:cubicBezTo>
                    <a:pt x="29" y="34"/>
                    <a:pt x="29"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4"/>
                    <a:pt x="29" y="34"/>
                    <a:pt x="29" y="34"/>
                  </a:cubicBezTo>
                  <a:cubicBezTo>
                    <a:pt x="29" y="34"/>
                    <a:pt x="29" y="34"/>
                    <a:pt x="29" y="34"/>
                  </a:cubicBezTo>
                  <a:close/>
                  <a:moveTo>
                    <a:pt x="30" y="41"/>
                  </a:move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lose/>
                  <a:moveTo>
                    <a:pt x="29" y="35"/>
                  </a:moveTo>
                  <a:cubicBezTo>
                    <a:pt x="29" y="35"/>
                    <a:pt x="29" y="35"/>
                    <a:pt x="29" y="35"/>
                  </a:cubicBezTo>
                  <a:cubicBezTo>
                    <a:pt x="29" y="35"/>
                    <a:pt x="29" y="35"/>
                    <a:pt x="29" y="35"/>
                  </a:cubicBezTo>
                  <a:cubicBezTo>
                    <a:pt x="29" y="35"/>
                    <a:pt x="29" y="35"/>
                    <a:pt x="29" y="35"/>
                  </a:cubicBezTo>
                  <a:cubicBezTo>
                    <a:pt x="29" y="35"/>
                    <a:pt x="29" y="35"/>
                    <a:pt x="29" y="35"/>
                  </a:cubicBezTo>
                  <a:cubicBezTo>
                    <a:pt x="29" y="35"/>
                    <a:pt x="29" y="35"/>
                    <a:pt x="29" y="35"/>
                  </a:cubicBezTo>
                  <a:cubicBezTo>
                    <a:pt x="29" y="35"/>
                    <a:pt x="29" y="35"/>
                    <a:pt x="29" y="34"/>
                  </a:cubicBezTo>
                  <a:cubicBezTo>
                    <a:pt x="29" y="34"/>
                    <a:pt x="29" y="34"/>
                    <a:pt x="29" y="35"/>
                  </a:cubicBezTo>
                  <a:close/>
                  <a:moveTo>
                    <a:pt x="28" y="24"/>
                  </a:move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ubicBezTo>
                    <a:pt x="28" y="24"/>
                    <a:pt x="28" y="24"/>
                    <a:pt x="28" y="24"/>
                  </a:cubicBezTo>
                  <a:close/>
                  <a:moveTo>
                    <a:pt x="27" y="25"/>
                  </a:move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ubicBezTo>
                    <a:pt x="27" y="25"/>
                    <a:pt x="27" y="25"/>
                    <a:pt x="27" y="25"/>
                  </a:cubicBezTo>
                  <a:close/>
                  <a:moveTo>
                    <a:pt x="30" y="35"/>
                  </a:moveTo>
                  <a:cubicBezTo>
                    <a:pt x="30" y="35"/>
                    <a:pt x="30" y="35"/>
                    <a:pt x="30" y="35"/>
                  </a:cubicBezTo>
                  <a:cubicBezTo>
                    <a:pt x="30" y="35"/>
                    <a:pt x="30" y="35"/>
                    <a:pt x="30" y="35"/>
                  </a:cubicBezTo>
                  <a:cubicBezTo>
                    <a:pt x="30" y="35"/>
                    <a:pt x="30" y="35"/>
                    <a:pt x="30" y="35"/>
                  </a:cubicBezTo>
                  <a:cubicBezTo>
                    <a:pt x="30" y="35"/>
                    <a:pt x="30" y="35"/>
                    <a:pt x="30" y="35"/>
                  </a:cubicBezTo>
                  <a:cubicBezTo>
                    <a:pt x="30" y="35"/>
                    <a:pt x="30" y="35"/>
                    <a:pt x="30" y="35"/>
                  </a:cubicBezTo>
                  <a:cubicBezTo>
                    <a:pt x="30" y="35"/>
                    <a:pt x="30" y="35"/>
                    <a:pt x="30" y="35"/>
                  </a:cubicBezTo>
                  <a:cubicBezTo>
                    <a:pt x="30" y="35"/>
                    <a:pt x="30" y="35"/>
                    <a:pt x="30" y="35"/>
                  </a:cubicBezTo>
                  <a:close/>
                  <a:moveTo>
                    <a:pt x="30" y="41"/>
                  </a:moveTo>
                  <a:cubicBezTo>
                    <a:pt x="30" y="41"/>
                    <a:pt x="30" y="41"/>
                    <a:pt x="30" y="41"/>
                  </a:cubicBezTo>
                  <a:cubicBezTo>
                    <a:pt x="30" y="41"/>
                    <a:pt x="30" y="41"/>
                    <a:pt x="30" y="41"/>
                  </a:cubicBezTo>
                  <a:cubicBezTo>
                    <a:pt x="30" y="41"/>
                    <a:pt x="30" y="41"/>
                    <a:pt x="30" y="41"/>
                  </a:cubicBezTo>
                  <a:cubicBezTo>
                    <a:pt x="30" y="41"/>
                    <a:pt x="30" y="41"/>
                    <a:pt x="30" y="41"/>
                  </a:cubicBezTo>
                  <a:cubicBezTo>
                    <a:pt x="30" y="41"/>
                    <a:pt x="30" y="41"/>
                    <a:pt x="30" y="41"/>
                  </a:cubicBezTo>
                  <a:close/>
                  <a:moveTo>
                    <a:pt x="21" y="17"/>
                  </a:move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lose/>
                  <a:moveTo>
                    <a:pt x="19" y="21"/>
                  </a:move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lose/>
                  <a:moveTo>
                    <a:pt x="25" y="22"/>
                  </a:moveTo>
                  <a:cubicBezTo>
                    <a:pt x="25" y="22"/>
                    <a:pt x="25" y="22"/>
                    <a:pt x="25" y="23"/>
                  </a:cubicBezTo>
                  <a:cubicBezTo>
                    <a:pt x="25" y="23"/>
                    <a:pt x="25" y="23"/>
                    <a:pt x="25" y="23"/>
                  </a:cubicBezTo>
                  <a:cubicBezTo>
                    <a:pt x="25" y="23"/>
                    <a:pt x="25" y="23"/>
                    <a:pt x="25" y="23"/>
                  </a:cubicBezTo>
                  <a:cubicBezTo>
                    <a:pt x="25" y="23"/>
                    <a:pt x="25" y="23"/>
                    <a:pt x="25" y="23"/>
                  </a:cubicBezTo>
                  <a:cubicBezTo>
                    <a:pt x="25" y="23"/>
                    <a:pt x="25" y="23"/>
                    <a:pt x="25" y="23"/>
                  </a:cubicBezTo>
                  <a:cubicBezTo>
                    <a:pt x="25" y="23"/>
                    <a:pt x="25" y="22"/>
                    <a:pt x="25" y="22"/>
                  </a:cubicBezTo>
                  <a:cubicBezTo>
                    <a:pt x="25" y="22"/>
                    <a:pt x="25" y="22"/>
                    <a:pt x="25" y="22"/>
                  </a:cubicBezTo>
                  <a:close/>
                  <a:moveTo>
                    <a:pt x="20" y="19"/>
                  </a:move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lose/>
                  <a:moveTo>
                    <a:pt x="21" y="20"/>
                  </a:move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lose/>
                  <a:moveTo>
                    <a:pt x="18" y="22"/>
                  </a:move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lose/>
                  <a:moveTo>
                    <a:pt x="19" y="21"/>
                  </a:move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lose/>
                  <a:moveTo>
                    <a:pt x="19" y="21"/>
                  </a:move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lose/>
                  <a:moveTo>
                    <a:pt x="18" y="21"/>
                  </a:move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lose/>
                  <a:moveTo>
                    <a:pt x="18" y="21"/>
                  </a:moveTo>
                  <a:cubicBezTo>
                    <a:pt x="18" y="21"/>
                    <a:pt x="18" y="21"/>
                    <a:pt x="18" y="21"/>
                  </a:cubicBezTo>
                  <a:cubicBezTo>
                    <a:pt x="18" y="21"/>
                    <a:pt x="18" y="21"/>
                    <a:pt x="18" y="21"/>
                  </a:cubicBezTo>
                  <a:cubicBezTo>
                    <a:pt x="18" y="21"/>
                    <a:pt x="18" y="21"/>
                    <a:pt x="18" y="21"/>
                  </a:cubicBezTo>
                  <a:cubicBezTo>
                    <a:pt x="18" y="21"/>
                    <a:pt x="18" y="21"/>
                    <a:pt x="18" y="21"/>
                  </a:cubicBezTo>
                  <a:close/>
                  <a:moveTo>
                    <a:pt x="21" y="20"/>
                  </a:move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lose/>
                  <a:moveTo>
                    <a:pt x="18" y="22"/>
                  </a:move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lose/>
                  <a:moveTo>
                    <a:pt x="23" y="31"/>
                  </a:move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ubicBezTo>
                    <a:pt x="23" y="31"/>
                    <a:pt x="23" y="31"/>
                    <a:pt x="23" y="31"/>
                  </a:cubicBezTo>
                  <a:close/>
                  <a:moveTo>
                    <a:pt x="23" y="17"/>
                  </a:moveTo>
                  <a:cubicBezTo>
                    <a:pt x="23" y="17"/>
                    <a:pt x="23" y="17"/>
                    <a:pt x="23" y="17"/>
                  </a:cubicBezTo>
                  <a:cubicBezTo>
                    <a:pt x="23" y="17"/>
                    <a:pt x="23" y="17"/>
                    <a:pt x="23" y="17"/>
                  </a:cubicBezTo>
                  <a:cubicBezTo>
                    <a:pt x="23" y="17"/>
                    <a:pt x="23" y="17"/>
                    <a:pt x="23" y="17"/>
                  </a:cubicBezTo>
                  <a:cubicBezTo>
                    <a:pt x="23" y="17"/>
                    <a:pt x="23" y="17"/>
                    <a:pt x="23" y="17"/>
                  </a:cubicBezTo>
                  <a:cubicBezTo>
                    <a:pt x="23" y="17"/>
                    <a:pt x="23" y="17"/>
                    <a:pt x="23" y="17"/>
                  </a:cubicBezTo>
                  <a:cubicBezTo>
                    <a:pt x="23" y="16"/>
                    <a:pt x="23" y="16"/>
                    <a:pt x="23" y="16"/>
                  </a:cubicBezTo>
                  <a:cubicBezTo>
                    <a:pt x="23" y="16"/>
                    <a:pt x="23" y="16"/>
                    <a:pt x="23" y="16"/>
                  </a:cubicBezTo>
                  <a:cubicBezTo>
                    <a:pt x="23" y="16"/>
                    <a:pt x="23" y="16"/>
                    <a:pt x="23" y="16"/>
                  </a:cubicBezTo>
                  <a:cubicBezTo>
                    <a:pt x="23" y="17"/>
                    <a:pt x="23" y="17"/>
                    <a:pt x="23" y="17"/>
                  </a:cubicBezTo>
                  <a:cubicBezTo>
                    <a:pt x="23" y="17"/>
                    <a:pt x="23" y="17"/>
                    <a:pt x="23" y="17"/>
                  </a:cubicBezTo>
                  <a:cubicBezTo>
                    <a:pt x="23" y="17"/>
                    <a:pt x="23" y="17"/>
                    <a:pt x="23" y="17"/>
                  </a:cubicBezTo>
                  <a:close/>
                  <a:moveTo>
                    <a:pt x="23" y="15"/>
                  </a:move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lose/>
                  <a:moveTo>
                    <a:pt x="25" y="14"/>
                  </a:move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lose/>
                  <a:moveTo>
                    <a:pt x="22" y="16"/>
                  </a:move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lose/>
                  <a:moveTo>
                    <a:pt x="23" y="23"/>
                  </a:move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lose/>
                  <a:moveTo>
                    <a:pt x="21" y="17"/>
                  </a:move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lose/>
                  <a:moveTo>
                    <a:pt x="39" y="16"/>
                  </a:move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39" y="16"/>
                  </a:cubicBezTo>
                  <a:cubicBezTo>
                    <a:pt x="39" y="16"/>
                    <a:pt x="39" y="16"/>
                    <a:pt x="39" y="16"/>
                  </a:cubicBezTo>
                  <a:cubicBezTo>
                    <a:pt x="39"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1" y="16"/>
                    <a:pt x="41" y="16"/>
                    <a:pt x="41" y="16"/>
                  </a:cubicBezTo>
                  <a:cubicBezTo>
                    <a:pt x="41" y="16"/>
                    <a:pt x="41" y="16"/>
                    <a:pt x="41" y="16"/>
                  </a:cubicBezTo>
                  <a:cubicBezTo>
                    <a:pt x="41" y="16"/>
                    <a:pt x="41" y="16"/>
                    <a:pt x="41" y="16"/>
                  </a:cubicBezTo>
                  <a:cubicBezTo>
                    <a:pt x="41" y="16"/>
                    <a:pt x="41" y="16"/>
                    <a:pt x="41" y="16"/>
                  </a:cubicBezTo>
                  <a:cubicBezTo>
                    <a:pt x="41" y="16"/>
                    <a:pt x="41" y="16"/>
                    <a:pt x="41" y="16"/>
                  </a:cubicBezTo>
                  <a:cubicBezTo>
                    <a:pt x="41" y="16"/>
                    <a:pt x="41" y="16"/>
                    <a:pt x="41" y="16"/>
                  </a:cubicBezTo>
                  <a:cubicBezTo>
                    <a:pt x="41" y="16"/>
                    <a:pt x="41" y="16"/>
                    <a:pt x="41" y="16"/>
                  </a:cubicBezTo>
                  <a:cubicBezTo>
                    <a:pt x="41" y="16"/>
                    <a:pt x="41" y="16"/>
                    <a:pt x="41" y="16"/>
                  </a:cubicBezTo>
                  <a:cubicBezTo>
                    <a:pt x="41" y="16"/>
                    <a:pt x="41" y="16"/>
                    <a:pt x="41" y="16"/>
                  </a:cubicBezTo>
                  <a:cubicBezTo>
                    <a:pt x="41" y="16"/>
                    <a:pt x="41" y="16"/>
                    <a:pt x="41" y="16"/>
                  </a:cubicBezTo>
                  <a:cubicBezTo>
                    <a:pt x="41" y="16"/>
                    <a:pt x="41" y="16"/>
                    <a:pt x="41" y="16"/>
                  </a:cubicBezTo>
                  <a:cubicBezTo>
                    <a:pt x="41" y="16"/>
                    <a:pt x="41" y="16"/>
                    <a:pt x="41" y="16"/>
                  </a:cubicBezTo>
                  <a:cubicBezTo>
                    <a:pt x="41" y="16"/>
                    <a:pt x="41" y="16"/>
                    <a:pt x="41" y="16"/>
                  </a:cubicBezTo>
                  <a:cubicBezTo>
                    <a:pt x="41" y="16"/>
                    <a:pt x="41" y="16"/>
                    <a:pt x="41" y="16"/>
                  </a:cubicBezTo>
                  <a:cubicBezTo>
                    <a:pt x="41" y="16"/>
                    <a:pt x="41" y="16"/>
                    <a:pt x="41" y="16"/>
                  </a:cubicBezTo>
                  <a:cubicBezTo>
                    <a:pt x="41" y="16"/>
                    <a:pt x="41"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40" y="16"/>
                    <a:pt x="40" y="16"/>
                  </a:cubicBezTo>
                  <a:cubicBezTo>
                    <a:pt x="40"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lose/>
                  <a:moveTo>
                    <a:pt x="19" y="25"/>
                  </a:moveTo>
                  <a:cubicBezTo>
                    <a:pt x="19" y="25"/>
                    <a:pt x="19" y="25"/>
                    <a:pt x="19" y="25"/>
                  </a:cubicBezTo>
                  <a:cubicBezTo>
                    <a:pt x="19" y="25"/>
                    <a:pt x="19" y="25"/>
                    <a:pt x="19" y="25"/>
                  </a:cubicBezTo>
                  <a:cubicBezTo>
                    <a:pt x="19" y="25"/>
                    <a:pt x="19" y="25"/>
                    <a:pt x="20" y="25"/>
                  </a:cubicBezTo>
                  <a:cubicBezTo>
                    <a:pt x="20" y="25"/>
                    <a:pt x="20" y="25"/>
                    <a:pt x="20" y="25"/>
                  </a:cubicBezTo>
                  <a:cubicBezTo>
                    <a:pt x="20" y="25"/>
                    <a:pt x="20" y="25"/>
                    <a:pt x="20" y="25"/>
                  </a:cubicBezTo>
                  <a:cubicBezTo>
                    <a:pt x="20" y="25"/>
                    <a:pt x="19" y="25"/>
                    <a:pt x="19" y="25"/>
                  </a:cubicBezTo>
                  <a:close/>
                  <a:moveTo>
                    <a:pt x="20" y="21"/>
                  </a:moveTo>
                  <a:cubicBezTo>
                    <a:pt x="20" y="21"/>
                    <a:pt x="20" y="21"/>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1"/>
                    <a:pt x="20" y="21"/>
                    <a:pt x="20" y="21"/>
                  </a:cubicBezTo>
                  <a:cubicBezTo>
                    <a:pt x="20" y="21"/>
                    <a:pt x="20" y="21"/>
                    <a:pt x="20" y="21"/>
                  </a:cubicBezTo>
                  <a:cubicBezTo>
                    <a:pt x="20" y="21"/>
                    <a:pt x="20" y="21"/>
                    <a:pt x="20" y="21"/>
                  </a:cubicBezTo>
                  <a:cubicBezTo>
                    <a:pt x="20" y="21"/>
                    <a:pt x="20" y="21"/>
                    <a:pt x="20" y="21"/>
                  </a:cubicBezTo>
                  <a:close/>
                  <a:moveTo>
                    <a:pt x="22" y="25"/>
                  </a:move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lose/>
                  <a:moveTo>
                    <a:pt x="20" y="21"/>
                  </a:moveTo>
                  <a:cubicBezTo>
                    <a:pt x="20" y="21"/>
                    <a:pt x="20" y="21"/>
                    <a:pt x="20"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lose/>
                  <a:moveTo>
                    <a:pt x="19" y="21"/>
                  </a:move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lose/>
                  <a:moveTo>
                    <a:pt x="20" y="22"/>
                  </a:move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lose/>
                  <a:moveTo>
                    <a:pt x="20" y="22"/>
                  </a:move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lose/>
                  <a:moveTo>
                    <a:pt x="19" y="22"/>
                  </a:move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19" y="22"/>
                    <a:pt x="19" y="22"/>
                    <a:pt x="19" y="22"/>
                  </a:cubicBezTo>
                  <a:close/>
                  <a:moveTo>
                    <a:pt x="20" y="21"/>
                  </a:move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2"/>
                  </a:cubicBezTo>
                  <a:cubicBezTo>
                    <a:pt x="20" y="22"/>
                    <a:pt x="20" y="22"/>
                    <a:pt x="19" y="22"/>
                  </a:cubicBezTo>
                  <a:cubicBezTo>
                    <a:pt x="19" y="22"/>
                    <a:pt x="19" y="22"/>
                    <a:pt x="19" y="22"/>
                  </a:cubicBezTo>
                  <a:cubicBezTo>
                    <a:pt x="19" y="22"/>
                    <a:pt x="19" y="22"/>
                    <a:pt x="19" y="22"/>
                  </a:cubicBezTo>
                  <a:cubicBezTo>
                    <a:pt x="19" y="22"/>
                    <a:pt x="19" y="22"/>
                    <a:pt x="19" y="22"/>
                  </a:cubicBezTo>
                  <a:cubicBezTo>
                    <a:pt x="20" y="22"/>
                    <a:pt x="20" y="22"/>
                    <a:pt x="20" y="22"/>
                  </a:cubicBezTo>
                  <a:cubicBezTo>
                    <a:pt x="20" y="22"/>
                    <a:pt x="20" y="22"/>
                    <a:pt x="20" y="22"/>
                  </a:cubicBezTo>
                  <a:cubicBezTo>
                    <a:pt x="20" y="22"/>
                    <a:pt x="20" y="22"/>
                    <a:pt x="20" y="22"/>
                  </a:cubicBezTo>
                  <a:cubicBezTo>
                    <a:pt x="20" y="21"/>
                    <a:pt x="20" y="21"/>
                    <a:pt x="20" y="21"/>
                  </a:cubicBezTo>
                  <a:cubicBezTo>
                    <a:pt x="20" y="21"/>
                    <a:pt x="20" y="21"/>
                    <a:pt x="20" y="21"/>
                  </a:cubicBezTo>
                  <a:cubicBezTo>
                    <a:pt x="20" y="21"/>
                    <a:pt x="20" y="21"/>
                    <a:pt x="20" y="21"/>
                  </a:cubicBezTo>
                  <a:cubicBezTo>
                    <a:pt x="20" y="21"/>
                    <a:pt x="20" y="21"/>
                    <a:pt x="20" y="21"/>
                  </a:cubicBezTo>
                  <a:close/>
                  <a:moveTo>
                    <a:pt x="20" y="21"/>
                  </a:move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lose/>
                  <a:moveTo>
                    <a:pt x="20" y="21"/>
                  </a:move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lose/>
                  <a:moveTo>
                    <a:pt x="23" y="23"/>
                  </a:move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3" y="24"/>
                  </a:cubicBezTo>
                  <a:cubicBezTo>
                    <a:pt x="23" y="24"/>
                    <a:pt x="23"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4"/>
                    <a:pt x="22" y="24"/>
                  </a:cubicBezTo>
                  <a:cubicBezTo>
                    <a:pt x="22" y="24"/>
                    <a:pt x="22" y="24"/>
                    <a:pt x="22" y="24"/>
                  </a:cubicBezTo>
                  <a:cubicBezTo>
                    <a:pt x="22" y="24"/>
                    <a:pt x="22" y="24"/>
                    <a:pt x="22" y="24"/>
                  </a:cubicBezTo>
                  <a:cubicBezTo>
                    <a:pt x="22" y="24"/>
                    <a:pt x="22" y="24"/>
                    <a:pt x="22" y="24"/>
                  </a:cubicBezTo>
                  <a:cubicBezTo>
                    <a:pt x="22" y="24"/>
                    <a:pt x="22" y="24"/>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1" y="23"/>
                    <a:pt x="21" y="23"/>
                  </a:cubicBezTo>
                  <a:cubicBezTo>
                    <a:pt x="21" y="23"/>
                    <a:pt x="21"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4"/>
                    <a:pt x="22" y="24"/>
                    <a:pt x="22" y="24"/>
                  </a:cubicBezTo>
                  <a:cubicBezTo>
                    <a:pt x="22" y="24"/>
                    <a:pt x="22" y="24"/>
                    <a:pt x="22" y="24"/>
                  </a:cubicBezTo>
                  <a:cubicBezTo>
                    <a:pt x="21" y="24"/>
                    <a:pt x="21" y="23"/>
                    <a:pt x="21" y="23"/>
                  </a:cubicBezTo>
                  <a:cubicBezTo>
                    <a:pt x="21" y="24"/>
                    <a:pt x="21" y="24"/>
                    <a:pt x="21" y="24"/>
                  </a:cubicBezTo>
                  <a:cubicBezTo>
                    <a:pt x="21" y="24"/>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2" y="24"/>
                    <a:pt x="22" y="24"/>
                    <a:pt x="22"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4"/>
                    <a:pt x="22" y="24"/>
                  </a:cubicBezTo>
                  <a:cubicBezTo>
                    <a:pt x="22" y="24"/>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4"/>
                    <a:pt x="21" y="24"/>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1" y="25"/>
                    <a:pt x="21" y="25"/>
                    <a:pt x="21"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3"/>
                    <a:pt x="19" y="23"/>
                    <a:pt x="19" y="23"/>
                  </a:cubicBezTo>
                  <a:cubicBezTo>
                    <a:pt x="19" y="23"/>
                    <a:pt x="19" y="23"/>
                    <a:pt x="19" y="23"/>
                  </a:cubicBezTo>
                  <a:cubicBezTo>
                    <a:pt x="19" y="23"/>
                    <a:pt x="19" y="24"/>
                    <a:pt x="19" y="24"/>
                  </a:cubicBezTo>
                  <a:cubicBezTo>
                    <a:pt x="19" y="24"/>
                    <a:pt x="19" y="24"/>
                    <a:pt x="19" y="24"/>
                  </a:cubicBezTo>
                  <a:cubicBezTo>
                    <a:pt x="19" y="24"/>
                    <a:pt x="19" y="24"/>
                    <a:pt x="19" y="24"/>
                  </a:cubicBezTo>
                  <a:cubicBezTo>
                    <a:pt x="19" y="24"/>
                    <a:pt x="19" y="24"/>
                    <a:pt x="19"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0" y="23"/>
                    <a:pt x="20" y="23"/>
                  </a:cubicBezTo>
                  <a:cubicBezTo>
                    <a:pt x="20"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3"/>
                    <a:pt x="21" y="23"/>
                  </a:cubicBezTo>
                  <a:cubicBezTo>
                    <a:pt x="21" y="23"/>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1" y="22"/>
                    <a:pt x="21" y="22"/>
                    <a:pt x="21"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1"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20" y="21"/>
                    <a:pt x="20" y="21"/>
                    <a:pt x="20"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1"/>
                    <a:pt x="18" y="21"/>
                    <a:pt x="18" y="21"/>
                  </a:cubicBezTo>
                  <a:cubicBezTo>
                    <a:pt x="18" y="21"/>
                    <a:pt x="18" y="21"/>
                    <a:pt x="18" y="21"/>
                  </a:cubicBezTo>
                  <a:cubicBezTo>
                    <a:pt x="18" y="20"/>
                    <a:pt x="18" y="20"/>
                    <a:pt x="18" y="20"/>
                  </a:cubicBezTo>
                  <a:cubicBezTo>
                    <a:pt x="18" y="20"/>
                    <a:pt x="18" y="20"/>
                    <a:pt x="18" y="20"/>
                  </a:cubicBezTo>
                  <a:cubicBezTo>
                    <a:pt x="18" y="21"/>
                    <a:pt x="18" y="21"/>
                    <a:pt x="18" y="21"/>
                  </a:cubicBezTo>
                  <a:cubicBezTo>
                    <a:pt x="18" y="21"/>
                    <a:pt x="18" y="21"/>
                    <a:pt x="18" y="20"/>
                  </a:cubicBezTo>
                  <a:cubicBezTo>
                    <a:pt x="18" y="20"/>
                    <a:pt x="18" y="20"/>
                    <a:pt x="18" y="20"/>
                  </a:cubicBezTo>
                  <a:cubicBezTo>
                    <a:pt x="18" y="21"/>
                    <a:pt x="18" y="21"/>
                    <a:pt x="18" y="21"/>
                  </a:cubicBezTo>
                  <a:cubicBezTo>
                    <a:pt x="18" y="21"/>
                    <a:pt x="18" y="21"/>
                    <a:pt x="18" y="21"/>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20"/>
                  </a:cubicBezTo>
                  <a:cubicBezTo>
                    <a:pt x="18" y="20"/>
                    <a:pt x="18" y="20"/>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8" y="19"/>
                    <a:pt x="18" y="19"/>
                  </a:cubicBezTo>
                  <a:cubicBezTo>
                    <a:pt x="18"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20" y="18"/>
                    <a:pt x="20" y="18"/>
                  </a:cubicBezTo>
                  <a:cubicBezTo>
                    <a:pt x="20"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20"/>
                    <a:pt x="19" y="20"/>
                  </a:cubicBezTo>
                  <a:cubicBezTo>
                    <a:pt x="19" y="20"/>
                    <a:pt x="19" y="19"/>
                    <a:pt x="19" y="19"/>
                  </a:cubicBezTo>
                  <a:cubicBezTo>
                    <a:pt x="19" y="19"/>
                    <a:pt x="19" y="19"/>
                    <a:pt x="19" y="19"/>
                  </a:cubicBezTo>
                  <a:cubicBezTo>
                    <a:pt x="19" y="19"/>
                    <a:pt x="19" y="19"/>
                    <a:pt x="19" y="19"/>
                  </a:cubicBezTo>
                  <a:cubicBezTo>
                    <a:pt x="19" y="19"/>
                    <a:pt x="19" y="19"/>
                    <a:pt x="19" y="20"/>
                  </a:cubicBezTo>
                  <a:cubicBezTo>
                    <a:pt x="19" y="20"/>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20" y="19"/>
                    <a:pt x="20"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19" y="19"/>
                    <a:pt x="19" y="19"/>
                    <a:pt x="19"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19"/>
                    <a:pt x="20" y="19"/>
                    <a:pt x="20" y="19"/>
                  </a:cubicBezTo>
                  <a:cubicBezTo>
                    <a:pt x="20" y="20"/>
                    <a:pt x="20" y="20"/>
                    <a:pt x="20" y="20"/>
                  </a:cubicBezTo>
                  <a:cubicBezTo>
                    <a:pt x="20" y="20"/>
                    <a:pt x="20" y="20"/>
                    <a:pt x="20" y="20"/>
                  </a:cubicBezTo>
                  <a:cubicBezTo>
                    <a:pt x="20" y="20"/>
                    <a:pt x="20" y="20"/>
                    <a:pt x="20" y="19"/>
                  </a:cubicBezTo>
                  <a:cubicBezTo>
                    <a:pt x="20" y="19"/>
                    <a:pt x="20" y="19"/>
                    <a:pt x="20" y="19"/>
                  </a:cubicBezTo>
                  <a:cubicBezTo>
                    <a:pt x="20" y="19"/>
                    <a:pt x="20" y="19"/>
                    <a:pt x="20" y="19"/>
                  </a:cubicBezTo>
                  <a:cubicBezTo>
                    <a:pt x="20" y="19"/>
                    <a:pt x="20" y="19"/>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0" y="20"/>
                    <a:pt x="20" y="20"/>
                  </a:cubicBezTo>
                  <a:cubicBezTo>
                    <a:pt x="20" y="20"/>
                    <a:pt x="20" y="20"/>
                    <a:pt x="20" y="20"/>
                  </a:cubicBezTo>
                  <a:cubicBezTo>
                    <a:pt x="20" y="20"/>
                    <a:pt x="20" y="20"/>
                    <a:pt x="20" y="20"/>
                  </a:cubicBezTo>
                  <a:cubicBezTo>
                    <a:pt x="20" y="20"/>
                    <a:pt x="20" y="20"/>
                    <a:pt x="20" y="20"/>
                  </a:cubicBezTo>
                  <a:cubicBezTo>
                    <a:pt x="20" y="20"/>
                    <a:pt x="20" y="20"/>
                    <a:pt x="20" y="20"/>
                  </a:cubicBezTo>
                  <a:cubicBezTo>
                    <a:pt x="20" y="20"/>
                    <a:pt x="20" y="20"/>
                    <a:pt x="21" y="20"/>
                  </a:cubicBezTo>
                  <a:cubicBezTo>
                    <a:pt x="21" y="20"/>
                    <a:pt x="21" y="20"/>
                    <a:pt x="21" y="20"/>
                  </a:cubicBezTo>
                  <a:cubicBezTo>
                    <a:pt x="21" y="19"/>
                    <a:pt x="21" y="19"/>
                    <a:pt x="21" y="19"/>
                  </a:cubicBezTo>
                  <a:cubicBezTo>
                    <a:pt x="21" y="19"/>
                    <a:pt x="21" y="19"/>
                    <a:pt x="21" y="19"/>
                  </a:cubicBezTo>
                  <a:cubicBezTo>
                    <a:pt x="21" y="19"/>
                    <a:pt x="21" y="19"/>
                    <a:pt x="21" y="19"/>
                  </a:cubicBezTo>
                  <a:cubicBezTo>
                    <a:pt x="21" y="19"/>
                    <a:pt x="21" y="19"/>
                    <a:pt x="21" y="19"/>
                  </a:cubicBezTo>
                  <a:cubicBezTo>
                    <a:pt x="21" y="19"/>
                    <a:pt x="21" y="19"/>
                    <a:pt x="21" y="19"/>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0"/>
                    <a:pt x="21" y="20"/>
                  </a:cubicBezTo>
                  <a:cubicBezTo>
                    <a:pt x="21" y="20"/>
                    <a:pt x="21" y="21"/>
                    <a:pt x="21" y="21"/>
                  </a:cubicBezTo>
                  <a:cubicBezTo>
                    <a:pt x="21" y="21"/>
                    <a:pt x="21" y="21"/>
                    <a:pt x="21" y="20"/>
                  </a:cubicBezTo>
                  <a:cubicBezTo>
                    <a:pt x="21" y="20"/>
                    <a:pt x="21" y="20"/>
                    <a:pt x="21" y="20"/>
                  </a:cubicBezTo>
                  <a:cubicBezTo>
                    <a:pt x="21" y="20"/>
                    <a:pt x="21" y="20"/>
                    <a:pt x="21" y="20"/>
                  </a:cubicBezTo>
                  <a:cubicBezTo>
                    <a:pt x="21" y="20"/>
                    <a:pt x="21" y="20"/>
                    <a:pt x="21" y="20"/>
                  </a:cubicBezTo>
                  <a:cubicBezTo>
                    <a:pt x="21" y="20"/>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0"/>
                  </a:cubicBezTo>
                  <a:cubicBezTo>
                    <a:pt x="21" y="20"/>
                    <a:pt x="21" y="20"/>
                    <a:pt x="21" y="20"/>
                  </a:cubicBezTo>
                  <a:cubicBezTo>
                    <a:pt x="21" y="20"/>
                    <a:pt x="21" y="20"/>
                    <a:pt x="21" y="20"/>
                  </a:cubicBezTo>
                  <a:cubicBezTo>
                    <a:pt x="21" y="20"/>
                    <a:pt x="21" y="20"/>
                    <a:pt x="21" y="20"/>
                  </a:cubicBezTo>
                  <a:cubicBezTo>
                    <a:pt x="21" y="20"/>
                    <a:pt x="21" y="20"/>
                    <a:pt x="22" y="20"/>
                  </a:cubicBezTo>
                  <a:cubicBezTo>
                    <a:pt x="22" y="20"/>
                    <a:pt x="22" y="20"/>
                    <a:pt x="22" y="20"/>
                  </a:cubicBezTo>
                  <a:cubicBezTo>
                    <a:pt x="22" y="20"/>
                    <a:pt x="22" y="20"/>
                    <a:pt x="22" y="20"/>
                  </a:cubicBezTo>
                  <a:cubicBezTo>
                    <a:pt x="22" y="20"/>
                    <a:pt x="22" y="20"/>
                    <a:pt x="22" y="20"/>
                  </a:cubicBezTo>
                  <a:cubicBezTo>
                    <a:pt x="22" y="20"/>
                    <a:pt x="22" y="20"/>
                    <a:pt x="22" y="20"/>
                  </a:cubicBezTo>
                  <a:cubicBezTo>
                    <a:pt x="22" y="20"/>
                    <a:pt x="22" y="20"/>
                    <a:pt x="22" y="20"/>
                  </a:cubicBezTo>
                  <a:cubicBezTo>
                    <a:pt x="22" y="20"/>
                    <a:pt x="22" y="20"/>
                    <a:pt x="22" y="20"/>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1" y="21"/>
                    <a:pt x="22" y="21"/>
                  </a:cubicBezTo>
                  <a:cubicBezTo>
                    <a:pt x="22" y="21"/>
                    <a:pt x="22" y="21"/>
                    <a:pt x="22" y="21"/>
                  </a:cubicBezTo>
                  <a:cubicBezTo>
                    <a:pt x="22" y="21"/>
                    <a:pt x="22" y="21"/>
                    <a:pt x="22" y="21"/>
                  </a:cubicBezTo>
                  <a:cubicBezTo>
                    <a:pt x="21" y="21"/>
                    <a:pt x="21" y="21"/>
                    <a:pt x="21" y="21"/>
                  </a:cubicBezTo>
                  <a:cubicBezTo>
                    <a:pt x="21" y="21"/>
                    <a:pt x="21" y="21"/>
                    <a:pt x="21" y="21"/>
                  </a:cubicBezTo>
                  <a:cubicBezTo>
                    <a:pt x="21" y="21"/>
                    <a:pt x="21" y="21"/>
                    <a:pt x="21" y="21"/>
                  </a:cubicBezTo>
                  <a:cubicBezTo>
                    <a:pt x="21" y="21"/>
                    <a:pt x="21" y="21"/>
                    <a:pt x="21" y="21"/>
                  </a:cubicBezTo>
                  <a:cubicBezTo>
                    <a:pt x="21"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1"/>
                  </a:cubicBezTo>
                  <a:cubicBezTo>
                    <a:pt x="22" y="21"/>
                    <a:pt x="22" y="21"/>
                    <a:pt x="22" y="22"/>
                  </a:cubicBezTo>
                  <a:cubicBezTo>
                    <a:pt x="22" y="22"/>
                    <a:pt x="22" y="22"/>
                    <a:pt x="22" y="22"/>
                  </a:cubicBezTo>
                  <a:cubicBezTo>
                    <a:pt x="22" y="21"/>
                    <a:pt x="22" y="21"/>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2"/>
                    <a:pt x="22" y="22"/>
                  </a:cubicBezTo>
                  <a:cubicBezTo>
                    <a:pt x="22" y="22"/>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2"/>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2" y="23"/>
                    <a:pt x="22" y="23"/>
                    <a:pt x="22"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2" y="23"/>
                    <a:pt x="22" y="23"/>
                  </a:cubicBezTo>
                  <a:cubicBezTo>
                    <a:pt x="22"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ubicBezTo>
                    <a:pt x="23" y="23"/>
                    <a:pt x="23" y="23"/>
                    <a:pt x="23" y="23"/>
                  </a:cubicBezTo>
                  <a:close/>
                  <a:moveTo>
                    <a:pt x="20" y="20"/>
                  </a:moveTo>
                  <a:cubicBezTo>
                    <a:pt x="20" y="20"/>
                    <a:pt x="20" y="20"/>
                    <a:pt x="20" y="20"/>
                  </a:cubicBezTo>
                  <a:cubicBezTo>
                    <a:pt x="20" y="20"/>
                    <a:pt x="20" y="19"/>
                    <a:pt x="20" y="19"/>
                  </a:cubicBezTo>
                  <a:cubicBezTo>
                    <a:pt x="20" y="19"/>
                    <a:pt x="20" y="19"/>
                    <a:pt x="20" y="19"/>
                  </a:cubicBezTo>
                  <a:cubicBezTo>
                    <a:pt x="20" y="19"/>
                    <a:pt x="20" y="20"/>
                    <a:pt x="20" y="20"/>
                  </a:cubicBezTo>
                  <a:cubicBezTo>
                    <a:pt x="20" y="20"/>
                    <a:pt x="20" y="20"/>
                    <a:pt x="20" y="20"/>
                  </a:cubicBezTo>
                  <a:close/>
                  <a:moveTo>
                    <a:pt x="20" y="22"/>
                  </a:moveTo>
                  <a:cubicBezTo>
                    <a:pt x="20" y="22"/>
                    <a:pt x="20" y="22"/>
                    <a:pt x="20" y="22"/>
                  </a:cubicBezTo>
                  <a:cubicBezTo>
                    <a:pt x="20" y="22"/>
                    <a:pt x="20" y="22"/>
                    <a:pt x="20" y="22"/>
                  </a:cubicBezTo>
                  <a:cubicBezTo>
                    <a:pt x="20" y="22"/>
                    <a:pt x="20" y="22"/>
                    <a:pt x="20" y="22"/>
                  </a:cubicBezTo>
                  <a:close/>
                  <a:moveTo>
                    <a:pt x="21" y="24"/>
                  </a:move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0" y="24"/>
                    <a:pt x="20" y="24"/>
                    <a:pt x="20" y="24"/>
                  </a:cubicBezTo>
                  <a:cubicBezTo>
                    <a:pt x="20" y="24"/>
                    <a:pt x="21" y="24"/>
                    <a:pt x="21" y="24"/>
                  </a:cubicBezTo>
                  <a:cubicBezTo>
                    <a:pt x="21"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0" y="24"/>
                    <a:pt x="20" y="24"/>
                  </a:cubicBezTo>
                  <a:cubicBezTo>
                    <a:pt x="20"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ubicBezTo>
                    <a:pt x="21" y="24"/>
                    <a:pt x="21" y="24"/>
                    <a:pt x="21" y="24"/>
                  </a:cubicBezTo>
                  <a:close/>
                  <a:moveTo>
                    <a:pt x="20" y="25"/>
                  </a:move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lose/>
                  <a:moveTo>
                    <a:pt x="20" y="22"/>
                  </a:move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ubicBezTo>
                    <a:pt x="20" y="22"/>
                    <a:pt x="20" y="22"/>
                    <a:pt x="20" y="22"/>
                  </a:cubicBezTo>
                  <a:close/>
                  <a:moveTo>
                    <a:pt x="19" y="24"/>
                  </a:move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5"/>
                  </a:cubicBezTo>
                  <a:cubicBezTo>
                    <a:pt x="19" y="25"/>
                    <a:pt x="19" y="25"/>
                    <a:pt x="19" y="25"/>
                  </a:cubicBezTo>
                  <a:cubicBezTo>
                    <a:pt x="19" y="24"/>
                    <a:pt x="19" y="24"/>
                    <a:pt x="19" y="24"/>
                  </a:cubicBezTo>
                  <a:cubicBezTo>
                    <a:pt x="19" y="24"/>
                    <a:pt x="19" y="24"/>
                    <a:pt x="19" y="24"/>
                  </a:cubicBezTo>
                  <a:cubicBezTo>
                    <a:pt x="19" y="24"/>
                    <a:pt x="19" y="24"/>
                    <a:pt x="19" y="24"/>
                  </a:cubicBezTo>
                  <a:close/>
                  <a:moveTo>
                    <a:pt x="22" y="25"/>
                  </a:move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ubicBezTo>
                    <a:pt x="22" y="25"/>
                    <a:pt x="22" y="25"/>
                    <a:pt x="22" y="25"/>
                  </a:cubicBezTo>
                  <a:close/>
                  <a:moveTo>
                    <a:pt x="19" y="24"/>
                  </a:move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lose/>
                  <a:moveTo>
                    <a:pt x="21" y="26"/>
                  </a:move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lose/>
                  <a:moveTo>
                    <a:pt x="22" y="26"/>
                  </a:moveTo>
                  <a:cubicBezTo>
                    <a:pt x="22" y="26"/>
                    <a:pt x="22" y="25"/>
                    <a:pt x="22" y="25"/>
                  </a:cubicBezTo>
                  <a:cubicBezTo>
                    <a:pt x="22" y="25"/>
                    <a:pt x="21" y="25"/>
                    <a:pt x="21" y="25"/>
                  </a:cubicBezTo>
                  <a:cubicBezTo>
                    <a:pt x="21" y="25"/>
                    <a:pt x="21" y="26"/>
                    <a:pt x="21" y="26"/>
                  </a:cubicBezTo>
                  <a:cubicBezTo>
                    <a:pt x="21" y="26"/>
                    <a:pt x="21" y="26"/>
                    <a:pt x="21" y="26"/>
                  </a:cubicBezTo>
                  <a:cubicBezTo>
                    <a:pt x="21" y="26"/>
                    <a:pt x="21" y="26"/>
                    <a:pt x="22" y="26"/>
                  </a:cubicBezTo>
                  <a:cubicBezTo>
                    <a:pt x="22" y="26"/>
                    <a:pt x="22" y="26"/>
                    <a:pt x="22" y="26"/>
                  </a:cubicBezTo>
                  <a:cubicBezTo>
                    <a:pt x="22" y="26"/>
                    <a:pt x="22" y="26"/>
                    <a:pt x="22" y="26"/>
                  </a:cubicBezTo>
                  <a:cubicBezTo>
                    <a:pt x="22" y="26"/>
                    <a:pt x="22" y="26"/>
                    <a:pt x="22" y="26"/>
                  </a:cubicBezTo>
                  <a:cubicBezTo>
                    <a:pt x="22" y="26"/>
                    <a:pt x="22" y="26"/>
                    <a:pt x="22" y="26"/>
                  </a:cubicBezTo>
                  <a:close/>
                  <a:moveTo>
                    <a:pt x="21" y="26"/>
                  </a:move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2" y="26"/>
                  </a:cubicBezTo>
                  <a:cubicBezTo>
                    <a:pt x="22" y="26"/>
                    <a:pt x="22" y="26"/>
                    <a:pt x="22" y="26"/>
                  </a:cubicBezTo>
                  <a:cubicBezTo>
                    <a:pt x="22" y="26"/>
                    <a:pt x="22" y="26"/>
                    <a:pt x="22" y="26"/>
                  </a:cubicBezTo>
                  <a:cubicBezTo>
                    <a:pt x="22" y="26"/>
                    <a:pt x="22" y="26"/>
                    <a:pt x="22" y="26"/>
                  </a:cubicBezTo>
                  <a:cubicBezTo>
                    <a:pt x="22" y="26"/>
                    <a:pt x="21" y="26"/>
                    <a:pt x="21" y="26"/>
                  </a:cubicBezTo>
                  <a:close/>
                  <a:moveTo>
                    <a:pt x="38" y="45"/>
                  </a:moveTo>
                  <a:cubicBezTo>
                    <a:pt x="38" y="45"/>
                    <a:pt x="38" y="45"/>
                    <a:pt x="38" y="45"/>
                  </a:cubicBezTo>
                  <a:cubicBezTo>
                    <a:pt x="38" y="45"/>
                    <a:pt x="38" y="45"/>
                    <a:pt x="38" y="45"/>
                  </a:cubicBezTo>
                  <a:cubicBezTo>
                    <a:pt x="38" y="45"/>
                    <a:pt x="38" y="45"/>
                    <a:pt x="38" y="45"/>
                  </a:cubicBezTo>
                  <a:cubicBezTo>
                    <a:pt x="38" y="45"/>
                    <a:pt x="38" y="45"/>
                    <a:pt x="38" y="45"/>
                  </a:cubicBezTo>
                  <a:cubicBezTo>
                    <a:pt x="38" y="45"/>
                    <a:pt x="38" y="45"/>
                    <a:pt x="38" y="45"/>
                  </a:cubicBezTo>
                  <a:cubicBezTo>
                    <a:pt x="38" y="46"/>
                    <a:pt x="38" y="46"/>
                    <a:pt x="38" y="45"/>
                  </a:cubicBezTo>
                  <a:cubicBezTo>
                    <a:pt x="38" y="45"/>
                    <a:pt x="38" y="45"/>
                    <a:pt x="38" y="45"/>
                  </a:cubicBezTo>
                  <a:cubicBezTo>
                    <a:pt x="38" y="45"/>
                    <a:pt x="38" y="45"/>
                    <a:pt x="38" y="45"/>
                  </a:cubicBezTo>
                  <a:cubicBezTo>
                    <a:pt x="38" y="45"/>
                    <a:pt x="38" y="45"/>
                    <a:pt x="38" y="45"/>
                  </a:cubicBezTo>
                  <a:cubicBezTo>
                    <a:pt x="38" y="45"/>
                    <a:pt x="38" y="45"/>
                    <a:pt x="38" y="45"/>
                  </a:cubicBezTo>
                  <a:close/>
                  <a:moveTo>
                    <a:pt x="51" y="51"/>
                  </a:moveTo>
                  <a:cubicBezTo>
                    <a:pt x="51" y="51"/>
                    <a:pt x="51" y="51"/>
                    <a:pt x="51" y="51"/>
                  </a:cubicBezTo>
                  <a:cubicBezTo>
                    <a:pt x="51" y="51"/>
                    <a:pt x="51" y="51"/>
                    <a:pt x="51" y="51"/>
                  </a:cubicBezTo>
                  <a:cubicBezTo>
                    <a:pt x="51" y="51"/>
                    <a:pt x="51" y="51"/>
                    <a:pt x="51" y="51"/>
                  </a:cubicBezTo>
                  <a:cubicBezTo>
                    <a:pt x="51" y="51"/>
                    <a:pt x="51" y="51"/>
                    <a:pt x="51" y="51"/>
                  </a:cubicBezTo>
                  <a:cubicBezTo>
                    <a:pt x="51" y="51"/>
                    <a:pt x="51" y="51"/>
                    <a:pt x="51" y="51"/>
                  </a:cubicBezTo>
                  <a:cubicBezTo>
                    <a:pt x="51" y="51"/>
                    <a:pt x="51" y="51"/>
                    <a:pt x="51" y="51"/>
                  </a:cubicBezTo>
                  <a:cubicBezTo>
                    <a:pt x="51" y="51"/>
                    <a:pt x="51" y="51"/>
                    <a:pt x="51" y="51"/>
                  </a:cubicBezTo>
                  <a:cubicBezTo>
                    <a:pt x="51" y="51"/>
                    <a:pt x="51" y="51"/>
                    <a:pt x="51" y="51"/>
                  </a:cubicBezTo>
                  <a:cubicBezTo>
                    <a:pt x="51" y="51"/>
                    <a:pt x="51" y="51"/>
                    <a:pt x="51" y="51"/>
                  </a:cubicBezTo>
                  <a:cubicBezTo>
                    <a:pt x="51" y="51"/>
                    <a:pt x="51" y="51"/>
                    <a:pt x="51" y="51"/>
                  </a:cubicBezTo>
                  <a:cubicBezTo>
                    <a:pt x="51" y="51"/>
                    <a:pt x="51" y="51"/>
                    <a:pt x="51" y="51"/>
                  </a:cubicBezTo>
                  <a:cubicBezTo>
                    <a:pt x="51" y="51"/>
                    <a:pt x="51" y="51"/>
                    <a:pt x="51" y="51"/>
                  </a:cubicBezTo>
                  <a:close/>
                  <a:moveTo>
                    <a:pt x="53" y="47"/>
                  </a:move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lose/>
                  <a:moveTo>
                    <a:pt x="52" y="51"/>
                  </a:moveTo>
                  <a:cubicBezTo>
                    <a:pt x="52" y="51"/>
                    <a:pt x="52" y="51"/>
                    <a:pt x="52" y="51"/>
                  </a:cubicBezTo>
                  <a:cubicBezTo>
                    <a:pt x="52" y="51"/>
                    <a:pt x="52" y="51"/>
                    <a:pt x="52" y="51"/>
                  </a:cubicBezTo>
                  <a:cubicBezTo>
                    <a:pt x="52" y="51"/>
                    <a:pt x="52" y="51"/>
                    <a:pt x="52" y="51"/>
                  </a:cubicBezTo>
                  <a:cubicBezTo>
                    <a:pt x="52" y="51"/>
                    <a:pt x="52" y="51"/>
                    <a:pt x="52" y="51"/>
                  </a:cubicBezTo>
                  <a:cubicBezTo>
                    <a:pt x="52" y="51"/>
                    <a:pt x="51" y="51"/>
                    <a:pt x="51" y="51"/>
                  </a:cubicBezTo>
                  <a:cubicBezTo>
                    <a:pt x="51" y="51"/>
                    <a:pt x="51" y="51"/>
                    <a:pt x="51" y="51"/>
                  </a:cubicBezTo>
                  <a:cubicBezTo>
                    <a:pt x="51" y="51"/>
                    <a:pt x="51" y="51"/>
                    <a:pt x="51" y="51"/>
                  </a:cubicBezTo>
                  <a:cubicBezTo>
                    <a:pt x="51" y="51"/>
                    <a:pt x="51" y="51"/>
                    <a:pt x="51" y="51"/>
                  </a:cubicBezTo>
                  <a:cubicBezTo>
                    <a:pt x="51" y="51"/>
                    <a:pt x="51" y="51"/>
                    <a:pt x="51" y="51"/>
                  </a:cubicBezTo>
                  <a:cubicBezTo>
                    <a:pt x="52" y="51"/>
                    <a:pt x="52" y="51"/>
                    <a:pt x="52" y="51"/>
                  </a:cubicBezTo>
                  <a:cubicBezTo>
                    <a:pt x="52" y="51"/>
                    <a:pt x="52" y="51"/>
                    <a:pt x="52" y="51"/>
                  </a:cubicBezTo>
                  <a:cubicBezTo>
                    <a:pt x="52" y="51"/>
                    <a:pt x="52" y="51"/>
                    <a:pt x="52" y="51"/>
                  </a:cubicBezTo>
                  <a:cubicBezTo>
                    <a:pt x="52" y="51"/>
                    <a:pt x="52" y="51"/>
                    <a:pt x="52" y="51"/>
                  </a:cubicBezTo>
                  <a:cubicBezTo>
                    <a:pt x="52" y="51"/>
                    <a:pt x="52" y="51"/>
                    <a:pt x="52" y="51"/>
                  </a:cubicBezTo>
                  <a:cubicBezTo>
                    <a:pt x="52" y="51"/>
                    <a:pt x="52" y="51"/>
                    <a:pt x="52" y="51"/>
                  </a:cubicBezTo>
                  <a:close/>
                  <a:moveTo>
                    <a:pt x="51" y="47"/>
                  </a:moveTo>
                  <a:cubicBezTo>
                    <a:pt x="51" y="47"/>
                    <a:pt x="51" y="47"/>
                    <a:pt x="51" y="47"/>
                  </a:cubicBezTo>
                  <a:cubicBezTo>
                    <a:pt x="51" y="47"/>
                    <a:pt x="51" y="47"/>
                    <a:pt x="51" y="47"/>
                  </a:cubicBezTo>
                  <a:cubicBezTo>
                    <a:pt x="51" y="47"/>
                    <a:pt x="51" y="47"/>
                    <a:pt x="51" y="47"/>
                  </a:cubicBezTo>
                  <a:cubicBezTo>
                    <a:pt x="51" y="47"/>
                    <a:pt x="51" y="47"/>
                    <a:pt x="51" y="47"/>
                  </a:cubicBezTo>
                  <a:cubicBezTo>
                    <a:pt x="51" y="47"/>
                    <a:pt x="51" y="47"/>
                    <a:pt x="51" y="47"/>
                  </a:cubicBezTo>
                  <a:cubicBezTo>
                    <a:pt x="51" y="47"/>
                    <a:pt x="51" y="47"/>
                    <a:pt x="51" y="47"/>
                  </a:cubicBezTo>
                  <a:close/>
                  <a:moveTo>
                    <a:pt x="53" y="47"/>
                  </a:move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lose/>
                  <a:moveTo>
                    <a:pt x="53" y="46"/>
                  </a:moveTo>
                  <a:cubicBezTo>
                    <a:pt x="53" y="46"/>
                    <a:pt x="53" y="46"/>
                    <a:pt x="53" y="46"/>
                  </a:cubicBezTo>
                  <a:cubicBezTo>
                    <a:pt x="53" y="46"/>
                    <a:pt x="53" y="46"/>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6"/>
                    <a:pt x="53" y="46"/>
                    <a:pt x="53" y="46"/>
                  </a:cubicBezTo>
                  <a:cubicBezTo>
                    <a:pt x="53" y="46"/>
                    <a:pt x="53" y="46"/>
                    <a:pt x="53" y="46"/>
                  </a:cubicBezTo>
                  <a:close/>
                  <a:moveTo>
                    <a:pt x="53" y="46"/>
                  </a:moveTo>
                  <a:cubicBezTo>
                    <a:pt x="53" y="46"/>
                    <a:pt x="53" y="46"/>
                    <a:pt x="53" y="46"/>
                  </a:cubicBezTo>
                  <a:cubicBezTo>
                    <a:pt x="53" y="46"/>
                    <a:pt x="53" y="46"/>
                    <a:pt x="53" y="46"/>
                  </a:cubicBezTo>
                  <a:cubicBezTo>
                    <a:pt x="53" y="46"/>
                    <a:pt x="53" y="46"/>
                    <a:pt x="53" y="46"/>
                  </a:cubicBezTo>
                  <a:cubicBezTo>
                    <a:pt x="53" y="46"/>
                    <a:pt x="53" y="46"/>
                    <a:pt x="53" y="46"/>
                  </a:cubicBezTo>
                  <a:cubicBezTo>
                    <a:pt x="53" y="46"/>
                    <a:pt x="53" y="46"/>
                    <a:pt x="53" y="46"/>
                  </a:cubicBezTo>
                  <a:cubicBezTo>
                    <a:pt x="53" y="46"/>
                    <a:pt x="53" y="46"/>
                    <a:pt x="53" y="46"/>
                  </a:cubicBezTo>
                  <a:cubicBezTo>
                    <a:pt x="53" y="46"/>
                    <a:pt x="53" y="46"/>
                    <a:pt x="53" y="46"/>
                  </a:cubicBezTo>
                  <a:cubicBezTo>
                    <a:pt x="53" y="46"/>
                    <a:pt x="53" y="46"/>
                    <a:pt x="53" y="46"/>
                  </a:cubicBezTo>
                  <a:cubicBezTo>
                    <a:pt x="53" y="46"/>
                    <a:pt x="53" y="46"/>
                    <a:pt x="53" y="46"/>
                  </a:cubicBezTo>
                  <a:cubicBezTo>
                    <a:pt x="53" y="46"/>
                    <a:pt x="53" y="46"/>
                    <a:pt x="53" y="46"/>
                  </a:cubicBezTo>
                  <a:cubicBezTo>
                    <a:pt x="53" y="46"/>
                    <a:pt x="53" y="46"/>
                    <a:pt x="53" y="46"/>
                  </a:cubicBezTo>
                  <a:cubicBezTo>
                    <a:pt x="53" y="46"/>
                    <a:pt x="53" y="46"/>
                    <a:pt x="53" y="46"/>
                  </a:cubicBezTo>
                  <a:cubicBezTo>
                    <a:pt x="53" y="46"/>
                    <a:pt x="53" y="46"/>
                    <a:pt x="53" y="46"/>
                  </a:cubicBezTo>
                  <a:cubicBezTo>
                    <a:pt x="53" y="46"/>
                    <a:pt x="53" y="46"/>
                    <a:pt x="53" y="46"/>
                  </a:cubicBezTo>
                  <a:cubicBezTo>
                    <a:pt x="53" y="46"/>
                    <a:pt x="53" y="46"/>
                    <a:pt x="53" y="46"/>
                  </a:cubicBezTo>
                  <a:cubicBezTo>
                    <a:pt x="53" y="46"/>
                    <a:pt x="53" y="46"/>
                    <a:pt x="53" y="46"/>
                  </a:cubicBezTo>
                  <a:close/>
                  <a:moveTo>
                    <a:pt x="53" y="47"/>
                  </a:move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ubicBezTo>
                    <a:pt x="53" y="47"/>
                    <a:pt x="53" y="47"/>
                    <a:pt x="53" y="47"/>
                  </a:cubicBezTo>
                  <a:close/>
                  <a:moveTo>
                    <a:pt x="53" y="46"/>
                  </a:moveTo>
                  <a:cubicBezTo>
                    <a:pt x="53" y="46"/>
                    <a:pt x="53" y="46"/>
                    <a:pt x="53" y="46"/>
                  </a:cubicBezTo>
                  <a:cubicBezTo>
                    <a:pt x="53" y="46"/>
                    <a:pt x="53" y="46"/>
                    <a:pt x="53" y="46"/>
                  </a:cubicBezTo>
                  <a:cubicBezTo>
                    <a:pt x="53" y="46"/>
                    <a:pt x="53" y="46"/>
                    <a:pt x="53" y="46"/>
                  </a:cubicBezTo>
                  <a:cubicBezTo>
                    <a:pt x="53" y="46"/>
                    <a:pt x="53" y="46"/>
                    <a:pt x="53" y="46"/>
                  </a:cubicBezTo>
                  <a:cubicBezTo>
                    <a:pt x="53" y="46"/>
                    <a:pt x="53" y="46"/>
                    <a:pt x="53" y="46"/>
                  </a:cubicBezTo>
                  <a:cubicBezTo>
                    <a:pt x="53" y="46"/>
                    <a:pt x="53" y="46"/>
                    <a:pt x="53" y="46"/>
                  </a:cubicBezTo>
                  <a:cubicBezTo>
                    <a:pt x="53" y="46"/>
                    <a:pt x="53" y="46"/>
                    <a:pt x="53" y="46"/>
                  </a:cubicBezTo>
                  <a:cubicBezTo>
                    <a:pt x="53" y="46"/>
                    <a:pt x="53" y="46"/>
                    <a:pt x="53" y="46"/>
                  </a:cubicBezTo>
                  <a:cubicBezTo>
                    <a:pt x="53" y="46"/>
                    <a:pt x="53" y="46"/>
                    <a:pt x="53" y="46"/>
                  </a:cubicBezTo>
                  <a:close/>
                  <a:moveTo>
                    <a:pt x="54" y="46"/>
                  </a:moveTo>
                  <a:cubicBezTo>
                    <a:pt x="54" y="46"/>
                    <a:pt x="54" y="46"/>
                    <a:pt x="53" y="46"/>
                  </a:cubicBezTo>
                  <a:cubicBezTo>
                    <a:pt x="53" y="46"/>
                    <a:pt x="53" y="46"/>
                    <a:pt x="53" y="46"/>
                  </a:cubicBezTo>
                  <a:cubicBezTo>
                    <a:pt x="53" y="46"/>
                    <a:pt x="54" y="46"/>
                    <a:pt x="54" y="46"/>
                  </a:cubicBezTo>
                  <a:cubicBezTo>
                    <a:pt x="53" y="46"/>
                    <a:pt x="53" y="46"/>
                    <a:pt x="53" y="46"/>
                  </a:cubicBezTo>
                  <a:cubicBezTo>
                    <a:pt x="53" y="46"/>
                    <a:pt x="53" y="46"/>
                    <a:pt x="53" y="46"/>
                  </a:cubicBezTo>
                  <a:cubicBezTo>
                    <a:pt x="53" y="46"/>
                    <a:pt x="53" y="46"/>
                    <a:pt x="53" y="46"/>
                  </a:cubicBezTo>
                  <a:cubicBezTo>
                    <a:pt x="53" y="46"/>
                    <a:pt x="53" y="46"/>
                    <a:pt x="53" y="46"/>
                  </a:cubicBezTo>
                  <a:cubicBezTo>
                    <a:pt x="54" y="46"/>
                    <a:pt x="54" y="46"/>
                    <a:pt x="54" y="46"/>
                  </a:cubicBezTo>
                  <a:cubicBezTo>
                    <a:pt x="54" y="46"/>
                    <a:pt x="54" y="46"/>
                    <a:pt x="54" y="46"/>
                  </a:cubicBezTo>
                  <a:cubicBezTo>
                    <a:pt x="54" y="46"/>
                    <a:pt x="54" y="46"/>
                    <a:pt x="54" y="46"/>
                  </a:cubicBezTo>
                  <a:cubicBezTo>
                    <a:pt x="53" y="46"/>
                    <a:pt x="53" y="46"/>
                    <a:pt x="53"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lose/>
                  <a:moveTo>
                    <a:pt x="48" y="49"/>
                  </a:move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lose/>
                  <a:moveTo>
                    <a:pt x="51" y="42"/>
                  </a:moveTo>
                  <a:cubicBezTo>
                    <a:pt x="51" y="42"/>
                    <a:pt x="51" y="42"/>
                    <a:pt x="51" y="42"/>
                  </a:cubicBezTo>
                  <a:cubicBezTo>
                    <a:pt x="51" y="42"/>
                    <a:pt x="51" y="42"/>
                    <a:pt x="51" y="42"/>
                  </a:cubicBezTo>
                  <a:cubicBezTo>
                    <a:pt x="51" y="42"/>
                    <a:pt x="51" y="42"/>
                    <a:pt x="51" y="42"/>
                  </a:cubicBezTo>
                  <a:cubicBezTo>
                    <a:pt x="51" y="42"/>
                    <a:pt x="51" y="42"/>
                    <a:pt x="51" y="42"/>
                  </a:cubicBezTo>
                  <a:cubicBezTo>
                    <a:pt x="51" y="42"/>
                    <a:pt x="51" y="42"/>
                    <a:pt x="51" y="42"/>
                  </a:cubicBezTo>
                  <a:cubicBezTo>
                    <a:pt x="51" y="42"/>
                    <a:pt x="51" y="42"/>
                    <a:pt x="51" y="42"/>
                  </a:cubicBezTo>
                  <a:cubicBezTo>
                    <a:pt x="51" y="42"/>
                    <a:pt x="51" y="42"/>
                    <a:pt x="51" y="42"/>
                  </a:cubicBezTo>
                  <a:cubicBezTo>
                    <a:pt x="51" y="42"/>
                    <a:pt x="51" y="42"/>
                    <a:pt x="51" y="42"/>
                  </a:cubicBezTo>
                  <a:cubicBezTo>
                    <a:pt x="51" y="42"/>
                    <a:pt x="51" y="42"/>
                    <a:pt x="51" y="42"/>
                  </a:cubicBezTo>
                  <a:cubicBezTo>
                    <a:pt x="51" y="42"/>
                    <a:pt x="51" y="42"/>
                    <a:pt x="51" y="42"/>
                  </a:cubicBezTo>
                  <a:cubicBezTo>
                    <a:pt x="51" y="42"/>
                    <a:pt x="51" y="42"/>
                    <a:pt x="51" y="42"/>
                  </a:cubicBezTo>
                  <a:close/>
                  <a:moveTo>
                    <a:pt x="48" y="49"/>
                  </a:move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lose/>
                  <a:moveTo>
                    <a:pt x="49" y="48"/>
                  </a:moveTo>
                  <a:cubicBezTo>
                    <a:pt x="49" y="48"/>
                    <a:pt x="49" y="48"/>
                    <a:pt x="49" y="48"/>
                  </a:cubicBezTo>
                  <a:cubicBezTo>
                    <a:pt x="49" y="48"/>
                    <a:pt x="49" y="48"/>
                    <a:pt x="49" y="48"/>
                  </a:cubicBezTo>
                  <a:cubicBezTo>
                    <a:pt x="49" y="48"/>
                    <a:pt x="49" y="48"/>
                    <a:pt x="49" y="48"/>
                  </a:cubicBezTo>
                  <a:cubicBezTo>
                    <a:pt x="49" y="48"/>
                    <a:pt x="49" y="48"/>
                    <a:pt x="49" y="48"/>
                  </a:cubicBezTo>
                  <a:cubicBezTo>
                    <a:pt x="49" y="48"/>
                    <a:pt x="49" y="48"/>
                    <a:pt x="49" y="48"/>
                  </a:cubicBezTo>
                  <a:cubicBezTo>
                    <a:pt x="49" y="48"/>
                    <a:pt x="49" y="48"/>
                    <a:pt x="49" y="48"/>
                  </a:cubicBezTo>
                  <a:close/>
                  <a:moveTo>
                    <a:pt x="48" y="49"/>
                  </a:move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lose/>
                  <a:moveTo>
                    <a:pt x="50" y="42"/>
                  </a:moveTo>
                  <a:cubicBezTo>
                    <a:pt x="50" y="42"/>
                    <a:pt x="50" y="42"/>
                    <a:pt x="50" y="42"/>
                  </a:cubicBezTo>
                  <a:cubicBezTo>
                    <a:pt x="50" y="42"/>
                    <a:pt x="50" y="42"/>
                    <a:pt x="50" y="42"/>
                  </a:cubicBezTo>
                  <a:cubicBezTo>
                    <a:pt x="50" y="42"/>
                    <a:pt x="50" y="42"/>
                    <a:pt x="50" y="42"/>
                  </a:cubicBezTo>
                  <a:cubicBezTo>
                    <a:pt x="50" y="42"/>
                    <a:pt x="50" y="42"/>
                    <a:pt x="50" y="42"/>
                  </a:cubicBezTo>
                  <a:cubicBezTo>
                    <a:pt x="50" y="42"/>
                    <a:pt x="50" y="42"/>
                    <a:pt x="50" y="42"/>
                  </a:cubicBezTo>
                  <a:cubicBezTo>
                    <a:pt x="50" y="42"/>
                    <a:pt x="50" y="42"/>
                    <a:pt x="50" y="42"/>
                  </a:cubicBezTo>
                  <a:cubicBezTo>
                    <a:pt x="50" y="42"/>
                    <a:pt x="50" y="42"/>
                    <a:pt x="50" y="42"/>
                  </a:cubicBezTo>
                  <a:cubicBezTo>
                    <a:pt x="50" y="42"/>
                    <a:pt x="50" y="42"/>
                    <a:pt x="50" y="42"/>
                  </a:cubicBezTo>
                  <a:cubicBezTo>
                    <a:pt x="50" y="42"/>
                    <a:pt x="50" y="42"/>
                    <a:pt x="50" y="42"/>
                  </a:cubicBezTo>
                  <a:cubicBezTo>
                    <a:pt x="50" y="42"/>
                    <a:pt x="50" y="42"/>
                    <a:pt x="50" y="42"/>
                  </a:cubicBezTo>
                  <a:cubicBezTo>
                    <a:pt x="50" y="42"/>
                    <a:pt x="50" y="42"/>
                    <a:pt x="50" y="42"/>
                  </a:cubicBezTo>
                  <a:close/>
                  <a:moveTo>
                    <a:pt x="50" y="50"/>
                  </a:moveTo>
                  <a:cubicBezTo>
                    <a:pt x="50" y="50"/>
                    <a:pt x="50" y="50"/>
                    <a:pt x="50" y="50"/>
                  </a:cubicBezTo>
                  <a:cubicBezTo>
                    <a:pt x="50" y="50"/>
                    <a:pt x="50" y="50"/>
                    <a:pt x="50" y="50"/>
                  </a:cubicBezTo>
                  <a:cubicBezTo>
                    <a:pt x="50" y="49"/>
                    <a:pt x="50" y="49"/>
                    <a:pt x="50" y="49"/>
                  </a:cubicBezTo>
                  <a:cubicBezTo>
                    <a:pt x="50" y="49"/>
                    <a:pt x="50" y="49"/>
                    <a:pt x="50" y="49"/>
                  </a:cubicBezTo>
                  <a:cubicBezTo>
                    <a:pt x="50" y="49"/>
                    <a:pt x="50" y="49"/>
                    <a:pt x="50" y="49"/>
                  </a:cubicBezTo>
                  <a:cubicBezTo>
                    <a:pt x="50" y="49"/>
                    <a:pt x="50" y="49"/>
                    <a:pt x="50" y="49"/>
                  </a:cubicBezTo>
                  <a:cubicBezTo>
                    <a:pt x="50" y="49"/>
                    <a:pt x="50" y="49"/>
                    <a:pt x="50" y="49"/>
                  </a:cubicBezTo>
                  <a:cubicBezTo>
                    <a:pt x="50" y="49"/>
                    <a:pt x="50" y="49"/>
                    <a:pt x="50" y="49"/>
                  </a:cubicBezTo>
                  <a:cubicBezTo>
                    <a:pt x="50" y="49"/>
                    <a:pt x="50" y="49"/>
                    <a:pt x="50" y="49"/>
                  </a:cubicBezTo>
                  <a:cubicBezTo>
                    <a:pt x="50" y="49"/>
                    <a:pt x="50" y="49"/>
                    <a:pt x="50" y="49"/>
                  </a:cubicBezTo>
                  <a:cubicBezTo>
                    <a:pt x="50" y="49"/>
                    <a:pt x="50" y="49"/>
                    <a:pt x="50" y="49"/>
                  </a:cubicBezTo>
                  <a:cubicBezTo>
                    <a:pt x="50" y="49"/>
                    <a:pt x="50" y="49"/>
                    <a:pt x="50" y="49"/>
                  </a:cubicBezTo>
                  <a:cubicBezTo>
                    <a:pt x="50" y="49"/>
                    <a:pt x="50" y="49"/>
                    <a:pt x="50" y="49"/>
                  </a:cubicBezTo>
                  <a:cubicBezTo>
                    <a:pt x="50" y="49"/>
                    <a:pt x="50" y="49"/>
                    <a:pt x="50"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50"/>
                    <a:pt x="49" y="49"/>
                    <a:pt x="49" y="49"/>
                  </a:cubicBezTo>
                  <a:cubicBezTo>
                    <a:pt x="49" y="49"/>
                    <a:pt x="49" y="49"/>
                    <a:pt x="49" y="49"/>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49"/>
                    <a:pt x="49" y="49"/>
                  </a:cubicBezTo>
                  <a:cubicBezTo>
                    <a:pt x="49" y="49"/>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0"/>
                    <a:pt x="48" y="50"/>
                  </a:cubicBezTo>
                  <a:cubicBezTo>
                    <a:pt x="48" y="50"/>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1"/>
                  </a:cubicBezTo>
                  <a:cubicBezTo>
                    <a:pt x="48" y="51"/>
                    <a:pt x="48" y="51"/>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3"/>
                  </a:cubicBezTo>
                  <a:cubicBezTo>
                    <a:pt x="48" y="53"/>
                    <a:pt x="48" y="53"/>
                    <a:pt x="48" y="53"/>
                  </a:cubicBezTo>
                  <a:cubicBezTo>
                    <a:pt x="48" y="53"/>
                    <a:pt x="48" y="53"/>
                    <a:pt x="48" y="53"/>
                  </a:cubicBezTo>
                  <a:cubicBezTo>
                    <a:pt x="48" y="53"/>
                    <a:pt x="48" y="53"/>
                    <a:pt x="48" y="53"/>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9" y="52"/>
                    <a:pt x="49" y="52"/>
                  </a:cubicBezTo>
                  <a:cubicBezTo>
                    <a:pt x="49" y="52"/>
                    <a:pt x="49" y="52"/>
                    <a:pt x="49" y="52"/>
                  </a:cubicBezTo>
                  <a:cubicBezTo>
                    <a:pt x="49" y="52"/>
                    <a:pt x="49" y="52"/>
                    <a:pt x="49" y="52"/>
                  </a:cubicBezTo>
                  <a:cubicBezTo>
                    <a:pt x="49" y="52"/>
                    <a:pt x="49" y="52"/>
                    <a:pt x="49" y="52"/>
                  </a:cubicBezTo>
                  <a:cubicBezTo>
                    <a:pt x="49" y="52"/>
                    <a:pt x="49" y="52"/>
                    <a:pt x="49" y="52"/>
                  </a:cubicBezTo>
                  <a:cubicBezTo>
                    <a:pt x="49" y="52"/>
                    <a:pt x="49" y="52"/>
                    <a:pt x="49" y="52"/>
                  </a:cubicBezTo>
                  <a:cubicBezTo>
                    <a:pt x="49" y="52"/>
                    <a:pt x="49" y="52"/>
                    <a:pt x="49" y="52"/>
                  </a:cubicBezTo>
                  <a:cubicBezTo>
                    <a:pt x="49" y="52"/>
                    <a:pt x="49" y="52"/>
                    <a:pt x="49" y="52"/>
                  </a:cubicBezTo>
                  <a:cubicBezTo>
                    <a:pt x="49" y="52"/>
                    <a:pt x="49" y="52"/>
                    <a:pt x="49" y="52"/>
                  </a:cubicBezTo>
                  <a:cubicBezTo>
                    <a:pt x="49" y="52"/>
                    <a:pt x="49" y="52"/>
                    <a:pt x="49" y="52"/>
                  </a:cubicBezTo>
                  <a:cubicBezTo>
                    <a:pt x="49" y="52"/>
                    <a:pt x="49" y="52"/>
                    <a:pt x="49" y="52"/>
                  </a:cubicBezTo>
                  <a:cubicBezTo>
                    <a:pt x="49" y="52"/>
                    <a:pt x="49" y="52"/>
                    <a:pt x="49" y="52"/>
                  </a:cubicBezTo>
                  <a:cubicBezTo>
                    <a:pt x="49" y="52"/>
                    <a:pt x="49" y="52"/>
                    <a:pt x="49" y="52"/>
                  </a:cubicBezTo>
                  <a:cubicBezTo>
                    <a:pt x="49" y="52"/>
                    <a:pt x="49" y="52"/>
                    <a:pt x="49" y="52"/>
                  </a:cubicBezTo>
                  <a:cubicBezTo>
                    <a:pt x="49" y="52"/>
                    <a:pt x="49" y="52"/>
                    <a:pt x="49" y="52"/>
                  </a:cubicBezTo>
                  <a:cubicBezTo>
                    <a:pt x="49" y="52"/>
                    <a:pt x="49" y="52"/>
                    <a:pt x="49" y="52"/>
                  </a:cubicBezTo>
                  <a:cubicBezTo>
                    <a:pt x="49" y="52"/>
                    <a:pt x="49" y="52"/>
                    <a:pt x="49" y="52"/>
                  </a:cubicBezTo>
                  <a:cubicBezTo>
                    <a:pt x="49" y="51"/>
                    <a:pt x="49" y="51"/>
                    <a:pt x="49" y="51"/>
                  </a:cubicBezTo>
                  <a:cubicBezTo>
                    <a:pt x="49" y="51"/>
                    <a:pt x="49" y="51"/>
                    <a:pt x="49" y="51"/>
                  </a:cubicBezTo>
                  <a:cubicBezTo>
                    <a:pt x="49" y="51"/>
                    <a:pt x="49" y="51"/>
                    <a:pt x="49" y="51"/>
                  </a:cubicBezTo>
                  <a:cubicBezTo>
                    <a:pt x="49" y="51"/>
                    <a:pt x="49" y="51"/>
                    <a:pt x="49" y="51"/>
                  </a:cubicBezTo>
                  <a:cubicBezTo>
                    <a:pt x="49" y="51"/>
                    <a:pt x="49" y="51"/>
                    <a:pt x="49" y="51"/>
                  </a:cubicBezTo>
                  <a:cubicBezTo>
                    <a:pt x="49" y="51"/>
                    <a:pt x="49" y="51"/>
                    <a:pt x="49" y="51"/>
                  </a:cubicBezTo>
                  <a:cubicBezTo>
                    <a:pt x="49" y="51"/>
                    <a:pt x="49" y="51"/>
                    <a:pt x="49" y="51"/>
                  </a:cubicBezTo>
                  <a:cubicBezTo>
                    <a:pt x="49" y="51"/>
                    <a:pt x="49" y="51"/>
                    <a:pt x="49" y="51"/>
                  </a:cubicBezTo>
                  <a:cubicBezTo>
                    <a:pt x="49" y="51"/>
                    <a:pt x="49" y="51"/>
                    <a:pt x="49" y="51"/>
                  </a:cubicBezTo>
                  <a:cubicBezTo>
                    <a:pt x="49" y="51"/>
                    <a:pt x="49" y="51"/>
                    <a:pt x="49" y="51"/>
                  </a:cubicBezTo>
                  <a:cubicBezTo>
                    <a:pt x="49" y="51"/>
                    <a:pt x="49" y="51"/>
                    <a:pt x="49" y="51"/>
                  </a:cubicBezTo>
                  <a:cubicBezTo>
                    <a:pt x="49" y="51"/>
                    <a:pt x="49" y="51"/>
                    <a:pt x="49" y="51"/>
                  </a:cubicBezTo>
                  <a:cubicBezTo>
                    <a:pt x="49" y="51"/>
                    <a:pt x="49" y="51"/>
                    <a:pt x="49" y="51"/>
                  </a:cubicBezTo>
                  <a:cubicBezTo>
                    <a:pt x="49" y="51"/>
                    <a:pt x="49" y="51"/>
                    <a:pt x="49" y="51"/>
                  </a:cubicBezTo>
                  <a:cubicBezTo>
                    <a:pt x="49" y="51"/>
                    <a:pt x="49" y="51"/>
                    <a:pt x="49" y="51"/>
                  </a:cubicBezTo>
                  <a:cubicBezTo>
                    <a:pt x="49" y="51"/>
                    <a:pt x="49" y="51"/>
                    <a:pt x="49" y="51"/>
                  </a:cubicBezTo>
                  <a:cubicBezTo>
                    <a:pt x="49" y="51"/>
                    <a:pt x="49" y="51"/>
                    <a:pt x="49" y="51"/>
                  </a:cubicBezTo>
                  <a:cubicBezTo>
                    <a:pt x="49" y="51"/>
                    <a:pt x="49" y="51"/>
                    <a:pt x="49" y="51"/>
                  </a:cubicBezTo>
                  <a:cubicBezTo>
                    <a:pt x="49" y="51"/>
                    <a:pt x="49" y="51"/>
                    <a:pt x="49" y="51"/>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49" y="50"/>
                    <a:pt x="49" y="50"/>
                  </a:cubicBezTo>
                  <a:cubicBezTo>
                    <a:pt x="49" y="50"/>
                    <a:pt x="50" y="50"/>
                    <a:pt x="50" y="50"/>
                  </a:cubicBezTo>
                  <a:cubicBezTo>
                    <a:pt x="50" y="50"/>
                    <a:pt x="50" y="50"/>
                    <a:pt x="50" y="50"/>
                  </a:cubicBezTo>
                  <a:cubicBezTo>
                    <a:pt x="50" y="50"/>
                    <a:pt x="50" y="50"/>
                    <a:pt x="50" y="50"/>
                  </a:cubicBezTo>
                  <a:cubicBezTo>
                    <a:pt x="50" y="50"/>
                    <a:pt x="50" y="50"/>
                    <a:pt x="50" y="50"/>
                  </a:cubicBezTo>
                  <a:cubicBezTo>
                    <a:pt x="50" y="50"/>
                    <a:pt x="50" y="50"/>
                    <a:pt x="50" y="50"/>
                  </a:cubicBezTo>
                  <a:cubicBezTo>
                    <a:pt x="50" y="50"/>
                    <a:pt x="50" y="50"/>
                    <a:pt x="50" y="50"/>
                  </a:cubicBezTo>
                  <a:cubicBezTo>
                    <a:pt x="50" y="50"/>
                    <a:pt x="50" y="50"/>
                    <a:pt x="50" y="50"/>
                  </a:cubicBezTo>
                  <a:close/>
                  <a:moveTo>
                    <a:pt x="50" y="50"/>
                  </a:moveTo>
                  <a:cubicBezTo>
                    <a:pt x="50" y="50"/>
                    <a:pt x="50" y="50"/>
                    <a:pt x="50" y="50"/>
                  </a:cubicBezTo>
                  <a:cubicBezTo>
                    <a:pt x="50" y="50"/>
                    <a:pt x="49" y="50"/>
                    <a:pt x="49" y="50"/>
                  </a:cubicBezTo>
                  <a:cubicBezTo>
                    <a:pt x="49" y="50"/>
                    <a:pt x="49" y="50"/>
                    <a:pt x="49" y="50"/>
                  </a:cubicBezTo>
                  <a:cubicBezTo>
                    <a:pt x="49" y="50"/>
                    <a:pt x="49" y="50"/>
                    <a:pt x="50" y="50"/>
                  </a:cubicBezTo>
                  <a:cubicBezTo>
                    <a:pt x="50" y="50"/>
                    <a:pt x="50" y="50"/>
                    <a:pt x="50" y="50"/>
                  </a:cubicBezTo>
                  <a:cubicBezTo>
                    <a:pt x="50" y="50"/>
                    <a:pt x="50" y="50"/>
                    <a:pt x="50" y="50"/>
                  </a:cubicBezTo>
                  <a:cubicBezTo>
                    <a:pt x="50" y="50"/>
                    <a:pt x="50" y="50"/>
                    <a:pt x="50" y="50"/>
                  </a:cubicBezTo>
                  <a:close/>
                  <a:moveTo>
                    <a:pt x="48" y="49"/>
                  </a:move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ubicBezTo>
                    <a:pt x="48" y="49"/>
                    <a:pt x="48" y="49"/>
                    <a:pt x="48" y="49"/>
                  </a:cubicBezTo>
                  <a:close/>
                  <a:moveTo>
                    <a:pt x="54" y="46"/>
                  </a:move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ubicBezTo>
                    <a:pt x="54" y="46"/>
                    <a:pt x="54" y="46"/>
                    <a:pt x="54" y="46"/>
                  </a:cubicBezTo>
                  <a:close/>
                  <a:moveTo>
                    <a:pt x="58" y="43"/>
                  </a:move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4"/>
                  </a:cubicBezTo>
                  <a:cubicBezTo>
                    <a:pt x="58" y="44"/>
                    <a:pt x="58" y="44"/>
                    <a:pt x="58" y="44"/>
                  </a:cubicBezTo>
                  <a:cubicBezTo>
                    <a:pt x="58" y="44"/>
                    <a:pt x="58" y="44"/>
                    <a:pt x="58" y="44"/>
                  </a:cubicBezTo>
                  <a:cubicBezTo>
                    <a:pt x="58" y="44"/>
                    <a:pt x="58" y="44"/>
                    <a:pt x="58" y="44"/>
                  </a:cubicBezTo>
                  <a:cubicBezTo>
                    <a:pt x="58" y="44"/>
                    <a:pt x="58" y="44"/>
                    <a:pt x="58" y="44"/>
                  </a:cubicBezTo>
                  <a:cubicBezTo>
                    <a:pt x="58" y="44"/>
                    <a:pt x="58" y="44"/>
                    <a:pt x="58" y="44"/>
                  </a:cubicBezTo>
                  <a:cubicBezTo>
                    <a:pt x="58" y="44"/>
                    <a:pt x="58" y="44"/>
                    <a:pt x="58" y="44"/>
                  </a:cubicBezTo>
                  <a:cubicBezTo>
                    <a:pt x="58" y="44"/>
                    <a:pt x="58" y="44"/>
                    <a:pt x="58" y="44"/>
                  </a:cubicBezTo>
                  <a:cubicBezTo>
                    <a:pt x="58" y="44"/>
                    <a:pt x="58" y="44"/>
                    <a:pt x="58" y="44"/>
                  </a:cubicBezTo>
                  <a:cubicBezTo>
                    <a:pt x="58" y="44"/>
                    <a:pt x="58" y="44"/>
                    <a:pt x="58" y="44"/>
                  </a:cubicBezTo>
                  <a:cubicBezTo>
                    <a:pt x="58" y="44"/>
                    <a:pt x="58" y="44"/>
                    <a:pt x="58" y="44"/>
                  </a:cubicBezTo>
                  <a:cubicBezTo>
                    <a:pt x="58" y="44"/>
                    <a:pt x="58" y="44"/>
                    <a:pt x="58" y="44"/>
                  </a:cubicBezTo>
                  <a:cubicBezTo>
                    <a:pt x="58" y="44"/>
                    <a:pt x="58" y="44"/>
                    <a:pt x="58" y="44"/>
                  </a:cubicBezTo>
                  <a:cubicBezTo>
                    <a:pt x="58" y="44"/>
                    <a:pt x="58" y="44"/>
                    <a:pt x="58" y="44"/>
                  </a:cubicBezTo>
                  <a:cubicBezTo>
                    <a:pt x="58" y="44"/>
                    <a:pt x="58" y="44"/>
                    <a:pt x="58" y="43"/>
                  </a:cubicBezTo>
                  <a:cubicBezTo>
                    <a:pt x="58" y="43"/>
                    <a:pt x="58" y="43"/>
                    <a:pt x="58" y="43"/>
                  </a:cubicBezTo>
                  <a:close/>
                  <a:moveTo>
                    <a:pt x="61" y="43"/>
                  </a:moveTo>
                  <a:cubicBezTo>
                    <a:pt x="61" y="43"/>
                    <a:pt x="61" y="43"/>
                    <a:pt x="61" y="43"/>
                  </a:cubicBezTo>
                  <a:cubicBezTo>
                    <a:pt x="61" y="43"/>
                    <a:pt x="61" y="43"/>
                    <a:pt x="61" y="43"/>
                  </a:cubicBezTo>
                  <a:cubicBezTo>
                    <a:pt x="61" y="43"/>
                    <a:pt x="61" y="43"/>
                    <a:pt x="61" y="43"/>
                  </a:cubicBezTo>
                  <a:cubicBezTo>
                    <a:pt x="61" y="43"/>
                    <a:pt x="61" y="43"/>
                    <a:pt x="61" y="43"/>
                  </a:cubicBezTo>
                  <a:cubicBezTo>
                    <a:pt x="61" y="43"/>
                    <a:pt x="61" y="43"/>
                    <a:pt x="61" y="43"/>
                  </a:cubicBezTo>
                  <a:cubicBezTo>
                    <a:pt x="61" y="43"/>
                    <a:pt x="61" y="43"/>
                    <a:pt x="61" y="43"/>
                  </a:cubicBezTo>
                  <a:cubicBezTo>
                    <a:pt x="61" y="43"/>
                    <a:pt x="61" y="43"/>
                    <a:pt x="61" y="43"/>
                  </a:cubicBezTo>
                  <a:cubicBezTo>
                    <a:pt x="61" y="43"/>
                    <a:pt x="61" y="43"/>
                    <a:pt x="61" y="43"/>
                  </a:cubicBezTo>
                  <a:cubicBezTo>
                    <a:pt x="61" y="43"/>
                    <a:pt x="61" y="43"/>
                    <a:pt x="61" y="43"/>
                  </a:cubicBezTo>
                  <a:close/>
                  <a:moveTo>
                    <a:pt x="58" y="43"/>
                  </a:move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lose/>
                  <a:moveTo>
                    <a:pt x="57" y="44"/>
                  </a:move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lose/>
                  <a:moveTo>
                    <a:pt x="58" y="43"/>
                  </a:move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lose/>
                  <a:moveTo>
                    <a:pt x="61" y="42"/>
                  </a:moveTo>
                  <a:cubicBezTo>
                    <a:pt x="61" y="42"/>
                    <a:pt x="61" y="42"/>
                    <a:pt x="61" y="42"/>
                  </a:cubicBezTo>
                  <a:cubicBezTo>
                    <a:pt x="61" y="42"/>
                    <a:pt x="61" y="42"/>
                    <a:pt x="61" y="42"/>
                  </a:cubicBezTo>
                  <a:cubicBezTo>
                    <a:pt x="61" y="42"/>
                    <a:pt x="61" y="42"/>
                    <a:pt x="61" y="42"/>
                  </a:cubicBezTo>
                  <a:cubicBezTo>
                    <a:pt x="61" y="42"/>
                    <a:pt x="61" y="42"/>
                    <a:pt x="61" y="42"/>
                  </a:cubicBezTo>
                  <a:cubicBezTo>
                    <a:pt x="61" y="42"/>
                    <a:pt x="61" y="42"/>
                    <a:pt x="61" y="42"/>
                  </a:cubicBezTo>
                  <a:cubicBezTo>
                    <a:pt x="61" y="42"/>
                    <a:pt x="61" y="42"/>
                    <a:pt x="61" y="42"/>
                  </a:cubicBezTo>
                  <a:cubicBezTo>
                    <a:pt x="61" y="42"/>
                    <a:pt x="61" y="42"/>
                    <a:pt x="61" y="42"/>
                  </a:cubicBezTo>
                  <a:cubicBezTo>
                    <a:pt x="61" y="42"/>
                    <a:pt x="61" y="42"/>
                    <a:pt x="61" y="42"/>
                  </a:cubicBezTo>
                  <a:cubicBezTo>
                    <a:pt x="61" y="42"/>
                    <a:pt x="61" y="42"/>
                    <a:pt x="61" y="42"/>
                  </a:cubicBezTo>
                  <a:cubicBezTo>
                    <a:pt x="61" y="42"/>
                    <a:pt x="61" y="42"/>
                    <a:pt x="61" y="42"/>
                  </a:cubicBezTo>
                  <a:cubicBezTo>
                    <a:pt x="61" y="42"/>
                    <a:pt x="61" y="42"/>
                    <a:pt x="61" y="42"/>
                  </a:cubicBezTo>
                  <a:cubicBezTo>
                    <a:pt x="61" y="42"/>
                    <a:pt x="61" y="42"/>
                    <a:pt x="61" y="42"/>
                  </a:cubicBezTo>
                  <a:cubicBezTo>
                    <a:pt x="61" y="42"/>
                    <a:pt x="61" y="42"/>
                    <a:pt x="61" y="42"/>
                  </a:cubicBezTo>
                  <a:cubicBezTo>
                    <a:pt x="61" y="42"/>
                    <a:pt x="61" y="42"/>
                    <a:pt x="61" y="42"/>
                  </a:cubicBezTo>
                  <a:cubicBezTo>
                    <a:pt x="61" y="42"/>
                    <a:pt x="61" y="42"/>
                    <a:pt x="61" y="42"/>
                  </a:cubicBezTo>
                  <a:cubicBezTo>
                    <a:pt x="61" y="42"/>
                    <a:pt x="61" y="42"/>
                    <a:pt x="61" y="42"/>
                  </a:cubicBezTo>
                  <a:cubicBezTo>
                    <a:pt x="61" y="42"/>
                    <a:pt x="61" y="42"/>
                    <a:pt x="61" y="42"/>
                  </a:cubicBezTo>
                  <a:cubicBezTo>
                    <a:pt x="61" y="42"/>
                    <a:pt x="61" y="42"/>
                    <a:pt x="61" y="42"/>
                  </a:cubicBezTo>
                  <a:cubicBezTo>
                    <a:pt x="61" y="42"/>
                    <a:pt x="61" y="42"/>
                    <a:pt x="61" y="42"/>
                  </a:cubicBezTo>
                  <a:cubicBezTo>
                    <a:pt x="61" y="42"/>
                    <a:pt x="61" y="42"/>
                    <a:pt x="61" y="42"/>
                  </a:cubicBezTo>
                  <a:cubicBezTo>
                    <a:pt x="61" y="42"/>
                    <a:pt x="61" y="42"/>
                    <a:pt x="61" y="42"/>
                  </a:cubicBezTo>
                  <a:cubicBezTo>
                    <a:pt x="61" y="42"/>
                    <a:pt x="61" y="42"/>
                    <a:pt x="61" y="42"/>
                  </a:cubicBezTo>
                  <a:cubicBezTo>
                    <a:pt x="61" y="42"/>
                    <a:pt x="61" y="42"/>
                    <a:pt x="61" y="42"/>
                  </a:cubicBezTo>
                  <a:cubicBezTo>
                    <a:pt x="61" y="42"/>
                    <a:pt x="61" y="42"/>
                    <a:pt x="61" y="42"/>
                  </a:cubicBezTo>
                  <a:close/>
                  <a:moveTo>
                    <a:pt x="54" y="45"/>
                  </a:move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lose/>
                  <a:moveTo>
                    <a:pt x="61" y="44"/>
                  </a:moveTo>
                  <a:cubicBezTo>
                    <a:pt x="61" y="44"/>
                    <a:pt x="61" y="44"/>
                    <a:pt x="61" y="44"/>
                  </a:cubicBezTo>
                  <a:cubicBezTo>
                    <a:pt x="61" y="44"/>
                    <a:pt x="61" y="44"/>
                    <a:pt x="61" y="44"/>
                  </a:cubicBezTo>
                  <a:cubicBezTo>
                    <a:pt x="61" y="44"/>
                    <a:pt x="61" y="44"/>
                    <a:pt x="61" y="44"/>
                  </a:cubicBezTo>
                  <a:cubicBezTo>
                    <a:pt x="61" y="44"/>
                    <a:pt x="61" y="44"/>
                    <a:pt x="61" y="44"/>
                  </a:cubicBezTo>
                  <a:cubicBezTo>
                    <a:pt x="61" y="44"/>
                    <a:pt x="61" y="44"/>
                    <a:pt x="61" y="44"/>
                  </a:cubicBezTo>
                  <a:cubicBezTo>
                    <a:pt x="62" y="44"/>
                    <a:pt x="61" y="44"/>
                    <a:pt x="61" y="44"/>
                  </a:cubicBezTo>
                  <a:cubicBezTo>
                    <a:pt x="61" y="44"/>
                    <a:pt x="61" y="44"/>
                    <a:pt x="61" y="44"/>
                  </a:cubicBezTo>
                  <a:close/>
                  <a:moveTo>
                    <a:pt x="61" y="43"/>
                  </a:moveTo>
                  <a:cubicBezTo>
                    <a:pt x="61" y="43"/>
                    <a:pt x="61" y="43"/>
                    <a:pt x="61" y="43"/>
                  </a:cubicBezTo>
                  <a:cubicBezTo>
                    <a:pt x="61" y="43"/>
                    <a:pt x="61" y="43"/>
                    <a:pt x="61" y="43"/>
                  </a:cubicBezTo>
                  <a:cubicBezTo>
                    <a:pt x="61" y="43"/>
                    <a:pt x="61" y="43"/>
                    <a:pt x="61" y="43"/>
                  </a:cubicBezTo>
                  <a:cubicBezTo>
                    <a:pt x="61" y="43"/>
                    <a:pt x="61" y="43"/>
                    <a:pt x="61" y="43"/>
                  </a:cubicBezTo>
                  <a:cubicBezTo>
                    <a:pt x="61" y="43"/>
                    <a:pt x="61" y="43"/>
                    <a:pt x="61" y="43"/>
                  </a:cubicBezTo>
                  <a:cubicBezTo>
                    <a:pt x="61" y="43"/>
                    <a:pt x="61" y="43"/>
                    <a:pt x="61" y="43"/>
                  </a:cubicBezTo>
                  <a:close/>
                  <a:moveTo>
                    <a:pt x="61" y="43"/>
                  </a:moveTo>
                  <a:cubicBezTo>
                    <a:pt x="61" y="43"/>
                    <a:pt x="61" y="43"/>
                    <a:pt x="61" y="43"/>
                  </a:cubicBezTo>
                  <a:cubicBezTo>
                    <a:pt x="61" y="43"/>
                    <a:pt x="61" y="43"/>
                    <a:pt x="61" y="43"/>
                  </a:cubicBezTo>
                  <a:cubicBezTo>
                    <a:pt x="61" y="43"/>
                    <a:pt x="61" y="43"/>
                    <a:pt x="61" y="43"/>
                  </a:cubicBezTo>
                  <a:cubicBezTo>
                    <a:pt x="61" y="43"/>
                    <a:pt x="61" y="43"/>
                    <a:pt x="61" y="43"/>
                  </a:cubicBezTo>
                  <a:cubicBezTo>
                    <a:pt x="61" y="43"/>
                    <a:pt x="61" y="43"/>
                    <a:pt x="61" y="43"/>
                  </a:cubicBezTo>
                  <a:cubicBezTo>
                    <a:pt x="61" y="43"/>
                    <a:pt x="61" y="43"/>
                    <a:pt x="61" y="43"/>
                  </a:cubicBezTo>
                  <a:cubicBezTo>
                    <a:pt x="61" y="43"/>
                    <a:pt x="61" y="43"/>
                    <a:pt x="61" y="43"/>
                  </a:cubicBezTo>
                  <a:cubicBezTo>
                    <a:pt x="61" y="43"/>
                    <a:pt x="61" y="43"/>
                    <a:pt x="61" y="43"/>
                  </a:cubicBezTo>
                  <a:cubicBezTo>
                    <a:pt x="61" y="43"/>
                    <a:pt x="61" y="43"/>
                    <a:pt x="61" y="43"/>
                  </a:cubicBezTo>
                  <a:cubicBezTo>
                    <a:pt x="61" y="43"/>
                    <a:pt x="61" y="43"/>
                    <a:pt x="61" y="43"/>
                  </a:cubicBezTo>
                  <a:cubicBezTo>
                    <a:pt x="61" y="43"/>
                    <a:pt x="61" y="43"/>
                    <a:pt x="61" y="43"/>
                  </a:cubicBezTo>
                  <a:close/>
                  <a:moveTo>
                    <a:pt x="54" y="45"/>
                  </a:move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lose/>
                  <a:moveTo>
                    <a:pt x="54" y="45"/>
                  </a:move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lose/>
                  <a:moveTo>
                    <a:pt x="49" y="48"/>
                  </a:moveTo>
                  <a:cubicBezTo>
                    <a:pt x="49" y="48"/>
                    <a:pt x="49" y="48"/>
                    <a:pt x="49" y="48"/>
                  </a:cubicBezTo>
                  <a:cubicBezTo>
                    <a:pt x="49" y="48"/>
                    <a:pt x="49" y="48"/>
                    <a:pt x="49" y="48"/>
                  </a:cubicBezTo>
                  <a:cubicBezTo>
                    <a:pt x="49" y="48"/>
                    <a:pt x="49" y="48"/>
                    <a:pt x="49" y="48"/>
                  </a:cubicBezTo>
                  <a:cubicBezTo>
                    <a:pt x="49" y="48"/>
                    <a:pt x="49" y="48"/>
                    <a:pt x="49" y="48"/>
                  </a:cubicBezTo>
                  <a:cubicBezTo>
                    <a:pt x="49" y="48"/>
                    <a:pt x="49" y="48"/>
                    <a:pt x="49" y="48"/>
                  </a:cubicBezTo>
                  <a:cubicBezTo>
                    <a:pt x="49" y="48"/>
                    <a:pt x="49" y="48"/>
                    <a:pt x="49" y="48"/>
                  </a:cubicBezTo>
                  <a:close/>
                  <a:moveTo>
                    <a:pt x="54" y="45"/>
                  </a:move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ubicBezTo>
                    <a:pt x="54" y="45"/>
                    <a:pt x="54" y="45"/>
                    <a:pt x="54" y="45"/>
                  </a:cubicBezTo>
                  <a:close/>
                  <a:moveTo>
                    <a:pt x="57" y="44"/>
                  </a:move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lose/>
                  <a:moveTo>
                    <a:pt x="57" y="44"/>
                  </a:move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lose/>
                  <a:moveTo>
                    <a:pt x="57" y="43"/>
                  </a:moveTo>
                  <a:cubicBezTo>
                    <a:pt x="57" y="43"/>
                    <a:pt x="57" y="43"/>
                    <a:pt x="57" y="43"/>
                  </a:cubicBezTo>
                  <a:cubicBezTo>
                    <a:pt x="57" y="43"/>
                    <a:pt x="57" y="43"/>
                    <a:pt x="57" y="43"/>
                  </a:cubicBezTo>
                  <a:cubicBezTo>
                    <a:pt x="57" y="43"/>
                    <a:pt x="57" y="43"/>
                    <a:pt x="57" y="43"/>
                  </a:cubicBezTo>
                  <a:cubicBezTo>
                    <a:pt x="57" y="43"/>
                    <a:pt x="57" y="43"/>
                    <a:pt x="57" y="43"/>
                  </a:cubicBezTo>
                  <a:cubicBezTo>
                    <a:pt x="57" y="43"/>
                    <a:pt x="57" y="43"/>
                    <a:pt x="57" y="43"/>
                  </a:cubicBezTo>
                  <a:cubicBezTo>
                    <a:pt x="57" y="43"/>
                    <a:pt x="57" y="43"/>
                    <a:pt x="57" y="43"/>
                  </a:cubicBezTo>
                  <a:cubicBezTo>
                    <a:pt x="57" y="43"/>
                    <a:pt x="57" y="43"/>
                    <a:pt x="57" y="43"/>
                  </a:cubicBezTo>
                  <a:cubicBezTo>
                    <a:pt x="57" y="43"/>
                    <a:pt x="57" y="43"/>
                    <a:pt x="57" y="43"/>
                  </a:cubicBezTo>
                  <a:cubicBezTo>
                    <a:pt x="57" y="43"/>
                    <a:pt x="57" y="43"/>
                    <a:pt x="57" y="44"/>
                  </a:cubicBezTo>
                  <a:cubicBezTo>
                    <a:pt x="57" y="44"/>
                    <a:pt x="57" y="44"/>
                    <a:pt x="57" y="44"/>
                  </a:cubicBezTo>
                  <a:cubicBezTo>
                    <a:pt x="57" y="44"/>
                    <a:pt x="57" y="43"/>
                    <a:pt x="57" y="43"/>
                  </a:cubicBezTo>
                  <a:close/>
                  <a:moveTo>
                    <a:pt x="57" y="44"/>
                  </a:move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ubicBezTo>
                    <a:pt x="57" y="44"/>
                    <a:pt x="57" y="44"/>
                    <a:pt x="57" y="44"/>
                  </a:cubicBezTo>
                  <a:close/>
                  <a:moveTo>
                    <a:pt x="25" y="19"/>
                  </a:move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lose/>
                  <a:moveTo>
                    <a:pt x="29" y="14"/>
                  </a:move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lose/>
                  <a:moveTo>
                    <a:pt x="23" y="17"/>
                  </a:moveTo>
                  <a:cubicBezTo>
                    <a:pt x="23" y="17"/>
                    <a:pt x="23" y="17"/>
                    <a:pt x="23" y="17"/>
                  </a:cubicBezTo>
                  <a:cubicBezTo>
                    <a:pt x="23" y="17"/>
                    <a:pt x="23" y="17"/>
                    <a:pt x="23" y="17"/>
                  </a:cubicBezTo>
                  <a:cubicBezTo>
                    <a:pt x="23" y="17"/>
                    <a:pt x="23" y="17"/>
                    <a:pt x="23" y="17"/>
                  </a:cubicBezTo>
                  <a:cubicBezTo>
                    <a:pt x="23" y="17"/>
                    <a:pt x="23" y="17"/>
                    <a:pt x="23" y="17"/>
                  </a:cubicBezTo>
                  <a:cubicBezTo>
                    <a:pt x="23" y="17"/>
                    <a:pt x="23" y="16"/>
                    <a:pt x="23" y="16"/>
                  </a:cubicBezTo>
                  <a:cubicBezTo>
                    <a:pt x="23" y="16"/>
                    <a:pt x="23" y="16"/>
                    <a:pt x="23" y="16"/>
                  </a:cubicBezTo>
                  <a:cubicBezTo>
                    <a:pt x="23" y="17"/>
                    <a:pt x="23" y="17"/>
                    <a:pt x="23" y="17"/>
                  </a:cubicBezTo>
                  <a:cubicBezTo>
                    <a:pt x="23" y="17"/>
                    <a:pt x="23" y="17"/>
                    <a:pt x="23" y="17"/>
                  </a:cubicBezTo>
                  <a:cubicBezTo>
                    <a:pt x="23" y="17"/>
                    <a:pt x="23" y="17"/>
                    <a:pt x="23" y="17"/>
                  </a:cubicBezTo>
                  <a:close/>
                  <a:moveTo>
                    <a:pt x="33" y="16"/>
                  </a:move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ubicBezTo>
                    <a:pt x="33" y="16"/>
                    <a:pt x="33" y="16"/>
                    <a:pt x="33" y="16"/>
                  </a:cubicBezTo>
                  <a:close/>
                  <a:moveTo>
                    <a:pt x="25" y="20"/>
                  </a:moveTo>
                  <a:cubicBezTo>
                    <a:pt x="25" y="21"/>
                    <a:pt x="25" y="21"/>
                    <a:pt x="25" y="21"/>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lose/>
                  <a:moveTo>
                    <a:pt x="33" y="20"/>
                  </a:move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ubicBezTo>
                    <a:pt x="33" y="20"/>
                    <a:pt x="33" y="20"/>
                    <a:pt x="33" y="20"/>
                  </a:cubicBezTo>
                  <a:close/>
                  <a:moveTo>
                    <a:pt x="33" y="19"/>
                  </a:move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8"/>
                    <a:pt x="33" y="18"/>
                  </a:cubicBezTo>
                  <a:cubicBezTo>
                    <a:pt x="33" y="18"/>
                    <a:pt x="33" y="18"/>
                    <a:pt x="33" y="18"/>
                  </a:cubicBezTo>
                  <a:cubicBezTo>
                    <a:pt x="33" y="18"/>
                    <a:pt x="33" y="18"/>
                    <a:pt x="33" y="18"/>
                  </a:cubicBezTo>
                  <a:cubicBezTo>
                    <a:pt x="33" y="18"/>
                    <a:pt x="33" y="18"/>
                    <a:pt x="33" y="18"/>
                  </a:cubicBezTo>
                  <a:cubicBezTo>
                    <a:pt x="33" y="19"/>
                    <a:pt x="33" y="19"/>
                    <a:pt x="33" y="19"/>
                  </a:cubicBezTo>
                  <a:cubicBezTo>
                    <a:pt x="33" y="19"/>
                    <a:pt x="33" y="19"/>
                    <a:pt x="33" y="19"/>
                  </a:cubicBezTo>
                  <a:cubicBezTo>
                    <a:pt x="33" y="19"/>
                    <a:pt x="33" y="19"/>
                    <a:pt x="33" y="19"/>
                  </a:cubicBezTo>
                  <a:cubicBezTo>
                    <a:pt x="33" y="19"/>
                    <a:pt x="33" y="19"/>
                    <a:pt x="33" y="19"/>
                  </a:cubicBezTo>
                  <a:close/>
                  <a:moveTo>
                    <a:pt x="33" y="19"/>
                  </a:move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20"/>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ubicBezTo>
                    <a:pt x="33" y="19"/>
                    <a:pt x="33" y="19"/>
                    <a:pt x="33" y="19"/>
                  </a:cubicBezTo>
                  <a:close/>
                  <a:moveTo>
                    <a:pt x="25" y="19"/>
                  </a:moveTo>
                  <a:cubicBezTo>
                    <a:pt x="25" y="19"/>
                    <a:pt x="25" y="20"/>
                    <a:pt x="25" y="20"/>
                  </a:cubicBezTo>
                  <a:cubicBezTo>
                    <a:pt x="25" y="20"/>
                    <a:pt x="25" y="20"/>
                    <a:pt x="25" y="20"/>
                  </a:cubicBezTo>
                  <a:cubicBezTo>
                    <a:pt x="25" y="20"/>
                    <a:pt x="25" y="20"/>
                    <a:pt x="25" y="20"/>
                  </a:cubicBezTo>
                  <a:cubicBezTo>
                    <a:pt x="25" y="20"/>
                    <a:pt x="25" y="20"/>
                    <a:pt x="25" y="20"/>
                  </a:cubicBezTo>
                  <a:cubicBezTo>
                    <a:pt x="25" y="20"/>
                    <a:pt x="25" y="19"/>
                    <a:pt x="25" y="19"/>
                  </a:cubicBezTo>
                  <a:cubicBezTo>
                    <a:pt x="25" y="19"/>
                    <a:pt x="25" y="19"/>
                    <a:pt x="25" y="19"/>
                  </a:cubicBezTo>
                  <a:close/>
                  <a:moveTo>
                    <a:pt x="33" y="18"/>
                  </a:move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ubicBezTo>
                    <a:pt x="33" y="18"/>
                    <a:pt x="33" y="18"/>
                    <a:pt x="33" y="18"/>
                  </a:cubicBezTo>
                  <a:close/>
                  <a:moveTo>
                    <a:pt x="33" y="17"/>
                  </a:moveTo>
                  <a:cubicBezTo>
                    <a:pt x="33" y="17"/>
                    <a:pt x="33" y="17"/>
                    <a:pt x="33" y="17"/>
                  </a:cubicBezTo>
                  <a:cubicBezTo>
                    <a:pt x="33" y="17"/>
                    <a:pt x="33" y="17"/>
                    <a:pt x="33" y="17"/>
                  </a:cubicBezTo>
                  <a:cubicBezTo>
                    <a:pt x="33" y="17"/>
                    <a:pt x="33" y="17"/>
                    <a:pt x="33" y="17"/>
                  </a:cubicBezTo>
                  <a:cubicBezTo>
                    <a:pt x="33" y="17"/>
                    <a:pt x="33" y="17"/>
                    <a:pt x="33" y="17"/>
                  </a:cubicBezTo>
                  <a:cubicBezTo>
                    <a:pt x="33" y="17"/>
                    <a:pt x="33" y="17"/>
                    <a:pt x="33" y="17"/>
                  </a:cubicBezTo>
                  <a:cubicBezTo>
                    <a:pt x="33" y="17"/>
                    <a:pt x="33" y="17"/>
                    <a:pt x="33" y="17"/>
                  </a:cubicBezTo>
                  <a:close/>
                  <a:moveTo>
                    <a:pt x="25" y="21"/>
                  </a:move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lose/>
                  <a:moveTo>
                    <a:pt x="25" y="21"/>
                  </a:move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lose/>
                  <a:moveTo>
                    <a:pt x="25" y="21"/>
                  </a:move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lose/>
                  <a:moveTo>
                    <a:pt x="25" y="21"/>
                  </a:move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ubicBezTo>
                    <a:pt x="25" y="21"/>
                    <a:pt x="25" y="21"/>
                    <a:pt x="25" y="21"/>
                  </a:cubicBezTo>
                  <a:close/>
                  <a:moveTo>
                    <a:pt x="25" y="21"/>
                  </a:moveTo>
                  <a:cubicBezTo>
                    <a:pt x="25" y="21"/>
                    <a:pt x="25" y="21"/>
                    <a:pt x="25" y="21"/>
                  </a:cubicBezTo>
                  <a:cubicBezTo>
                    <a:pt x="25" y="21"/>
                    <a:pt x="25" y="21"/>
                    <a:pt x="25" y="21"/>
                  </a:cubicBezTo>
                  <a:cubicBezTo>
                    <a:pt x="25" y="21"/>
                    <a:pt x="25" y="21"/>
                    <a:pt x="25" y="21"/>
                  </a:cubicBezTo>
                  <a:cubicBezTo>
                    <a:pt x="25" y="21"/>
                    <a:pt x="25" y="21"/>
                    <a:pt x="25" y="21"/>
                  </a:cubicBezTo>
                  <a:close/>
                  <a:moveTo>
                    <a:pt x="26" y="22"/>
                  </a:moveTo>
                  <a:cubicBezTo>
                    <a:pt x="26" y="22"/>
                    <a:pt x="26" y="22"/>
                    <a:pt x="26" y="22"/>
                  </a:cubicBezTo>
                  <a:cubicBezTo>
                    <a:pt x="26" y="22"/>
                    <a:pt x="26" y="22"/>
                    <a:pt x="26" y="22"/>
                  </a:cubicBezTo>
                  <a:cubicBezTo>
                    <a:pt x="26" y="22"/>
                    <a:pt x="26" y="22"/>
                    <a:pt x="26" y="22"/>
                  </a:cubicBezTo>
                  <a:cubicBezTo>
                    <a:pt x="26" y="22"/>
                    <a:pt x="26" y="22"/>
                    <a:pt x="26" y="22"/>
                  </a:cubicBezTo>
                  <a:cubicBezTo>
                    <a:pt x="26" y="22"/>
                    <a:pt x="26" y="22"/>
                    <a:pt x="26" y="22"/>
                  </a:cubicBezTo>
                  <a:cubicBezTo>
                    <a:pt x="26" y="22"/>
                    <a:pt x="26" y="22"/>
                    <a:pt x="26" y="22"/>
                  </a:cubicBezTo>
                  <a:cubicBezTo>
                    <a:pt x="26" y="22"/>
                    <a:pt x="26" y="22"/>
                    <a:pt x="26" y="22"/>
                  </a:cubicBezTo>
                  <a:cubicBezTo>
                    <a:pt x="26" y="22"/>
                    <a:pt x="26" y="22"/>
                    <a:pt x="26" y="22"/>
                  </a:cubicBezTo>
                  <a:cubicBezTo>
                    <a:pt x="26" y="22"/>
                    <a:pt x="26" y="22"/>
                    <a:pt x="26" y="22"/>
                  </a:cubicBezTo>
                  <a:cubicBezTo>
                    <a:pt x="26" y="22"/>
                    <a:pt x="26" y="22"/>
                    <a:pt x="26" y="22"/>
                  </a:cubicBezTo>
                  <a:close/>
                  <a:moveTo>
                    <a:pt x="25" y="20"/>
                  </a:move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lose/>
                  <a:moveTo>
                    <a:pt x="25" y="20"/>
                  </a:move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ubicBezTo>
                    <a:pt x="25" y="20"/>
                    <a:pt x="25" y="20"/>
                    <a:pt x="25" y="20"/>
                  </a:cubicBezTo>
                  <a:close/>
                  <a:moveTo>
                    <a:pt x="25" y="19"/>
                  </a:move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lose/>
                  <a:moveTo>
                    <a:pt x="25" y="19"/>
                  </a:move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ubicBezTo>
                    <a:pt x="25" y="19"/>
                    <a:pt x="25" y="19"/>
                    <a:pt x="25" y="19"/>
                  </a:cubicBezTo>
                  <a:close/>
                  <a:moveTo>
                    <a:pt x="32" y="21"/>
                  </a:move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lose/>
                  <a:moveTo>
                    <a:pt x="28" y="14"/>
                  </a:moveTo>
                  <a:cubicBezTo>
                    <a:pt x="28" y="14"/>
                    <a:pt x="28" y="14"/>
                    <a:pt x="28" y="14"/>
                  </a:cubicBezTo>
                  <a:cubicBezTo>
                    <a:pt x="28" y="14"/>
                    <a:pt x="28" y="14"/>
                    <a:pt x="28" y="14"/>
                  </a:cubicBezTo>
                  <a:cubicBezTo>
                    <a:pt x="28" y="14"/>
                    <a:pt x="28" y="14"/>
                    <a:pt x="28" y="14"/>
                  </a:cubicBezTo>
                  <a:cubicBezTo>
                    <a:pt x="28" y="14"/>
                    <a:pt x="28" y="14"/>
                    <a:pt x="28" y="14"/>
                  </a:cubicBezTo>
                  <a:cubicBezTo>
                    <a:pt x="28" y="14"/>
                    <a:pt x="28" y="14"/>
                    <a:pt x="28" y="14"/>
                  </a:cubicBezTo>
                  <a:cubicBezTo>
                    <a:pt x="28" y="14"/>
                    <a:pt x="28" y="14"/>
                    <a:pt x="28" y="14"/>
                  </a:cubicBezTo>
                  <a:cubicBezTo>
                    <a:pt x="28" y="14"/>
                    <a:pt x="28" y="13"/>
                    <a:pt x="28" y="13"/>
                  </a:cubicBezTo>
                  <a:cubicBezTo>
                    <a:pt x="28" y="13"/>
                    <a:pt x="28" y="13"/>
                    <a:pt x="28" y="13"/>
                  </a:cubicBezTo>
                  <a:cubicBezTo>
                    <a:pt x="28" y="13"/>
                    <a:pt x="28" y="13"/>
                    <a:pt x="28" y="13"/>
                  </a:cubicBezTo>
                  <a:cubicBezTo>
                    <a:pt x="28" y="13"/>
                    <a:pt x="28" y="13"/>
                    <a:pt x="28" y="13"/>
                  </a:cubicBezTo>
                  <a:cubicBezTo>
                    <a:pt x="28" y="13"/>
                    <a:pt x="28" y="13"/>
                    <a:pt x="28" y="13"/>
                  </a:cubicBezTo>
                  <a:cubicBezTo>
                    <a:pt x="28" y="13"/>
                    <a:pt x="28" y="13"/>
                    <a:pt x="28" y="13"/>
                  </a:cubicBezTo>
                  <a:cubicBezTo>
                    <a:pt x="28" y="13"/>
                    <a:pt x="28" y="13"/>
                    <a:pt x="28" y="13"/>
                  </a:cubicBezTo>
                  <a:cubicBezTo>
                    <a:pt x="28" y="13"/>
                    <a:pt x="28" y="14"/>
                    <a:pt x="28" y="14"/>
                  </a:cubicBezTo>
                  <a:cubicBezTo>
                    <a:pt x="28" y="14"/>
                    <a:pt x="28" y="14"/>
                    <a:pt x="28" y="14"/>
                  </a:cubicBezTo>
                  <a:close/>
                  <a:moveTo>
                    <a:pt x="33" y="44"/>
                  </a:moveTo>
                  <a:cubicBezTo>
                    <a:pt x="33" y="44"/>
                    <a:pt x="33" y="44"/>
                    <a:pt x="33" y="43"/>
                  </a:cubicBezTo>
                  <a:cubicBezTo>
                    <a:pt x="33" y="43"/>
                    <a:pt x="33" y="43"/>
                    <a:pt x="33" y="43"/>
                  </a:cubicBezTo>
                  <a:cubicBezTo>
                    <a:pt x="33" y="43"/>
                    <a:pt x="33" y="43"/>
                    <a:pt x="33" y="44"/>
                  </a:cubicBezTo>
                  <a:cubicBezTo>
                    <a:pt x="33" y="44"/>
                    <a:pt x="33" y="44"/>
                    <a:pt x="33" y="44"/>
                  </a:cubicBezTo>
                  <a:cubicBezTo>
                    <a:pt x="33" y="44"/>
                    <a:pt x="33" y="44"/>
                    <a:pt x="33" y="44"/>
                  </a:cubicBezTo>
                  <a:cubicBezTo>
                    <a:pt x="33" y="44"/>
                    <a:pt x="33" y="44"/>
                    <a:pt x="33" y="44"/>
                  </a:cubicBezTo>
                  <a:cubicBezTo>
                    <a:pt x="33" y="44"/>
                    <a:pt x="33" y="44"/>
                    <a:pt x="33" y="44"/>
                  </a:cubicBezTo>
                  <a:cubicBezTo>
                    <a:pt x="33" y="44"/>
                    <a:pt x="33" y="44"/>
                    <a:pt x="33" y="44"/>
                  </a:cubicBezTo>
                  <a:cubicBezTo>
                    <a:pt x="33" y="44"/>
                    <a:pt x="33" y="44"/>
                    <a:pt x="33" y="44"/>
                  </a:cubicBezTo>
                  <a:cubicBezTo>
                    <a:pt x="33" y="44"/>
                    <a:pt x="33" y="44"/>
                    <a:pt x="33" y="44"/>
                  </a:cubicBezTo>
                  <a:close/>
                  <a:moveTo>
                    <a:pt x="32" y="38"/>
                  </a:moveTo>
                  <a:cubicBezTo>
                    <a:pt x="32" y="38"/>
                    <a:pt x="32" y="38"/>
                    <a:pt x="32" y="38"/>
                  </a:cubicBezTo>
                  <a:cubicBezTo>
                    <a:pt x="32" y="38"/>
                    <a:pt x="32" y="38"/>
                    <a:pt x="32" y="38"/>
                  </a:cubicBezTo>
                  <a:cubicBezTo>
                    <a:pt x="32" y="38"/>
                    <a:pt x="32" y="38"/>
                    <a:pt x="32" y="38"/>
                  </a:cubicBezTo>
                  <a:cubicBezTo>
                    <a:pt x="32" y="38"/>
                    <a:pt x="32" y="38"/>
                    <a:pt x="32" y="38"/>
                  </a:cubicBezTo>
                  <a:cubicBezTo>
                    <a:pt x="32" y="38"/>
                    <a:pt x="32" y="38"/>
                    <a:pt x="32" y="38"/>
                  </a:cubicBezTo>
                  <a:cubicBezTo>
                    <a:pt x="32" y="38"/>
                    <a:pt x="32" y="38"/>
                    <a:pt x="32" y="38"/>
                  </a:cubicBezTo>
                  <a:cubicBezTo>
                    <a:pt x="32" y="38"/>
                    <a:pt x="32" y="38"/>
                    <a:pt x="32" y="38"/>
                  </a:cubicBezTo>
                  <a:cubicBezTo>
                    <a:pt x="32" y="38"/>
                    <a:pt x="32" y="38"/>
                    <a:pt x="32" y="38"/>
                  </a:cubicBezTo>
                  <a:cubicBezTo>
                    <a:pt x="32" y="38"/>
                    <a:pt x="32" y="38"/>
                    <a:pt x="32" y="38"/>
                  </a:cubicBezTo>
                  <a:cubicBezTo>
                    <a:pt x="32" y="38"/>
                    <a:pt x="32" y="38"/>
                    <a:pt x="32" y="38"/>
                  </a:cubicBezTo>
                  <a:close/>
                  <a:moveTo>
                    <a:pt x="39" y="45"/>
                  </a:moveTo>
                  <a:cubicBezTo>
                    <a:pt x="39" y="45"/>
                    <a:pt x="39" y="45"/>
                    <a:pt x="39" y="45"/>
                  </a:cubicBezTo>
                  <a:cubicBezTo>
                    <a:pt x="39" y="45"/>
                    <a:pt x="39" y="44"/>
                    <a:pt x="39" y="44"/>
                  </a:cubicBezTo>
                  <a:cubicBezTo>
                    <a:pt x="39" y="44"/>
                    <a:pt x="39" y="44"/>
                    <a:pt x="39" y="44"/>
                  </a:cubicBezTo>
                  <a:cubicBezTo>
                    <a:pt x="39" y="44"/>
                    <a:pt x="39" y="44"/>
                    <a:pt x="39" y="44"/>
                  </a:cubicBezTo>
                  <a:cubicBezTo>
                    <a:pt x="39" y="44"/>
                    <a:pt x="39" y="44"/>
                    <a:pt x="39" y="44"/>
                  </a:cubicBezTo>
                  <a:cubicBezTo>
                    <a:pt x="39" y="44"/>
                    <a:pt x="39" y="44"/>
                    <a:pt x="39" y="44"/>
                  </a:cubicBezTo>
                  <a:cubicBezTo>
                    <a:pt x="39" y="44"/>
                    <a:pt x="39" y="44"/>
                    <a:pt x="39" y="44"/>
                  </a:cubicBezTo>
                  <a:cubicBezTo>
                    <a:pt x="39" y="45"/>
                    <a:pt x="39" y="45"/>
                    <a:pt x="39" y="45"/>
                  </a:cubicBezTo>
                  <a:cubicBezTo>
                    <a:pt x="39" y="45"/>
                    <a:pt x="39" y="45"/>
                    <a:pt x="39" y="45"/>
                  </a:cubicBezTo>
                  <a:cubicBezTo>
                    <a:pt x="39" y="45"/>
                    <a:pt x="39" y="45"/>
                    <a:pt x="38" y="45"/>
                  </a:cubicBezTo>
                  <a:cubicBezTo>
                    <a:pt x="38" y="45"/>
                    <a:pt x="38" y="45"/>
                    <a:pt x="38" y="45"/>
                  </a:cubicBezTo>
                  <a:cubicBezTo>
                    <a:pt x="39" y="45"/>
                    <a:pt x="39" y="45"/>
                    <a:pt x="39" y="45"/>
                  </a:cubicBezTo>
                  <a:cubicBezTo>
                    <a:pt x="39" y="45"/>
                    <a:pt x="39" y="45"/>
                    <a:pt x="39" y="45"/>
                  </a:cubicBezTo>
                  <a:cubicBezTo>
                    <a:pt x="39" y="45"/>
                    <a:pt x="39" y="45"/>
                    <a:pt x="39" y="45"/>
                  </a:cubicBezTo>
                  <a:close/>
                  <a:moveTo>
                    <a:pt x="49" y="48"/>
                  </a:moveTo>
                  <a:cubicBezTo>
                    <a:pt x="49" y="48"/>
                    <a:pt x="49" y="48"/>
                    <a:pt x="49" y="48"/>
                  </a:cubicBezTo>
                  <a:cubicBezTo>
                    <a:pt x="49" y="48"/>
                    <a:pt x="49" y="48"/>
                    <a:pt x="49" y="48"/>
                  </a:cubicBezTo>
                  <a:cubicBezTo>
                    <a:pt x="49" y="49"/>
                    <a:pt x="49" y="48"/>
                    <a:pt x="49" y="48"/>
                  </a:cubicBezTo>
                  <a:cubicBezTo>
                    <a:pt x="49" y="48"/>
                    <a:pt x="49" y="48"/>
                    <a:pt x="49" y="48"/>
                  </a:cubicBezTo>
                  <a:cubicBezTo>
                    <a:pt x="49" y="48"/>
                    <a:pt x="49" y="48"/>
                    <a:pt x="49" y="48"/>
                  </a:cubicBezTo>
                  <a:cubicBezTo>
                    <a:pt x="49" y="48"/>
                    <a:pt x="49" y="48"/>
                    <a:pt x="49" y="48"/>
                  </a:cubicBezTo>
                  <a:close/>
                  <a:moveTo>
                    <a:pt x="32" y="38"/>
                  </a:moveTo>
                  <a:cubicBezTo>
                    <a:pt x="32" y="38"/>
                    <a:pt x="32" y="38"/>
                    <a:pt x="32" y="38"/>
                  </a:cubicBezTo>
                  <a:cubicBezTo>
                    <a:pt x="32" y="38"/>
                    <a:pt x="32" y="38"/>
                    <a:pt x="32" y="38"/>
                  </a:cubicBezTo>
                  <a:cubicBezTo>
                    <a:pt x="32" y="38"/>
                    <a:pt x="32" y="38"/>
                    <a:pt x="32" y="38"/>
                  </a:cubicBezTo>
                  <a:cubicBezTo>
                    <a:pt x="32" y="38"/>
                    <a:pt x="32" y="38"/>
                    <a:pt x="32" y="38"/>
                  </a:cubicBezTo>
                  <a:cubicBezTo>
                    <a:pt x="32" y="38"/>
                    <a:pt x="32" y="38"/>
                    <a:pt x="32" y="38"/>
                  </a:cubicBezTo>
                  <a:cubicBezTo>
                    <a:pt x="32" y="38"/>
                    <a:pt x="32" y="38"/>
                    <a:pt x="32" y="38"/>
                  </a:cubicBezTo>
                  <a:close/>
                  <a:moveTo>
                    <a:pt x="49" y="48"/>
                  </a:moveTo>
                  <a:cubicBezTo>
                    <a:pt x="49" y="48"/>
                    <a:pt x="49" y="48"/>
                    <a:pt x="49" y="48"/>
                  </a:cubicBezTo>
                  <a:cubicBezTo>
                    <a:pt x="49" y="48"/>
                    <a:pt x="49" y="48"/>
                    <a:pt x="49" y="48"/>
                  </a:cubicBezTo>
                  <a:cubicBezTo>
                    <a:pt x="49" y="48"/>
                    <a:pt x="49" y="48"/>
                    <a:pt x="49" y="48"/>
                  </a:cubicBezTo>
                  <a:cubicBezTo>
                    <a:pt x="49" y="48"/>
                    <a:pt x="49" y="48"/>
                    <a:pt x="49" y="48"/>
                  </a:cubicBezTo>
                  <a:cubicBezTo>
                    <a:pt x="49" y="48"/>
                    <a:pt x="49" y="48"/>
                    <a:pt x="49" y="48"/>
                  </a:cubicBezTo>
                  <a:cubicBezTo>
                    <a:pt x="49" y="48"/>
                    <a:pt x="49" y="48"/>
                    <a:pt x="49" y="48"/>
                  </a:cubicBezTo>
                  <a:close/>
                  <a:moveTo>
                    <a:pt x="32" y="19"/>
                  </a:moveTo>
                  <a:cubicBezTo>
                    <a:pt x="32" y="19"/>
                    <a:pt x="32" y="19"/>
                    <a:pt x="32" y="19"/>
                  </a:cubicBezTo>
                  <a:cubicBezTo>
                    <a:pt x="32" y="19"/>
                    <a:pt x="32" y="19"/>
                    <a:pt x="32" y="19"/>
                  </a:cubicBezTo>
                  <a:cubicBezTo>
                    <a:pt x="32" y="19"/>
                    <a:pt x="32" y="19"/>
                    <a:pt x="32" y="19"/>
                  </a:cubicBezTo>
                  <a:cubicBezTo>
                    <a:pt x="32" y="19"/>
                    <a:pt x="32" y="19"/>
                    <a:pt x="32" y="18"/>
                  </a:cubicBezTo>
                  <a:cubicBezTo>
                    <a:pt x="32" y="18"/>
                    <a:pt x="32" y="18"/>
                    <a:pt x="32" y="18"/>
                  </a:cubicBezTo>
                  <a:cubicBezTo>
                    <a:pt x="32" y="18"/>
                    <a:pt x="32" y="18"/>
                    <a:pt x="32" y="18"/>
                  </a:cubicBezTo>
                  <a:cubicBezTo>
                    <a:pt x="32" y="18"/>
                    <a:pt x="32" y="18"/>
                    <a:pt x="32" y="18"/>
                  </a:cubicBezTo>
                  <a:cubicBezTo>
                    <a:pt x="32" y="18"/>
                    <a:pt x="32" y="19"/>
                    <a:pt x="32" y="19"/>
                  </a:cubicBezTo>
                  <a:cubicBezTo>
                    <a:pt x="32" y="19"/>
                    <a:pt x="32" y="19"/>
                    <a:pt x="32" y="19"/>
                  </a:cubicBezTo>
                  <a:cubicBezTo>
                    <a:pt x="32" y="19"/>
                    <a:pt x="32" y="19"/>
                    <a:pt x="32" y="19"/>
                  </a:cubicBezTo>
                  <a:close/>
                  <a:moveTo>
                    <a:pt x="48" y="50"/>
                  </a:moveTo>
                  <a:cubicBezTo>
                    <a:pt x="48" y="50"/>
                    <a:pt x="48" y="50"/>
                    <a:pt x="48" y="50"/>
                  </a:cubicBezTo>
                  <a:cubicBezTo>
                    <a:pt x="48" y="50"/>
                    <a:pt x="48" y="50"/>
                    <a:pt x="48" y="50"/>
                  </a:cubicBezTo>
                  <a:cubicBezTo>
                    <a:pt x="48" y="50"/>
                    <a:pt x="48" y="50"/>
                    <a:pt x="48" y="50"/>
                  </a:cubicBezTo>
                  <a:cubicBezTo>
                    <a:pt x="47" y="50"/>
                    <a:pt x="47" y="50"/>
                    <a:pt x="47" y="50"/>
                  </a:cubicBezTo>
                  <a:cubicBezTo>
                    <a:pt x="47" y="50"/>
                    <a:pt x="47" y="50"/>
                    <a:pt x="47" y="50"/>
                  </a:cubicBezTo>
                  <a:cubicBezTo>
                    <a:pt x="47" y="50"/>
                    <a:pt x="47" y="50"/>
                    <a:pt x="47" y="50"/>
                  </a:cubicBezTo>
                  <a:cubicBezTo>
                    <a:pt x="47" y="50"/>
                    <a:pt x="47" y="50"/>
                    <a:pt x="47" y="50"/>
                  </a:cubicBezTo>
                  <a:cubicBezTo>
                    <a:pt x="47" y="50"/>
                    <a:pt x="47" y="50"/>
                    <a:pt x="47" y="50"/>
                  </a:cubicBezTo>
                  <a:cubicBezTo>
                    <a:pt x="47" y="50"/>
                    <a:pt x="47" y="50"/>
                    <a:pt x="47" y="50"/>
                  </a:cubicBezTo>
                  <a:cubicBezTo>
                    <a:pt x="48" y="50"/>
                    <a:pt x="48" y="50"/>
                    <a:pt x="48" y="50"/>
                  </a:cubicBezTo>
                  <a:cubicBezTo>
                    <a:pt x="48" y="50"/>
                    <a:pt x="48" y="50"/>
                    <a:pt x="48" y="50"/>
                  </a:cubicBezTo>
                  <a:cubicBezTo>
                    <a:pt x="48" y="50"/>
                    <a:pt x="48" y="50"/>
                    <a:pt x="48" y="50"/>
                  </a:cubicBezTo>
                  <a:close/>
                  <a:moveTo>
                    <a:pt x="49" y="49"/>
                  </a:move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ubicBezTo>
                    <a:pt x="49" y="49"/>
                    <a:pt x="49" y="49"/>
                    <a:pt x="49" y="49"/>
                  </a:cubicBezTo>
                  <a:close/>
                  <a:moveTo>
                    <a:pt x="49" y="48"/>
                  </a:moveTo>
                  <a:cubicBezTo>
                    <a:pt x="49" y="48"/>
                    <a:pt x="49" y="48"/>
                    <a:pt x="49" y="48"/>
                  </a:cubicBezTo>
                  <a:cubicBezTo>
                    <a:pt x="49" y="48"/>
                    <a:pt x="49" y="48"/>
                    <a:pt x="49" y="48"/>
                  </a:cubicBezTo>
                  <a:cubicBezTo>
                    <a:pt x="49" y="48"/>
                    <a:pt x="49" y="48"/>
                    <a:pt x="49" y="48"/>
                  </a:cubicBezTo>
                  <a:cubicBezTo>
                    <a:pt x="49" y="48"/>
                    <a:pt x="49" y="48"/>
                    <a:pt x="49" y="48"/>
                  </a:cubicBezTo>
                  <a:cubicBezTo>
                    <a:pt x="49" y="48"/>
                    <a:pt x="49" y="48"/>
                    <a:pt x="49" y="48"/>
                  </a:cubicBezTo>
                  <a:cubicBezTo>
                    <a:pt x="49" y="48"/>
                    <a:pt x="49" y="48"/>
                    <a:pt x="49" y="48"/>
                  </a:cubicBezTo>
                  <a:close/>
                  <a:moveTo>
                    <a:pt x="32" y="20"/>
                  </a:moveTo>
                  <a:cubicBezTo>
                    <a:pt x="32" y="20"/>
                    <a:pt x="32" y="20"/>
                    <a:pt x="32" y="20"/>
                  </a:cubicBezTo>
                  <a:cubicBezTo>
                    <a:pt x="32" y="20"/>
                    <a:pt x="32" y="20"/>
                    <a:pt x="32" y="20"/>
                  </a:cubicBezTo>
                  <a:cubicBezTo>
                    <a:pt x="32" y="20"/>
                    <a:pt x="32" y="20"/>
                    <a:pt x="32" y="20"/>
                  </a:cubicBezTo>
                  <a:cubicBezTo>
                    <a:pt x="32" y="20"/>
                    <a:pt x="32" y="20"/>
                    <a:pt x="32" y="20"/>
                  </a:cubicBezTo>
                  <a:cubicBezTo>
                    <a:pt x="32" y="20"/>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19"/>
                  </a:cubicBezTo>
                  <a:cubicBezTo>
                    <a:pt x="32" y="19"/>
                    <a:pt x="32" y="19"/>
                    <a:pt x="32" y="20"/>
                  </a:cubicBezTo>
                  <a:close/>
                  <a:moveTo>
                    <a:pt x="32" y="20"/>
                  </a:move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ubicBezTo>
                    <a:pt x="32" y="20"/>
                    <a:pt x="32" y="20"/>
                    <a:pt x="32" y="20"/>
                  </a:cubicBezTo>
                  <a:close/>
                  <a:moveTo>
                    <a:pt x="32" y="18"/>
                  </a:moveTo>
                  <a:cubicBezTo>
                    <a:pt x="32" y="18"/>
                    <a:pt x="32" y="18"/>
                    <a:pt x="32" y="18"/>
                  </a:cubicBezTo>
                  <a:cubicBezTo>
                    <a:pt x="32" y="18"/>
                    <a:pt x="32" y="18"/>
                    <a:pt x="32" y="18"/>
                  </a:cubicBezTo>
                  <a:cubicBezTo>
                    <a:pt x="32" y="18"/>
                    <a:pt x="32" y="18"/>
                    <a:pt x="32" y="18"/>
                  </a:cubicBezTo>
                  <a:cubicBezTo>
                    <a:pt x="32" y="18"/>
                    <a:pt x="32" y="18"/>
                    <a:pt x="32" y="18"/>
                  </a:cubicBezTo>
                  <a:close/>
                  <a:moveTo>
                    <a:pt x="31" y="22"/>
                  </a:moveTo>
                  <a:cubicBezTo>
                    <a:pt x="31" y="22"/>
                    <a:pt x="31" y="22"/>
                    <a:pt x="31" y="22"/>
                  </a:cubicBezTo>
                  <a:cubicBezTo>
                    <a:pt x="31" y="22"/>
                    <a:pt x="31" y="22"/>
                    <a:pt x="31" y="22"/>
                  </a:cubicBezTo>
                  <a:cubicBezTo>
                    <a:pt x="31" y="22"/>
                    <a:pt x="31" y="22"/>
                    <a:pt x="31" y="22"/>
                  </a:cubicBezTo>
                  <a:cubicBezTo>
                    <a:pt x="31" y="22"/>
                    <a:pt x="31" y="22"/>
                    <a:pt x="30" y="22"/>
                  </a:cubicBezTo>
                  <a:cubicBezTo>
                    <a:pt x="30" y="22"/>
                    <a:pt x="30" y="22"/>
                    <a:pt x="30" y="22"/>
                  </a:cubicBezTo>
                  <a:cubicBezTo>
                    <a:pt x="30" y="22"/>
                    <a:pt x="30"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ubicBezTo>
                    <a:pt x="31" y="22"/>
                    <a:pt x="31" y="22"/>
                    <a:pt x="31" y="22"/>
                  </a:cubicBezTo>
                  <a:close/>
                  <a:moveTo>
                    <a:pt x="32" y="25"/>
                  </a:move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6"/>
                    <a:pt x="32" y="25"/>
                    <a:pt x="32" y="26"/>
                  </a:cubicBezTo>
                  <a:cubicBezTo>
                    <a:pt x="32" y="26"/>
                    <a:pt x="32" y="26"/>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3" y="25"/>
                    <a:pt x="32"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5"/>
                    <a:pt x="33" y="25"/>
                  </a:cubicBezTo>
                  <a:cubicBezTo>
                    <a:pt x="33" y="25"/>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3" y="24"/>
                  </a:cubicBezTo>
                  <a:cubicBezTo>
                    <a:pt x="33" y="24"/>
                    <a:pt x="33"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5"/>
                    <a:pt x="32" y="25"/>
                    <a:pt x="32" y="25"/>
                  </a:cubicBezTo>
                  <a:cubicBezTo>
                    <a:pt x="32" y="25"/>
                    <a:pt x="32" y="25"/>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2" y="24"/>
                    <a:pt x="32" y="24"/>
                    <a:pt x="32"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4"/>
                    <a:pt x="31" y="24"/>
                  </a:cubicBezTo>
                  <a:cubicBezTo>
                    <a:pt x="31" y="24"/>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4"/>
                    <a:pt x="31" y="24"/>
                    <a:pt x="31" y="24"/>
                  </a:cubicBezTo>
                  <a:cubicBezTo>
                    <a:pt x="31" y="24"/>
                    <a:pt x="31" y="24"/>
                    <a:pt x="31" y="24"/>
                  </a:cubicBezTo>
                  <a:cubicBezTo>
                    <a:pt x="31" y="24"/>
                    <a:pt x="31" y="24"/>
                    <a:pt x="31" y="24"/>
                  </a:cubicBezTo>
                  <a:cubicBezTo>
                    <a:pt x="31" y="24"/>
                    <a:pt x="31" y="25"/>
                    <a:pt x="31" y="25"/>
                  </a:cubicBezTo>
                  <a:cubicBezTo>
                    <a:pt x="31" y="25"/>
                    <a:pt x="31" y="24"/>
                    <a:pt x="31" y="24"/>
                  </a:cubicBezTo>
                  <a:cubicBezTo>
                    <a:pt x="31" y="25"/>
                    <a:pt x="31" y="25"/>
                    <a:pt x="31" y="25"/>
                  </a:cubicBezTo>
                  <a:cubicBezTo>
                    <a:pt x="31" y="25"/>
                    <a:pt x="31" y="25"/>
                    <a:pt x="31" y="25"/>
                  </a:cubicBezTo>
                  <a:cubicBezTo>
                    <a:pt x="31" y="25"/>
                    <a:pt x="31" y="25"/>
                    <a:pt x="31" y="25"/>
                  </a:cubicBezTo>
                  <a:cubicBezTo>
                    <a:pt x="31" y="24"/>
                    <a:pt x="31" y="24"/>
                    <a:pt x="31" y="25"/>
                  </a:cubicBezTo>
                  <a:cubicBezTo>
                    <a:pt x="31" y="25"/>
                    <a:pt x="31" y="25"/>
                    <a:pt x="31" y="25"/>
                  </a:cubicBezTo>
                  <a:cubicBezTo>
                    <a:pt x="31" y="25"/>
                    <a:pt x="31" y="25"/>
                    <a:pt x="31" y="25"/>
                  </a:cubicBezTo>
                  <a:cubicBezTo>
                    <a:pt x="32"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2" y="25"/>
                    <a:pt x="32" y="25"/>
                    <a:pt x="32" y="25"/>
                  </a:cubicBezTo>
                  <a:cubicBezTo>
                    <a:pt x="32" y="25"/>
                    <a:pt x="32" y="25"/>
                    <a:pt x="32"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1" y="25"/>
                    <a:pt x="31" y="25"/>
                  </a:cubicBezTo>
                  <a:cubicBezTo>
                    <a:pt x="31"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lose/>
                  <a:moveTo>
                    <a:pt x="32" y="20"/>
                  </a:moveTo>
                  <a:cubicBezTo>
                    <a:pt x="32" y="20"/>
                    <a:pt x="32" y="20"/>
                    <a:pt x="32" y="20"/>
                  </a:cubicBezTo>
                  <a:cubicBezTo>
                    <a:pt x="31" y="20"/>
                    <a:pt x="31" y="20"/>
                    <a:pt x="31" y="20"/>
                  </a:cubicBezTo>
                  <a:cubicBezTo>
                    <a:pt x="31" y="20"/>
                    <a:pt x="31" y="20"/>
                    <a:pt x="31" y="20"/>
                  </a:cubicBezTo>
                  <a:cubicBezTo>
                    <a:pt x="31" y="20"/>
                    <a:pt x="31" y="20"/>
                    <a:pt x="31" y="20"/>
                  </a:cubicBezTo>
                  <a:cubicBezTo>
                    <a:pt x="31" y="20"/>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1" y="21"/>
                    <a:pt x="31" y="20"/>
                  </a:cubicBezTo>
                  <a:cubicBezTo>
                    <a:pt x="31" y="20"/>
                    <a:pt x="31" y="20"/>
                    <a:pt x="31" y="20"/>
                  </a:cubicBezTo>
                  <a:cubicBezTo>
                    <a:pt x="31" y="20"/>
                    <a:pt x="31" y="20"/>
                    <a:pt x="31" y="20"/>
                  </a:cubicBezTo>
                  <a:cubicBezTo>
                    <a:pt x="31" y="20"/>
                    <a:pt x="31" y="20"/>
                    <a:pt x="31" y="20"/>
                  </a:cubicBezTo>
                  <a:cubicBezTo>
                    <a:pt x="31" y="20"/>
                    <a:pt x="31" y="20"/>
                    <a:pt x="32" y="20"/>
                  </a:cubicBezTo>
                  <a:close/>
                  <a:moveTo>
                    <a:pt x="32" y="21"/>
                  </a:move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1" y="21"/>
                    <a:pt x="31" y="21"/>
                  </a:cubicBezTo>
                  <a:cubicBezTo>
                    <a:pt x="31"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ubicBezTo>
                    <a:pt x="32" y="21"/>
                    <a:pt x="32" y="21"/>
                    <a:pt x="32" y="21"/>
                  </a:cubicBezTo>
                  <a:close/>
                  <a:moveTo>
                    <a:pt x="22" y="23"/>
                  </a:moveTo>
                  <a:cubicBezTo>
                    <a:pt x="22" y="23"/>
                    <a:pt x="23" y="23"/>
                    <a:pt x="23" y="23"/>
                  </a:cubicBezTo>
                  <a:cubicBezTo>
                    <a:pt x="23" y="23"/>
                    <a:pt x="23" y="23"/>
                    <a:pt x="23" y="23"/>
                  </a:cubicBezTo>
                  <a:cubicBezTo>
                    <a:pt x="23" y="23"/>
                    <a:pt x="23" y="23"/>
                    <a:pt x="23" y="23"/>
                  </a:cubicBezTo>
                  <a:cubicBezTo>
                    <a:pt x="23" y="23"/>
                    <a:pt x="23" y="23"/>
                    <a:pt x="23" y="23"/>
                  </a:cubicBezTo>
                  <a:cubicBezTo>
                    <a:pt x="22" y="23"/>
                    <a:pt x="22" y="23"/>
                    <a:pt x="22" y="23"/>
                  </a:cubicBezTo>
                  <a:cubicBezTo>
                    <a:pt x="22" y="23"/>
                    <a:pt x="22" y="23"/>
                    <a:pt x="22" y="23"/>
                  </a:cubicBezTo>
                  <a:cubicBezTo>
                    <a:pt x="22" y="23"/>
                    <a:pt x="22" y="23"/>
                    <a:pt x="22" y="23"/>
                  </a:cubicBezTo>
                  <a:cubicBezTo>
                    <a:pt x="22" y="23"/>
                    <a:pt x="22" y="23"/>
                    <a:pt x="22" y="23"/>
                  </a:cubicBezTo>
                  <a:close/>
                  <a:moveTo>
                    <a:pt x="15" y="40"/>
                  </a:moveTo>
                  <a:cubicBezTo>
                    <a:pt x="15" y="40"/>
                    <a:pt x="15" y="40"/>
                    <a:pt x="15" y="40"/>
                  </a:cubicBezTo>
                  <a:cubicBezTo>
                    <a:pt x="15" y="39"/>
                    <a:pt x="15" y="39"/>
                    <a:pt x="15" y="39"/>
                  </a:cubicBezTo>
                  <a:cubicBezTo>
                    <a:pt x="15" y="40"/>
                    <a:pt x="15" y="40"/>
                    <a:pt x="15" y="40"/>
                  </a:cubicBezTo>
                  <a:cubicBezTo>
                    <a:pt x="15" y="40"/>
                    <a:pt x="15" y="40"/>
                    <a:pt x="15" y="40"/>
                  </a:cubicBezTo>
                  <a:cubicBezTo>
                    <a:pt x="15" y="40"/>
                    <a:pt x="15" y="40"/>
                    <a:pt x="15" y="40"/>
                  </a:cubicBezTo>
                  <a:cubicBezTo>
                    <a:pt x="15" y="40"/>
                    <a:pt x="15" y="40"/>
                    <a:pt x="15" y="40"/>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40"/>
                    <a:pt x="15" y="40"/>
                    <a:pt x="15" y="39"/>
                  </a:cubicBezTo>
                  <a:cubicBezTo>
                    <a:pt x="15" y="39"/>
                    <a:pt x="15" y="39"/>
                    <a:pt x="15" y="39"/>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39"/>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lose/>
                  <a:moveTo>
                    <a:pt x="15" y="40"/>
                  </a:moveTo>
                  <a:cubicBezTo>
                    <a:pt x="15" y="40"/>
                    <a:pt x="15" y="40"/>
                    <a:pt x="15" y="40"/>
                  </a:cubicBezTo>
                  <a:cubicBezTo>
                    <a:pt x="15" y="40"/>
                    <a:pt x="15" y="40"/>
                    <a:pt x="15" y="40"/>
                  </a:cubicBezTo>
                  <a:cubicBezTo>
                    <a:pt x="15" y="40"/>
                    <a:pt x="15" y="40"/>
                    <a:pt x="15" y="40"/>
                  </a:cubicBezTo>
                  <a:cubicBezTo>
                    <a:pt x="15" y="40"/>
                    <a:pt x="15" y="40"/>
                    <a:pt x="15" y="40"/>
                  </a:cubicBezTo>
                  <a:close/>
                  <a:moveTo>
                    <a:pt x="16" y="38"/>
                  </a:move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lose/>
                  <a:moveTo>
                    <a:pt x="15" y="40"/>
                  </a:move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lose/>
                  <a:moveTo>
                    <a:pt x="15" y="40"/>
                  </a:move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lose/>
                  <a:moveTo>
                    <a:pt x="16" y="38"/>
                  </a:moveTo>
                  <a:cubicBezTo>
                    <a:pt x="16" y="38"/>
                    <a:pt x="16" y="38"/>
                    <a:pt x="16" y="38"/>
                  </a:cubicBezTo>
                  <a:cubicBezTo>
                    <a:pt x="16" y="38"/>
                    <a:pt x="16" y="38"/>
                    <a:pt x="16" y="38"/>
                  </a:cubicBezTo>
                  <a:cubicBezTo>
                    <a:pt x="16" y="38"/>
                    <a:pt x="16" y="38"/>
                    <a:pt x="16" y="38"/>
                  </a:cubicBezTo>
                  <a:cubicBezTo>
                    <a:pt x="16" y="38"/>
                    <a:pt x="16" y="38"/>
                    <a:pt x="16" y="38"/>
                  </a:cubicBezTo>
                  <a:close/>
                  <a:moveTo>
                    <a:pt x="15" y="40"/>
                  </a:moveTo>
                  <a:cubicBezTo>
                    <a:pt x="15" y="40"/>
                    <a:pt x="15" y="40"/>
                    <a:pt x="15" y="40"/>
                  </a:cubicBezTo>
                  <a:cubicBezTo>
                    <a:pt x="15" y="40"/>
                    <a:pt x="15" y="40"/>
                    <a:pt x="15" y="40"/>
                  </a:cubicBezTo>
                  <a:cubicBezTo>
                    <a:pt x="15" y="40"/>
                    <a:pt x="15" y="40"/>
                    <a:pt x="15" y="39"/>
                  </a:cubicBezTo>
                  <a:cubicBezTo>
                    <a:pt x="15" y="39"/>
                    <a:pt x="15" y="39"/>
                    <a:pt x="15" y="39"/>
                  </a:cubicBezTo>
                  <a:cubicBezTo>
                    <a:pt x="15" y="39"/>
                    <a:pt x="15" y="39"/>
                    <a:pt x="15" y="39"/>
                  </a:cubicBezTo>
                  <a:cubicBezTo>
                    <a:pt x="15" y="39"/>
                    <a:pt x="15" y="39"/>
                    <a:pt x="15" y="39"/>
                  </a:cubicBezTo>
                  <a:cubicBezTo>
                    <a:pt x="15" y="39"/>
                    <a:pt x="15" y="39"/>
                    <a:pt x="15" y="40"/>
                  </a:cubicBezTo>
                  <a:cubicBezTo>
                    <a:pt x="15" y="40"/>
                    <a:pt x="15" y="40"/>
                    <a:pt x="15" y="40"/>
                  </a:cubicBezTo>
                  <a:cubicBezTo>
                    <a:pt x="15" y="40"/>
                    <a:pt x="15" y="40"/>
                    <a:pt x="15" y="40"/>
                  </a:cubicBezTo>
                  <a:cubicBezTo>
                    <a:pt x="15" y="40"/>
                    <a:pt x="15" y="40"/>
                    <a:pt x="15" y="40"/>
                  </a:cubicBezTo>
                  <a:cubicBezTo>
                    <a:pt x="15" y="39"/>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39"/>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lose/>
                  <a:moveTo>
                    <a:pt x="15" y="40"/>
                  </a:move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40"/>
                    <a:pt x="15" y="40"/>
                  </a:cubicBezTo>
                  <a:close/>
                  <a:moveTo>
                    <a:pt x="15" y="39"/>
                  </a:moveTo>
                  <a:cubicBezTo>
                    <a:pt x="15" y="39"/>
                    <a:pt x="15" y="40"/>
                    <a:pt x="15" y="40"/>
                  </a:cubicBezTo>
                  <a:cubicBezTo>
                    <a:pt x="15" y="40"/>
                    <a:pt x="15" y="40"/>
                    <a:pt x="15" y="40"/>
                  </a:cubicBezTo>
                  <a:cubicBezTo>
                    <a:pt x="15" y="40"/>
                    <a:pt x="15" y="40"/>
                    <a:pt x="15" y="40"/>
                  </a:cubicBezTo>
                  <a:cubicBezTo>
                    <a:pt x="15" y="40"/>
                    <a:pt x="15" y="40"/>
                    <a:pt x="15" y="40"/>
                  </a:cubicBezTo>
                  <a:cubicBezTo>
                    <a:pt x="15" y="40"/>
                    <a:pt x="15" y="40"/>
                    <a:pt x="15" y="40"/>
                  </a:cubicBezTo>
                  <a:cubicBezTo>
                    <a:pt x="15" y="40"/>
                    <a:pt x="15" y="39"/>
                    <a:pt x="15" y="39"/>
                  </a:cubicBezTo>
                  <a:cubicBezTo>
                    <a:pt x="15" y="39"/>
                    <a:pt x="15" y="39"/>
                    <a:pt x="15" y="39"/>
                  </a:cubicBezTo>
                  <a:cubicBezTo>
                    <a:pt x="15" y="39"/>
                    <a:pt x="15" y="39"/>
                    <a:pt x="15" y="39"/>
                  </a:cubicBezTo>
                  <a:cubicBezTo>
                    <a:pt x="15" y="39"/>
                    <a:pt x="15" y="39"/>
                    <a:pt x="15" y="39"/>
                  </a:cubicBezTo>
                  <a:close/>
                  <a:moveTo>
                    <a:pt x="16" y="39"/>
                  </a:move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lose/>
                  <a:moveTo>
                    <a:pt x="17" y="39"/>
                  </a:move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lose/>
                  <a:moveTo>
                    <a:pt x="16" y="38"/>
                  </a:moveTo>
                  <a:cubicBezTo>
                    <a:pt x="16" y="38"/>
                    <a:pt x="16" y="38"/>
                    <a:pt x="16" y="38"/>
                  </a:cubicBezTo>
                  <a:cubicBezTo>
                    <a:pt x="16" y="38"/>
                    <a:pt x="16" y="38"/>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lose/>
                  <a:moveTo>
                    <a:pt x="16" y="39"/>
                  </a:move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lose/>
                  <a:moveTo>
                    <a:pt x="16" y="39"/>
                  </a:moveTo>
                  <a:cubicBezTo>
                    <a:pt x="16" y="39"/>
                    <a:pt x="16" y="39"/>
                    <a:pt x="16" y="39"/>
                  </a:cubicBezTo>
                  <a:cubicBezTo>
                    <a:pt x="16" y="39"/>
                    <a:pt x="16" y="39"/>
                    <a:pt x="16"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6" y="39"/>
                  </a:cubicBezTo>
                  <a:cubicBezTo>
                    <a:pt x="16" y="39"/>
                    <a:pt x="16" y="39"/>
                    <a:pt x="16" y="39"/>
                  </a:cubicBezTo>
                  <a:cubicBezTo>
                    <a:pt x="17" y="39"/>
                    <a:pt x="17" y="39"/>
                    <a:pt x="17"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lose/>
                  <a:moveTo>
                    <a:pt x="17" y="39"/>
                  </a:moveTo>
                  <a:cubicBezTo>
                    <a:pt x="17" y="39"/>
                    <a:pt x="17" y="39"/>
                    <a:pt x="17" y="39"/>
                  </a:cubicBezTo>
                  <a:cubicBezTo>
                    <a:pt x="17" y="39"/>
                    <a:pt x="17" y="39"/>
                    <a:pt x="17" y="39"/>
                  </a:cubicBezTo>
                  <a:close/>
                  <a:moveTo>
                    <a:pt x="16" y="38"/>
                  </a:move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lose/>
                  <a:moveTo>
                    <a:pt x="16" y="38"/>
                  </a:moveTo>
                  <a:cubicBezTo>
                    <a:pt x="16" y="38"/>
                    <a:pt x="16" y="38"/>
                    <a:pt x="16" y="38"/>
                  </a:cubicBezTo>
                  <a:cubicBezTo>
                    <a:pt x="16" y="38"/>
                    <a:pt x="16" y="38"/>
                    <a:pt x="16" y="38"/>
                  </a:cubicBezTo>
                  <a:cubicBezTo>
                    <a:pt x="16" y="38"/>
                    <a:pt x="16" y="38"/>
                    <a:pt x="16" y="38"/>
                  </a:cubicBezTo>
                  <a:close/>
                  <a:moveTo>
                    <a:pt x="16" y="38"/>
                  </a:moveTo>
                  <a:cubicBezTo>
                    <a:pt x="16" y="38"/>
                    <a:pt x="16" y="38"/>
                    <a:pt x="16" y="38"/>
                  </a:cubicBezTo>
                  <a:cubicBezTo>
                    <a:pt x="16" y="38"/>
                    <a:pt x="16" y="38"/>
                    <a:pt x="16" y="38"/>
                  </a:cubicBezTo>
                  <a:cubicBezTo>
                    <a:pt x="16" y="38"/>
                    <a:pt x="16" y="38"/>
                    <a:pt x="16" y="38"/>
                  </a:cubicBezTo>
                  <a:cubicBezTo>
                    <a:pt x="16" y="38"/>
                    <a:pt x="16" y="38"/>
                    <a:pt x="16" y="38"/>
                  </a:cubicBezTo>
                  <a:close/>
                  <a:moveTo>
                    <a:pt x="17" y="39"/>
                  </a:move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lose/>
                  <a:moveTo>
                    <a:pt x="16" y="40"/>
                  </a:move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1"/>
                    <a:pt x="16" y="41"/>
                    <a:pt x="16" y="41"/>
                  </a:cubicBezTo>
                  <a:cubicBezTo>
                    <a:pt x="16" y="41"/>
                    <a:pt x="16" y="41"/>
                    <a:pt x="16" y="41"/>
                  </a:cubicBezTo>
                  <a:cubicBezTo>
                    <a:pt x="16" y="41"/>
                    <a:pt x="16" y="41"/>
                    <a:pt x="16" y="41"/>
                  </a:cubicBezTo>
                  <a:cubicBezTo>
                    <a:pt x="16" y="41"/>
                    <a:pt x="16" y="41"/>
                    <a:pt x="16" y="41"/>
                  </a:cubicBezTo>
                  <a:cubicBezTo>
                    <a:pt x="16" y="41"/>
                    <a:pt x="16" y="41"/>
                    <a:pt x="16" y="41"/>
                  </a:cubicBezTo>
                  <a:cubicBezTo>
                    <a:pt x="16" y="41"/>
                    <a:pt x="16" y="41"/>
                    <a:pt x="16" y="41"/>
                  </a:cubicBezTo>
                  <a:cubicBezTo>
                    <a:pt x="16" y="41"/>
                    <a:pt x="16" y="41"/>
                    <a:pt x="16" y="41"/>
                  </a:cubicBezTo>
                  <a:cubicBezTo>
                    <a:pt x="16" y="41"/>
                    <a:pt x="16" y="41"/>
                    <a:pt x="16" y="41"/>
                  </a:cubicBezTo>
                  <a:cubicBezTo>
                    <a:pt x="16" y="41"/>
                    <a:pt x="16" y="41"/>
                    <a:pt x="16" y="41"/>
                  </a:cubicBezTo>
                  <a:cubicBezTo>
                    <a:pt x="16" y="41"/>
                    <a:pt x="16" y="41"/>
                    <a:pt x="16" y="41"/>
                  </a:cubicBezTo>
                  <a:cubicBezTo>
                    <a:pt x="16" y="41"/>
                    <a:pt x="16" y="41"/>
                    <a:pt x="16" y="41"/>
                  </a:cubicBezTo>
                  <a:cubicBezTo>
                    <a:pt x="16" y="41"/>
                    <a:pt x="16" y="41"/>
                    <a:pt x="16" y="41"/>
                  </a:cubicBezTo>
                  <a:cubicBezTo>
                    <a:pt x="16" y="41"/>
                    <a:pt x="16" y="41"/>
                    <a:pt x="16" y="41"/>
                  </a:cubicBezTo>
                  <a:cubicBezTo>
                    <a:pt x="16" y="41"/>
                    <a:pt x="16" y="41"/>
                    <a:pt x="16" y="41"/>
                  </a:cubicBezTo>
                  <a:cubicBezTo>
                    <a:pt x="16" y="41"/>
                    <a:pt x="16" y="41"/>
                    <a:pt x="16" y="41"/>
                  </a:cubicBezTo>
                  <a:cubicBezTo>
                    <a:pt x="16" y="41"/>
                    <a:pt x="16" y="41"/>
                    <a:pt x="16" y="41"/>
                  </a:cubicBezTo>
                  <a:cubicBezTo>
                    <a:pt x="16" y="41"/>
                    <a:pt x="16" y="41"/>
                    <a:pt x="16" y="41"/>
                  </a:cubicBezTo>
                  <a:cubicBezTo>
                    <a:pt x="16" y="41"/>
                    <a:pt x="16" y="41"/>
                    <a:pt x="16" y="41"/>
                  </a:cubicBezTo>
                  <a:cubicBezTo>
                    <a:pt x="16" y="41"/>
                    <a:pt x="16" y="41"/>
                    <a:pt x="16" y="41"/>
                  </a:cubicBezTo>
                  <a:cubicBezTo>
                    <a:pt x="16" y="40"/>
                    <a:pt x="16" y="40"/>
                    <a:pt x="16" y="40"/>
                  </a:cubicBezTo>
                  <a:close/>
                  <a:moveTo>
                    <a:pt x="16" y="38"/>
                  </a:move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ubicBezTo>
                    <a:pt x="16" y="38"/>
                    <a:pt x="16" y="38"/>
                    <a:pt x="16" y="38"/>
                  </a:cubicBezTo>
                  <a:close/>
                  <a:moveTo>
                    <a:pt x="16" y="39"/>
                  </a:move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lose/>
                  <a:moveTo>
                    <a:pt x="19" y="37"/>
                  </a:moveTo>
                  <a:cubicBezTo>
                    <a:pt x="19" y="37"/>
                    <a:pt x="19" y="37"/>
                    <a:pt x="19" y="37"/>
                  </a:cubicBezTo>
                  <a:cubicBezTo>
                    <a:pt x="20" y="37"/>
                    <a:pt x="20" y="37"/>
                    <a:pt x="20" y="37"/>
                  </a:cubicBezTo>
                  <a:cubicBezTo>
                    <a:pt x="20" y="37"/>
                    <a:pt x="20" y="37"/>
                    <a:pt x="20" y="37"/>
                  </a:cubicBezTo>
                  <a:cubicBezTo>
                    <a:pt x="20" y="37"/>
                    <a:pt x="20" y="37"/>
                    <a:pt x="20" y="37"/>
                  </a:cubicBezTo>
                  <a:cubicBezTo>
                    <a:pt x="20" y="37"/>
                    <a:pt x="20" y="37"/>
                    <a:pt x="20" y="37"/>
                  </a:cubicBezTo>
                  <a:cubicBezTo>
                    <a:pt x="19" y="37"/>
                    <a:pt x="19" y="37"/>
                    <a:pt x="19" y="37"/>
                  </a:cubicBezTo>
                  <a:cubicBezTo>
                    <a:pt x="19" y="37"/>
                    <a:pt x="19" y="37"/>
                    <a:pt x="19" y="37"/>
                  </a:cubicBezTo>
                  <a:cubicBezTo>
                    <a:pt x="19" y="37"/>
                    <a:pt x="19" y="37"/>
                    <a:pt x="19" y="37"/>
                  </a:cubicBezTo>
                  <a:cubicBezTo>
                    <a:pt x="19" y="37"/>
                    <a:pt x="19" y="37"/>
                    <a:pt x="19" y="37"/>
                  </a:cubicBezTo>
                  <a:close/>
                  <a:moveTo>
                    <a:pt x="19" y="42"/>
                  </a:moveTo>
                  <a:cubicBezTo>
                    <a:pt x="19" y="42"/>
                    <a:pt x="19" y="42"/>
                    <a:pt x="19" y="42"/>
                  </a:cubicBezTo>
                  <a:cubicBezTo>
                    <a:pt x="19" y="42"/>
                    <a:pt x="19" y="42"/>
                    <a:pt x="19" y="42"/>
                  </a:cubicBezTo>
                  <a:cubicBezTo>
                    <a:pt x="19" y="42"/>
                    <a:pt x="19" y="43"/>
                    <a:pt x="19" y="43"/>
                  </a:cubicBezTo>
                  <a:cubicBezTo>
                    <a:pt x="19" y="43"/>
                    <a:pt x="19" y="43"/>
                    <a:pt x="19" y="43"/>
                  </a:cubicBezTo>
                  <a:cubicBezTo>
                    <a:pt x="19" y="43"/>
                    <a:pt x="19" y="43"/>
                    <a:pt x="19" y="42"/>
                  </a:cubicBezTo>
                  <a:cubicBezTo>
                    <a:pt x="19" y="42"/>
                    <a:pt x="19" y="42"/>
                    <a:pt x="19" y="42"/>
                  </a:cubicBezTo>
                  <a:cubicBezTo>
                    <a:pt x="19" y="42"/>
                    <a:pt x="19" y="42"/>
                    <a:pt x="19" y="42"/>
                  </a:cubicBezTo>
                  <a:close/>
                  <a:moveTo>
                    <a:pt x="19" y="41"/>
                  </a:move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lose/>
                  <a:moveTo>
                    <a:pt x="19" y="40"/>
                  </a:moveTo>
                  <a:cubicBezTo>
                    <a:pt x="19" y="40"/>
                    <a:pt x="19" y="40"/>
                    <a:pt x="19" y="40"/>
                  </a:cubicBezTo>
                  <a:cubicBezTo>
                    <a:pt x="19" y="40"/>
                    <a:pt x="19" y="40"/>
                    <a:pt x="19" y="40"/>
                  </a:cubicBezTo>
                  <a:cubicBezTo>
                    <a:pt x="19" y="40"/>
                    <a:pt x="19" y="40"/>
                    <a:pt x="19" y="40"/>
                  </a:cubicBezTo>
                  <a:cubicBezTo>
                    <a:pt x="19" y="40"/>
                    <a:pt x="19" y="40"/>
                    <a:pt x="19" y="40"/>
                  </a:cubicBezTo>
                  <a:cubicBezTo>
                    <a:pt x="19" y="40"/>
                    <a:pt x="19" y="40"/>
                    <a:pt x="19" y="40"/>
                  </a:cubicBezTo>
                  <a:cubicBezTo>
                    <a:pt x="19" y="40"/>
                    <a:pt x="19" y="40"/>
                    <a:pt x="19" y="40"/>
                  </a:cubicBezTo>
                  <a:cubicBezTo>
                    <a:pt x="19" y="40"/>
                    <a:pt x="19" y="40"/>
                    <a:pt x="19" y="40"/>
                  </a:cubicBezTo>
                  <a:close/>
                  <a:moveTo>
                    <a:pt x="19" y="40"/>
                  </a:moveTo>
                  <a:cubicBezTo>
                    <a:pt x="19" y="40"/>
                    <a:pt x="19" y="40"/>
                    <a:pt x="19" y="40"/>
                  </a:cubicBezTo>
                  <a:cubicBezTo>
                    <a:pt x="19" y="40"/>
                    <a:pt x="19" y="40"/>
                    <a:pt x="19" y="40"/>
                  </a:cubicBezTo>
                  <a:cubicBezTo>
                    <a:pt x="19" y="40"/>
                    <a:pt x="19" y="40"/>
                    <a:pt x="19" y="40"/>
                  </a:cubicBezTo>
                  <a:cubicBezTo>
                    <a:pt x="19" y="40"/>
                    <a:pt x="19" y="40"/>
                    <a:pt x="19" y="40"/>
                  </a:cubicBezTo>
                  <a:close/>
                  <a:moveTo>
                    <a:pt x="19" y="41"/>
                  </a:move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lose/>
                  <a:moveTo>
                    <a:pt x="19" y="41"/>
                  </a:move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lose/>
                  <a:moveTo>
                    <a:pt x="19" y="41"/>
                  </a:move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lose/>
                  <a:moveTo>
                    <a:pt x="19" y="41"/>
                  </a:moveTo>
                  <a:cubicBezTo>
                    <a:pt x="19" y="41"/>
                    <a:pt x="19" y="41"/>
                    <a:pt x="19" y="41"/>
                  </a:cubicBezTo>
                  <a:cubicBezTo>
                    <a:pt x="19" y="41"/>
                    <a:pt x="19" y="41"/>
                    <a:pt x="19" y="41"/>
                  </a:cubicBezTo>
                  <a:close/>
                  <a:moveTo>
                    <a:pt x="19" y="41"/>
                  </a:moveTo>
                  <a:cubicBezTo>
                    <a:pt x="19" y="41"/>
                    <a:pt x="19" y="41"/>
                    <a:pt x="19" y="41"/>
                  </a:cubicBezTo>
                  <a:cubicBezTo>
                    <a:pt x="19" y="41"/>
                    <a:pt x="19" y="41"/>
                    <a:pt x="19" y="41"/>
                  </a:cubicBezTo>
                  <a:cubicBezTo>
                    <a:pt x="19" y="41"/>
                    <a:pt x="19" y="41"/>
                    <a:pt x="19" y="41"/>
                  </a:cubicBezTo>
                  <a:close/>
                  <a:moveTo>
                    <a:pt x="19" y="41"/>
                  </a:move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0"/>
                    <a:pt x="19" y="41"/>
                    <a:pt x="19" y="41"/>
                  </a:cubicBezTo>
                  <a:cubicBezTo>
                    <a:pt x="19" y="41"/>
                    <a:pt x="19" y="41"/>
                    <a:pt x="19" y="41"/>
                  </a:cubicBezTo>
                  <a:close/>
                  <a:moveTo>
                    <a:pt x="19" y="41"/>
                  </a:move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lose/>
                  <a:moveTo>
                    <a:pt x="19" y="41"/>
                  </a:moveTo>
                  <a:cubicBezTo>
                    <a:pt x="19" y="41"/>
                    <a:pt x="19" y="41"/>
                    <a:pt x="19" y="41"/>
                  </a:cubicBezTo>
                  <a:cubicBezTo>
                    <a:pt x="19" y="41"/>
                    <a:pt x="19" y="41"/>
                    <a:pt x="19" y="41"/>
                  </a:cubicBezTo>
                  <a:cubicBezTo>
                    <a:pt x="19" y="41"/>
                    <a:pt x="19" y="41"/>
                    <a:pt x="19" y="41"/>
                  </a:cubicBezTo>
                  <a:cubicBezTo>
                    <a:pt x="19" y="41"/>
                    <a:pt x="19" y="41"/>
                    <a:pt x="19" y="41"/>
                  </a:cubicBezTo>
                  <a:close/>
                  <a:moveTo>
                    <a:pt x="19" y="41"/>
                  </a:move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lose/>
                  <a:moveTo>
                    <a:pt x="18" y="42"/>
                  </a:move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lose/>
                  <a:moveTo>
                    <a:pt x="18" y="42"/>
                  </a:move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lose/>
                  <a:moveTo>
                    <a:pt x="18" y="42"/>
                  </a:move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lose/>
                  <a:moveTo>
                    <a:pt x="17" y="40"/>
                  </a:move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5" y="40"/>
                  </a:cubicBezTo>
                  <a:cubicBezTo>
                    <a:pt x="15" y="40"/>
                    <a:pt x="15" y="40"/>
                    <a:pt x="15" y="40"/>
                  </a:cubicBezTo>
                  <a:cubicBezTo>
                    <a:pt x="15" y="40"/>
                    <a:pt x="15" y="40"/>
                    <a:pt x="15" y="40"/>
                  </a:cubicBezTo>
                  <a:cubicBezTo>
                    <a:pt x="15" y="40"/>
                    <a:pt x="15" y="40"/>
                    <a:pt x="15" y="40"/>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4" y="39"/>
                  </a:cubicBezTo>
                  <a:cubicBezTo>
                    <a:pt x="14" y="39"/>
                    <a:pt x="14"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5" y="39"/>
                    <a:pt x="15" y="39"/>
                    <a:pt x="15"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39"/>
                  </a:cubicBezTo>
                  <a:cubicBezTo>
                    <a:pt x="16" y="39"/>
                    <a:pt x="16" y="39"/>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7" y="40"/>
                    <a:pt x="16" y="40"/>
                    <a:pt x="16" y="40"/>
                  </a:cubicBezTo>
                  <a:cubicBezTo>
                    <a:pt x="16" y="40"/>
                    <a:pt x="16" y="40"/>
                    <a:pt x="16" y="40"/>
                  </a:cubicBezTo>
                  <a:cubicBezTo>
                    <a:pt x="16" y="40"/>
                    <a:pt x="16"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lose/>
                  <a:moveTo>
                    <a:pt x="16" y="40"/>
                  </a:move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ubicBezTo>
                    <a:pt x="16" y="40"/>
                    <a:pt x="16" y="40"/>
                    <a:pt x="16" y="40"/>
                  </a:cubicBezTo>
                  <a:close/>
                  <a:moveTo>
                    <a:pt x="17" y="41"/>
                  </a:move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lose/>
                  <a:moveTo>
                    <a:pt x="18" y="40"/>
                  </a:move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7" y="41"/>
                    <a:pt x="17" y="41"/>
                    <a:pt x="17"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0"/>
                    <a:pt x="18" y="40"/>
                    <a:pt x="18" y="40"/>
                  </a:cubicBezTo>
                  <a:cubicBezTo>
                    <a:pt x="18" y="40"/>
                    <a:pt x="18" y="40"/>
                    <a:pt x="18" y="40"/>
                  </a:cubicBezTo>
                  <a:cubicBezTo>
                    <a:pt x="18" y="40"/>
                    <a:pt x="18" y="40"/>
                    <a:pt x="18" y="41"/>
                  </a:cubicBezTo>
                  <a:cubicBezTo>
                    <a:pt x="18" y="41"/>
                    <a:pt x="18" y="41"/>
                    <a:pt x="18" y="41"/>
                  </a:cubicBezTo>
                  <a:cubicBezTo>
                    <a:pt x="18" y="40"/>
                    <a:pt x="18" y="41"/>
                    <a:pt x="18" y="41"/>
                  </a:cubicBezTo>
                  <a:cubicBezTo>
                    <a:pt x="18" y="41"/>
                    <a:pt x="18" y="41"/>
                    <a:pt x="18" y="41"/>
                  </a:cubicBezTo>
                  <a:cubicBezTo>
                    <a:pt x="18" y="41"/>
                    <a:pt x="18" y="41"/>
                    <a:pt x="18" y="41"/>
                  </a:cubicBezTo>
                  <a:cubicBezTo>
                    <a:pt x="18" y="41"/>
                    <a:pt x="18" y="40"/>
                    <a:pt x="18" y="40"/>
                  </a:cubicBezTo>
                  <a:cubicBezTo>
                    <a:pt x="18" y="40"/>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1"/>
                  </a:cubicBezTo>
                  <a:cubicBezTo>
                    <a:pt x="18" y="41"/>
                    <a:pt x="18" y="41"/>
                    <a:pt x="18" y="40"/>
                  </a:cubicBezTo>
                  <a:cubicBezTo>
                    <a:pt x="18" y="40"/>
                    <a:pt x="18" y="40"/>
                    <a:pt x="18" y="40"/>
                  </a:cubicBezTo>
                  <a:cubicBezTo>
                    <a:pt x="18" y="40"/>
                    <a:pt x="18" y="40"/>
                    <a:pt x="18" y="40"/>
                  </a:cubicBezTo>
                  <a:cubicBezTo>
                    <a:pt x="18" y="40"/>
                    <a:pt x="18" y="40"/>
                    <a:pt x="18" y="40"/>
                  </a:cubicBezTo>
                  <a:close/>
                  <a:moveTo>
                    <a:pt x="19" y="33"/>
                  </a:moveTo>
                  <a:cubicBezTo>
                    <a:pt x="19" y="33"/>
                    <a:pt x="19" y="33"/>
                    <a:pt x="18" y="33"/>
                  </a:cubicBezTo>
                  <a:cubicBezTo>
                    <a:pt x="18" y="33"/>
                    <a:pt x="18" y="33"/>
                    <a:pt x="18" y="33"/>
                  </a:cubicBezTo>
                  <a:cubicBezTo>
                    <a:pt x="18" y="33"/>
                    <a:pt x="18" y="33"/>
                    <a:pt x="18" y="33"/>
                  </a:cubicBezTo>
                  <a:cubicBezTo>
                    <a:pt x="18"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lose/>
                  <a:moveTo>
                    <a:pt x="19" y="41"/>
                  </a:move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0"/>
                    <a:pt x="19" y="40"/>
                  </a:cubicBezTo>
                  <a:cubicBezTo>
                    <a:pt x="19" y="41"/>
                    <a:pt x="19" y="40"/>
                    <a:pt x="19" y="40"/>
                  </a:cubicBezTo>
                  <a:cubicBezTo>
                    <a:pt x="19" y="40"/>
                    <a:pt x="19" y="40"/>
                    <a:pt x="19" y="40"/>
                  </a:cubicBezTo>
                  <a:cubicBezTo>
                    <a:pt x="19" y="40"/>
                    <a:pt x="19" y="40"/>
                    <a:pt x="19" y="40"/>
                  </a:cubicBezTo>
                  <a:cubicBezTo>
                    <a:pt x="19" y="40"/>
                    <a:pt x="19" y="40"/>
                    <a:pt x="19" y="40"/>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ubicBezTo>
                    <a:pt x="19" y="41"/>
                    <a:pt x="19" y="41"/>
                    <a:pt x="19" y="41"/>
                  </a:cubicBezTo>
                  <a:close/>
                  <a:moveTo>
                    <a:pt x="17" y="40"/>
                  </a:move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lose/>
                  <a:moveTo>
                    <a:pt x="19" y="37"/>
                  </a:move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lose/>
                  <a:moveTo>
                    <a:pt x="17" y="21"/>
                  </a:moveTo>
                  <a:cubicBezTo>
                    <a:pt x="17" y="21"/>
                    <a:pt x="17" y="21"/>
                    <a:pt x="17" y="21"/>
                  </a:cubicBezTo>
                  <a:cubicBezTo>
                    <a:pt x="17" y="21"/>
                    <a:pt x="17" y="21"/>
                    <a:pt x="17" y="21"/>
                  </a:cubicBezTo>
                  <a:cubicBezTo>
                    <a:pt x="17" y="21"/>
                    <a:pt x="17" y="21"/>
                    <a:pt x="17" y="21"/>
                  </a:cubicBezTo>
                  <a:cubicBezTo>
                    <a:pt x="17" y="21"/>
                    <a:pt x="17" y="21"/>
                    <a:pt x="17" y="21"/>
                  </a:cubicBezTo>
                  <a:close/>
                  <a:moveTo>
                    <a:pt x="17" y="21"/>
                  </a:move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lose/>
                  <a:moveTo>
                    <a:pt x="17" y="21"/>
                  </a:move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lose/>
                  <a:moveTo>
                    <a:pt x="37" y="27"/>
                  </a:move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lose/>
                  <a:moveTo>
                    <a:pt x="17" y="29"/>
                  </a:move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lose/>
                  <a:moveTo>
                    <a:pt x="17" y="29"/>
                  </a:move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lose/>
                  <a:moveTo>
                    <a:pt x="18" y="23"/>
                  </a:move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lose/>
                  <a:moveTo>
                    <a:pt x="18" y="23"/>
                  </a:move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lose/>
                  <a:moveTo>
                    <a:pt x="18" y="23"/>
                  </a:move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lose/>
                  <a:moveTo>
                    <a:pt x="37" y="26"/>
                  </a:moveTo>
                  <a:cubicBezTo>
                    <a:pt x="37" y="26"/>
                    <a:pt x="37" y="26"/>
                    <a:pt x="37" y="26"/>
                  </a:cubicBezTo>
                  <a:cubicBezTo>
                    <a:pt x="37" y="26"/>
                    <a:pt x="37" y="26"/>
                    <a:pt x="37" y="26"/>
                  </a:cubicBezTo>
                  <a:cubicBezTo>
                    <a:pt x="37" y="26"/>
                    <a:pt x="37" y="26"/>
                    <a:pt x="37" y="26"/>
                  </a:cubicBezTo>
                  <a:cubicBezTo>
                    <a:pt x="37" y="26"/>
                    <a:pt x="37" y="26"/>
                    <a:pt x="37" y="26"/>
                  </a:cubicBezTo>
                  <a:close/>
                  <a:moveTo>
                    <a:pt x="38" y="17"/>
                  </a:move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8" y="17"/>
                    <a:pt x="38" y="17"/>
                    <a:pt x="38"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8"/>
                    <a:pt x="39" y="17"/>
                    <a:pt x="39" y="17"/>
                  </a:cubicBezTo>
                  <a:cubicBezTo>
                    <a:pt x="39" y="17"/>
                    <a:pt x="39" y="17"/>
                    <a:pt x="39" y="17"/>
                  </a:cubicBezTo>
                  <a:cubicBezTo>
                    <a:pt x="39" y="17"/>
                    <a:pt x="39" y="17"/>
                    <a:pt x="39" y="17"/>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9"/>
                    <a:pt x="39" y="19"/>
                  </a:cubicBezTo>
                  <a:cubicBezTo>
                    <a:pt x="39" y="19"/>
                    <a:pt x="39" y="19"/>
                    <a:pt x="39" y="19"/>
                  </a:cubicBezTo>
                  <a:cubicBezTo>
                    <a:pt x="39" y="19"/>
                    <a:pt x="39" y="19"/>
                    <a:pt x="39" y="19"/>
                  </a:cubicBezTo>
                  <a:cubicBezTo>
                    <a:pt x="39" y="19"/>
                    <a:pt x="39" y="19"/>
                    <a:pt x="39" y="19"/>
                  </a:cubicBezTo>
                  <a:cubicBezTo>
                    <a:pt x="39" y="19"/>
                    <a:pt x="39" y="19"/>
                    <a:pt x="39" y="19"/>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8"/>
                  </a:cubicBezTo>
                  <a:cubicBezTo>
                    <a:pt x="39" y="18"/>
                    <a:pt x="39" y="18"/>
                    <a:pt x="39" y="17"/>
                  </a:cubicBezTo>
                  <a:cubicBezTo>
                    <a:pt x="39" y="17"/>
                    <a:pt x="39" y="17"/>
                    <a:pt x="39" y="17"/>
                  </a:cubicBezTo>
                  <a:cubicBezTo>
                    <a:pt x="39" y="17"/>
                    <a:pt x="39"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39" y="17"/>
                  </a:cubicBezTo>
                  <a:cubicBezTo>
                    <a:pt x="39" y="17"/>
                    <a:pt x="39" y="17"/>
                    <a:pt x="39" y="17"/>
                  </a:cubicBezTo>
                  <a:cubicBezTo>
                    <a:pt x="39" y="17"/>
                    <a:pt x="39" y="17"/>
                    <a:pt x="39" y="17"/>
                  </a:cubicBezTo>
                  <a:cubicBezTo>
                    <a:pt x="39" y="17"/>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7"/>
                    <a:pt x="39" y="17"/>
                  </a:cubicBezTo>
                  <a:cubicBezTo>
                    <a:pt x="39" y="17"/>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6"/>
                    <a:pt x="39" y="16"/>
                  </a:cubicBezTo>
                  <a:cubicBezTo>
                    <a:pt x="39" y="16"/>
                    <a:pt x="39" y="17"/>
                    <a:pt x="39" y="17"/>
                  </a:cubicBezTo>
                  <a:cubicBezTo>
                    <a:pt x="39" y="17"/>
                    <a:pt x="39" y="17"/>
                    <a:pt x="39" y="17"/>
                  </a:cubicBezTo>
                  <a:cubicBezTo>
                    <a:pt x="39" y="17"/>
                    <a:pt x="39" y="17"/>
                    <a:pt x="39" y="17"/>
                  </a:cubicBezTo>
                  <a:cubicBezTo>
                    <a:pt x="39" y="17"/>
                    <a:pt x="39" y="17"/>
                    <a:pt x="39" y="17"/>
                  </a:cubicBezTo>
                  <a:cubicBezTo>
                    <a:pt x="39" y="17"/>
                    <a:pt x="39" y="17"/>
                    <a:pt x="39" y="16"/>
                  </a:cubicBezTo>
                  <a:cubicBezTo>
                    <a:pt x="39" y="16"/>
                    <a:pt x="39"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6"/>
                    <a:pt x="38" y="16"/>
                  </a:cubicBezTo>
                  <a:cubicBezTo>
                    <a:pt x="38" y="16"/>
                    <a:pt x="38" y="17"/>
                    <a:pt x="38" y="17"/>
                  </a:cubicBezTo>
                  <a:close/>
                  <a:moveTo>
                    <a:pt x="37" y="27"/>
                  </a:move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lose/>
                  <a:moveTo>
                    <a:pt x="38" y="26"/>
                  </a:move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lose/>
                  <a:moveTo>
                    <a:pt x="40" y="17"/>
                  </a:move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40" y="17"/>
                    <a:pt x="40" y="17"/>
                    <a:pt x="40" y="17"/>
                  </a:cubicBezTo>
                  <a:close/>
                  <a:moveTo>
                    <a:pt x="38" y="26"/>
                  </a:move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lose/>
                  <a:moveTo>
                    <a:pt x="37" y="26"/>
                  </a:move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lose/>
                  <a:moveTo>
                    <a:pt x="17" y="28"/>
                  </a:move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lose/>
                  <a:moveTo>
                    <a:pt x="37" y="26"/>
                  </a:move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lose/>
                  <a:moveTo>
                    <a:pt x="18" y="28"/>
                  </a:moveTo>
                  <a:cubicBezTo>
                    <a:pt x="18" y="28"/>
                    <a:pt x="18" y="28"/>
                    <a:pt x="18" y="28"/>
                  </a:cubicBezTo>
                  <a:cubicBezTo>
                    <a:pt x="18" y="28"/>
                    <a:pt x="18" y="28"/>
                    <a:pt x="18" y="28"/>
                  </a:cubicBezTo>
                  <a:cubicBezTo>
                    <a:pt x="18" y="28"/>
                    <a:pt x="18"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lose/>
                  <a:moveTo>
                    <a:pt x="17" y="40"/>
                  </a:move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lose/>
                  <a:moveTo>
                    <a:pt x="17" y="40"/>
                  </a:move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lose/>
                  <a:moveTo>
                    <a:pt x="17" y="39"/>
                  </a:move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lose/>
                  <a:moveTo>
                    <a:pt x="17" y="40"/>
                  </a:move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lose/>
                  <a:moveTo>
                    <a:pt x="17" y="39"/>
                  </a:move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lose/>
                  <a:moveTo>
                    <a:pt x="17" y="39"/>
                  </a:moveTo>
                  <a:cubicBezTo>
                    <a:pt x="17" y="39"/>
                    <a:pt x="17" y="39"/>
                    <a:pt x="17" y="39"/>
                  </a:cubicBezTo>
                  <a:cubicBezTo>
                    <a:pt x="17" y="39"/>
                    <a:pt x="17" y="39"/>
                    <a:pt x="17" y="39"/>
                  </a:cubicBezTo>
                  <a:cubicBezTo>
                    <a:pt x="17" y="39"/>
                    <a:pt x="17" y="39"/>
                    <a:pt x="17" y="39"/>
                  </a:cubicBezTo>
                  <a:cubicBezTo>
                    <a:pt x="17" y="39"/>
                    <a:pt x="17" y="39"/>
                    <a:pt x="17" y="39"/>
                  </a:cubicBezTo>
                  <a:close/>
                  <a:moveTo>
                    <a:pt x="17" y="39"/>
                  </a:move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lose/>
                  <a:moveTo>
                    <a:pt x="17" y="39"/>
                  </a:moveTo>
                  <a:cubicBezTo>
                    <a:pt x="17" y="39"/>
                    <a:pt x="17" y="39"/>
                    <a:pt x="17" y="39"/>
                  </a:cubicBezTo>
                  <a:cubicBezTo>
                    <a:pt x="17" y="39"/>
                    <a:pt x="17" y="39"/>
                    <a:pt x="17" y="39"/>
                  </a:cubicBezTo>
                  <a:close/>
                  <a:moveTo>
                    <a:pt x="17" y="39"/>
                  </a:move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lose/>
                  <a:moveTo>
                    <a:pt x="17" y="40"/>
                  </a:move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lose/>
                  <a:moveTo>
                    <a:pt x="17" y="39"/>
                  </a:moveTo>
                  <a:cubicBezTo>
                    <a:pt x="17" y="39"/>
                    <a:pt x="17" y="39"/>
                    <a:pt x="17" y="39"/>
                  </a:cubicBezTo>
                  <a:cubicBezTo>
                    <a:pt x="17" y="39"/>
                    <a:pt x="17" y="39"/>
                    <a:pt x="17" y="39"/>
                  </a:cubicBezTo>
                  <a:cubicBezTo>
                    <a:pt x="17" y="39"/>
                    <a:pt x="17" y="39"/>
                    <a:pt x="17" y="39"/>
                  </a:cubicBezTo>
                  <a:cubicBezTo>
                    <a:pt x="17" y="39"/>
                    <a:pt x="17" y="39"/>
                    <a:pt x="17" y="39"/>
                  </a:cubicBezTo>
                  <a:close/>
                  <a:moveTo>
                    <a:pt x="17" y="39"/>
                  </a:move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ubicBezTo>
                    <a:pt x="17" y="39"/>
                    <a:pt x="17" y="39"/>
                    <a:pt x="17" y="39"/>
                  </a:cubicBezTo>
                  <a:close/>
                  <a:moveTo>
                    <a:pt x="18" y="24"/>
                  </a:move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7" y="23"/>
                    <a:pt x="18" y="23"/>
                    <a:pt x="18" y="23"/>
                  </a:cubicBezTo>
                  <a:cubicBezTo>
                    <a:pt x="18" y="23"/>
                    <a:pt x="18" y="23"/>
                    <a:pt x="17" y="23"/>
                  </a:cubicBezTo>
                  <a:cubicBezTo>
                    <a:pt x="17" y="23"/>
                    <a:pt x="17" y="23"/>
                    <a:pt x="17"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7" y="23"/>
                  </a:cubicBezTo>
                  <a:cubicBezTo>
                    <a:pt x="17" y="23"/>
                    <a:pt x="17" y="23"/>
                    <a:pt x="17" y="23"/>
                  </a:cubicBezTo>
                  <a:cubicBezTo>
                    <a:pt x="17" y="23"/>
                    <a:pt x="18" y="23"/>
                    <a:pt x="18" y="23"/>
                  </a:cubicBezTo>
                  <a:cubicBezTo>
                    <a:pt x="18" y="23"/>
                    <a:pt x="18" y="23"/>
                    <a:pt x="18" y="23"/>
                  </a:cubicBezTo>
                  <a:cubicBezTo>
                    <a:pt x="18" y="23"/>
                    <a:pt x="18" y="23"/>
                    <a:pt x="18" y="23"/>
                  </a:cubicBezTo>
                  <a:cubicBezTo>
                    <a:pt x="18" y="23"/>
                    <a:pt x="18" y="23"/>
                    <a:pt x="18" y="23"/>
                  </a:cubicBezTo>
                  <a:cubicBezTo>
                    <a:pt x="18"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ubicBezTo>
                    <a:pt x="18" y="24"/>
                    <a:pt x="18" y="24"/>
                    <a:pt x="18" y="24"/>
                  </a:cubicBezTo>
                  <a:close/>
                  <a:moveTo>
                    <a:pt x="19" y="24"/>
                  </a:move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5"/>
                    <a:pt x="19" y="25"/>
                    <a:pt x="19" y="25"/>
                  </a:cubicBezTo>
                  <a:cubicBezTo>
                    <a:pt x="19" y="25"/>
                    <a:pt x="19" y="25"/>
                    <a:pt x="19" y="25"/>
                  </a:cubicBezTo>
                  <a:cubicBezTo>
                    <a:pt x="19" y="25"/>
                    <a:pt x="19" y="25"/>
                    <a:pt x="19" y="25"/>
                  </a:cubicBezTo>
                  <a:cubicBezTo>
                    <a:pt x="19" y="25"/>
                    <a:pt x="19" y="24"/>
                    <a:pt x="19" y="24"/>
                  </a:cubicBezTo>
                  <a:cubicBezTo>
                    <a:pt x="19" y="24"/>
                    <a:pt x="19" y="24"/>
                    <a:pt x="19" y="24"/>
                  </a:cubicBezTo>
                  <a:close/>
                  <a:moveTo>
                    <a:pt x="18" y="25"/>
                  </a:move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lose/>
                  <a:moveTo>
                    <a:pt x="18" y="25"/>
                  </a:move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7" y="25"/>
                    <a:pt x="17" y="25"/>
                  </a:cubicBezTo>
                  <a:cubicBezTo>
                    <a:pt x="17" y="25"/>
                    <a:pt x="17" y="25"/>
                    <a:pt x="17" y="25"/>
                  </a:cubicBezTo>
                  <a:cubicBezTo>
                    <a:pt x="17" y="25"/>
                    <a:pt x="17" y="25"/>
                    <a:pt x="17" y="25"/>
                  </a:cubicBezTo>
                  <a:cubicBezTo>
                    <a:pt x="17" y="25"/>
                    <a:pt x="17" y="25"/>
                    <a:pt x="17" y="25"/>
                  </a:cubicBezTo>
                  <a:cubicBezTo>
                    <a:pt x="17" y="25"/>
                    <a:pt x="17" y="25"/>
                    <a:pt x="17" y="25"/>
                  </a:cubicBezTo>
                  <a:cubicBezTo>
                    <a:pt x="17" y="25"/>
                    <a:pt x="17" y="25"/>
                    <a:pt x="17" y="25"/>
                  </a:cubicBezTo>
                  <a:cubicBezTo>
                    <a:pt x="17" y="25"/>
                    <a:pt x="17" y="25"/>
                    <a:pt x="17" y="25"/>
                  </a:cubicBezTo>
                  <a:cubicBezTo>
                    <a:pt x="17" y="25"/>
                    <a:pt x="17" y="25"/>
                    <a:pt x="17" y="25"/>
                  </a:cubicBezTo>
                  <a:cubicBezTo>
                    <a:pt x="17" y="25"/>
                    <a:pt x="17" y="25"/>
                    <a:pt x="17" y="25"/>
                  </a:cubicBezTo>
                  <a:cubicBezTo>
                    <a:pt x="17" y="25"/>
                    <a:pt x="17" y="25"/>
                    <a:pt x="17" y="25"/>
                  </a:cubicBezTo>
                  <a:cubicBezTo>
                    <a:pt x="17" y="25"/>
                    <a:pt x="17" y="25"/>
                    <a:pt x="17" y="25"/>
                  </a:cubicBezTo>
                  <a:cubicBezTo>
                    <a:pt x="17" y="25"/>
                    <a:pt x="17" y="25"/>
                    <a:pt x="17" y="25"/>
                  </a:cubicBezTo>
                  <a:cubicBezTo>
                    <a:pt x="17" y="25"/>
                    <a:pt x="17" y="25"/>
                    <a:pt x="17" y="25"/>
                  </a:cubicBezTo>
                  <a:cubicBezTo>
                    <a:pt x="17" y="25"/>
                    <a:pt x="17" y="25"/>
                    <a:pt x="17" y="25"/>
                  </a:cubicBezTo>
                  <a:cubicBezTo>
                    <a:pt x="17" y="25"/>
                    <a:pt x="17" y="25"/>
                    <a:pt x="17" y="25"/>
                  </a:cubicBezTo>
                  <a:cubicBezTo>
                    <a:pt x="17" y="25"/>
                    <a:pt x="17"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ubicBezTo>
                    <a:pt x="18" y="25"/>
                    <a:pt x="18" y="25"/>
                    <a:pt x="18" y="25"/>
                  </a:cubicBezTo>
                  <a:close/>
                  <a:moveTo>
                    <a:pt x="11" y="38"/>
                  </a:moveTo>
                  <a:cubicBezTo>
                    <a:pt x="11" y="38"/>
                    <a:pt x="11" y="38"/>
                    <a:pt x="11" y="38"/>
                  </a:cubicBezTo>
                  <a:cubicBezTo>
                    <a:pt x="11" y="38"/>
                    <a:pt x="11" y="38"/>
                    <a:pt x="11" y="38"/>
                  </a:cubicBezTo>
                  <a:cubicBezTo>
                    <a:pt x="11" y="38"/>
                    <a:pt x="11" y="37"/>
                    <a:pt x="11" y="38"/>
                  </a:cubicBezTo>
                  <a:cubicBezTo>
                    <a:pt x="11" y="38"/>
                    <a:pt x="11" y="38"/>
                    <a:pt x="11" y="38"/>
                  </a:cubicBezTo>
                  <a:close/>
                  <a:moveTo>
                    <a:pt x="18" y="34"/>
                  </a:moveTo>
                  <a:cubicBezTo>
                    <a:pt x="18" y="34"/>
                    <a:pt x="18" y="34"/>
                    <a:pt x="18" y="34"/>
                  </a:cubicBezTo>
                  <a:cubicBezTo>
                    <a:pt x="18" y="34"/>
                    <a:pt x="18" y="34"/>
                    <a:pt x="18" y="34"/>
                  </a:cubicBezTo>
                  <a:cubicBezTo>
                    <a:pt x="18" y="34"/>
                    <a:pt x="18" y="34"/>
                    <a:pt x="18" y="34"/>
                  </a:cubicBezTo>
                  <a:cubicBezTo>
                    <a:pt x="18" y="34"/>
                    <a:pt x="18" y="34"/>
                    <a:pt x="18" y="34"/>
                  </a:cubicBezTo>
                  <a:cubicBezTo>
                    <a:pt x="18" y="34"/>
                    <a:pt x="18" y="34"/>
                    <a:pt x="18" y="34"/>
                  </a:cubicBezTo>
                  <a:cubicBezTo>
                    <a:pt x="18" y="34"/>
                    <a:pt x="18" y="34"/>
                    <a:pt x="18" y="34"/>
                  </a:cubicBezTo>
                  <a:cubicBezTo>
                    <a:pt x="18" y="34"/>
                    <a:pt x="18" y="34"/>
                    <a:pt x="18" y="34"/>
                  </a:cubicBezTo>
                  <a:cubicBezTo>
                    <a:pt x="18" y="34"/>
                    <a:pt x="18" y="34"/>
                    <a:pt x="18" y="34"/>
                  </a:cubicBezTo>
                  <a:cubicBezTo>
                    <a:pt x="18" y="34"/>
                    <a:pt x="18" y="34"/>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4"/>
                  </a:cubicBezTo>
                  <a:cubicBezTo>
                    <a:pt x="18" y="34"/>
                    <a:pt x="18" y="34"/>
                    <a:pt x="18" y="34"/>
                  </a:cubicBezTo>
                  <a:cubicBezTo>
                    <a:pt x="18" y="34"/>
                    <a:pt x="18" y="34"/>
                    <a:pt x="18" y="34"/>
                  </a:cubicBezTo>
                  <a:cubicBezTo>
                    <a:pt x="18" y="34"/>
                    <a:pt x="18" y="34"/>
                    <a:pt x="18" y="34"/>
                  </a:cubicBezTo>
                  <a:cubicBezTo>
                    <a:pt x="18" y="34"/>
                    <a:pt x="18" y="34"/>
                    <a:pt x="18" y="34"/>
                  </a:cubicBezTo>
                  <a:cubicBezTo>
                    <a:pt x="18" y="34"/>
                    <a:pt x="18" y="34"/>
                    <a:pt x="18" y="34"/>
                  </a:cubicBezTo>
                  <a:close/>
                  <a:moveTo>
                    <a:pt x="11" y="38"/>
                  </a:moveTo>
                  <a:cubicBezTo>
                    <a:pt x="11" y="38"/>
                    <a:pt x="11" y="38"/>
                    <a:pt x="11" y="38"/>
                  </a:cubicBezTo>
                  <a:cubicBezTo>
                    <a:pt x="11" y="38"/>
                    <a:pt x="11" y="38"/>
                    <a:pt x="11" y="38"/>
                  </a:cubicBezTo>
                  <a:cubicBezTo>
                    <a:pt x="11" y="38"/>
                    <a:pt x="11" y="38"/>
                    <a:pt x="11" y="38"/>
                  </a:cubicBezTo>
                  <a:cubicBezTo>
                    <a:pt x="11" y="38"/>
                    <a:pt x="11" y="38"/>
                    <a:pt x="11" y="38"/>
                  </a:cubicBezTo>
                  <a:cubicBezTo>
                    <a:pt x="11" y="38"/>
                    <a:pt x="11" y="38"/>
                    <a:pt x="11" y="38"/>
                  </a:cubicBezTo>
                  <a:cubicBezTo>
                    <a:pt x="11" y="38"/>
                    <a:pt x="11" y="38"/>
                    <a:pt x="11" y="38"/>
                  </a:cubicBezTo>
                  <a:cubicBezTo>
                    <a:pt x="11" y="38"/>
                    <a:pt x="11" y="38"/>
                    <a:pt x="11" y="38"/>
                  </a:cubicBezTo>
                  <a:cubicBezTo>
                    <a:pt x="11" y="38"/>
                    <a:pt x="11" y="38"/>
                    <a:pt x="11" y="38"/>
                  </a:cubicBezTo>
                  <a:cubicBezTo>
                    <a:pt x="11" y="38"/>
                    <a:pt x="11" y="38"/>
                    <a:pt x="11" y="38"/>
                  </a:cubicBezTo>
                  <a:close/>
                  <a:moveTo>
                    <a:pt x="17" y="40"/>
                  </a:moveTo>
                  <a:cubicBezTo>
                    <a:pt x="17" y="40"/>
                    <a:pt x="17" y="40"/>
                    <a:pt x="17" y="40"/>
                  </a:cubicBezTo>
                  <a:cubicBezTo>
                    <a:pt x="17" y="40"/>
                    <a:pt x="17" y="40"/>
                    <a:pt x="17" y="40"/>
                  </a:cubicBezTo>
                  <a:cubicBezTo>
                    <a:pt x="17" y="40"/>
                    <a:pt x="17" y="40"/>
                    <a:pt x="17" y="40"/>
                  </a:cubicBezTo>
                  <a:cubicBezTo>
                    <a:pt x="17" y="40"/>
                    <a:pt x="17" y="40"/>
                    <a:pt x="17" y="40"/>
                  </a:cubicBezTo>
                  <a:cubicBezTo>
                    <a:pt x="17"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8" y="40"/>
                    <a:pt x="18" y="40"/>
                  </a:cubicBezTo>
                  <a:cubicBezTo>
                    <a:pt x="18"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ubicBezTo>
                    <a:pt x="17" y="40"/>
                    <a:pt x="17" y="40"/>
                    <a:pt x="17" y="40"/>
                  </a:cubicBezTo>
                  <a:close/>
                  <a:moveTo>
                    <a:pt x="35" y="29"/>
                  </a:move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lose/>
                  <a:moveTo>
                    <a:pt x="35" y="30"/>
                  </a:move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lose/>
                  <a:moveTo>
                    <a:pt x="35" y="28"/>
                  </a:move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lose/>
                  <a:moveTo>
                    <a:pt x="35" y="28"/>
                  </a:move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lose/>
                  <a:moveTo>
                    <a:pt x="35" y="29"/>
                  </a:move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lose/>
                  <a:moveTo>
                    <a:pt x="35" y="28"/>
                  </a:move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lose/>
                  <a:moveTo>
                    <a:pt x="35" y="26"/>
                  </a:move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lose/>
                  <a:moveTo>
                    <a:pt x="36" y="31"/>
                  </a:move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lose/>
                  <a:moveTo>
                    <a:pt x="35" y="29"/>
                  </a:move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lose/>
                  <a:moveTo>
                    <a:pt x="35" y="29"/>
                  </a:move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lose/>
                  <a:moveTo>
                    <a:pt x="35" y="28"/>
                  </a:move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6" y="28"/>
                  </a:cubicBezTo>
                  <a:cubicBezTo>
                    <a:pt x="36" y="28"/>
                    <a:pt x="36" y="28"/>
                    <a:pt x="36" y="28"/>
                  </a:cubicBezTo>
                  <a:cubicBezTo>
                    <a:pt x="36" y="28"/>
                    <a:pt x="36" y="28"/>
                    <a:pt x="35" y="28"/>
                  </a:cubicBezTo>
                  <a:cubicBezTo>
                    <a:pt x="35" y="28"/>
                    <a:pt x="35" y="28"/>
                    <a:pt x="35" y="28"/>
                  </a:cubicBezTo>
                  <a:cubicBezTo>
                    <a:pt x="35" y="28"/>
                    <a:pt x="35" y="28"/>
                    <a:pt x="35" y="28"/>
                  </a:cubicBezTo>
                  <a:cubicBezTo>
                    <a:pt x="35" y="28"/>
                    <a:pt x="35" y="28"/>
                    <a:pt x="35" y="27"/>
                  </a:cubicBezTo>
                  <a:cubicBezTo>
                    <a:pt x="35" y="27"/>
                    <a:pt x="35" y="27"/>
                    <a:pt x="35" y="27"/>
                  </a:cubicBezTo>
                  <a:cubicBezTo>
                    <a:pt x="35" y="27"/>
                    <a:pt x="35" y="27"/>
                    <a:pt x="35" y="27"/>
                  </a:cubicBezTo>
                  <a:cubicBezTo>
                    <a:pt x="35" y="27"/>
                    <a:pt x="35" y="27"/>
                    <a:pt x="35" y="27"/>
                  </a:cubicBezTo>
                  <a:cubicBezTo>
                    <a:pt x="35" y="27"/>
                    <a:pt x="35" y="27"/>
                    <a:pt x="35" y="27"/>
                  </a:cubicBezTo>
                  <a:cubicBezTo>
                    <a:pt x="35" y="27"/>
                    <a:pt x="35" y="27"/>
                    <a:pt x="35" y="28"/>
                  </a:cubicBezTo>
                  <a:cubicBezTo>
                    <a:pt x="35" y="28"/>
                    <a:pt x="35" y="28"/>
                    <a:pt x="35" y="28"/>
                  </a:cubicBezTo>
                  <a:cubicBezTo>
                    <a:pt x="35" y="28"/>
                    <a:pt x="35" y="28"/>
                    <a:pt x="35" y="28"/>
                  </a:cubicBezTo>
                  <a:close/>
                  <a:moveTo>
                    <a:pt x="36" y="27"/>
                  </a:move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lose/>
                  <a:moveTo>
                    <a:pt x="36" y="27"/>
                  </a:move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lose/>
                  <a:moveTo>
                    <a:pt x="36" y="31"/>
                  </a:move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lose/>
                  <a:moveTo>
                    <a:pt x="36" y="31"/>
                  </a:move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lose/>
                  <a:moveTo>
                    <a:pt x="35" y="29"/>
                  </a:move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lose/>
                  <a:moveTo>
                    <a:pt x="36" y="27"/>
                  </a:move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ubicBezTo>
                    <a:pt x="36" y="27"/>
                    <a:pt x="36" y="27"/>
                    <a:pt x="36" y="27"/>
                  </a:cubicBezTo>
                  <a:close/>
                  <a:moveTo>
                    <a:pt x="20" y="37"/>
                  </a:move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19" y="37"/>
                    <a:pt x="19" y="37"/>
                    <a:pt x="19"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ubicBezTo>
                    <a:pt x="20" y="37"/>
                    <a:pt x="20" y="37"/>
                    <a:pt x="20" y="37"/>
                  </a:cubicBezTo>
                  <a:close/>
                  <a:moveTo>
                    <a:pt x="35" y="28"/>
                  </a:move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lose/>
                  <a:moveTo>
                    <a:pt x="35" y="26"/>
                  </a:move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lose/>
                  <a:moveTo>
                    <a:pt x="29" y="13"/>
                  </a:move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lose/>
                  <a:moveTo>
                    <a:pt x="30" y="13"/>
                  </a:moveTo>
                  <a:cubicBezTo>
                    <a:pt x="30" y="13"/>
                    <a:pt x="30" y="13"/>
                    <a:pt x="30" y="13"/>
                  </a:cubicBezTo>
                  <a:cubicBezTo>
                    <a:pt x="30" y="13"/>
                    <a:pt x="30" y="13"/>
                    <a:pt x="30" y="13"/>
                  </a:cubicBezTo>
                  <a:cubicBezTo>
                    <a:pt x="30" y="13"/>
                    <a:pt x="30" y="13"/>
                    <a:pt x="30" y="13"/>
                  </a:cubicBezTo>
                  <a:cubicBezTo>
                    <a:pt x="30" y="13"/>
                    <a:pt x="30" y="13"/>
                    <a:pt x="30" y="13"/>
                  </a:cubicBezTo>
                  <a:cubicBezTo>
                    <a:pt x="30" y="12"/>
                    <a:pt x="30" y="12"/>
                    <a:pt x="30" y="12"/>
                  </a:cubicBezTo>
                  <a:cubicBezTo>
                    <a:pt x="30" y="12"/>
                    <a:pt x="30" y="12"/>
                    <a:pt x="30" y="12"/>
                  </a:cubicBezTo>
                  <a:cubicBezTo>
                    <a:pt x="30" y="12"/>
                    <a:pt x="30" y="12"/>
                    <a:pt x="30" y="12"/>
                  </a:cubicBezTo>
                  <a:cubicBezTo>
                    <a:pt x="30" y="12"/>
                    <a:pt x="30" y="12"/>
                    <a:pt x="30" y="12"/>
                  </a:cubicBezTo>
                  <a:cubicBezTo>
                    <a:pt x="30" y="12"/>
                    <a:pt x="30" y="12"/>
                    <a:pt x="30" y="12"/>
                  </a:cubicBezTo>
                  <a:cubicBezTo>
                    <a:pt x="30" y="12"/>
                    <a:pt x="30" y="12"/>
                    <a:pt x="30" y="13"/>
                  </a:cubicBezTo>
                  <a:cubicBezTo>
                    <a:pt x="30" y="13"/>
                    <a:pt x="30" y="13"/>
                    <a:pt x="30" y="13"/>
                  </a:cubicBezTo>
                  <a:cubicBezTo>
                    <a:pt x="30" y="13"/>
                    <a:pt x="30" y="13"/>
                    <a:pt x="30" y="13"/>
                  </a:cubicBezTo>
                  <a:close/>
                  <a:moveTo>
                    <a:pt x="29" y="13"/>
                  </a:move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lose/>
                  <a:moveTo>
                    <a:pt x="30" y="12"/>
                  </a:moveTo>
                  <a:cubicBezTo>
                    <a:pt x="30" y="12"/>
                    <a:pt x="30" y="12"/>
                    <a:pt x="30" y="12"/>
                  </a:cubicBezTo>
                  <a:cubicBezTo>
                    <a:pt x="30" y="12"/>
                    <a:pt x="30" y="12"/>
                    <a:pt x="30" y="12"/>
                  </a:cubicBezTo>
                  <a:cubicBezTo>
                    <a:pt x="30" y="12"/>
                    <a:pt x="30" y="12"/>
                    <a:pt x="30" y="12"/>
                  </a:cubicBezTo>
                  <a:cubicBezTo>
                    <a:pt x="30" y="12"/>
                    <a:pt x="30" y="12"/>
                    <a:pt x="30" y="12"/>
                  </a:cubicBezTo>
                  <a:cubicBezTo>
                    <a:pt x="30" y="12"/>
                    <a:pt x="30" y="12"/>
                    <a:pt x="30" y="12"/>
                  </a:cubicBezTo>
                  <a:cubicBezTo>
                    <a:pt x="30" y="12"/>
                    <a:pt x="30" y="12"/>
                    <a:pt x="30" y="12"/>
                  </a:cubicBezTo>
                  <a:cubicBezTo>
                    <a:pt x="30" y="12"/>
                    <a:pt x="30" y="12"/>
                    <a:pt x="30" y="12"/>
                  </a:cubicBezTo>
                  <a:cubicBezTo>
                    <a:pt x="30" y="12"/>
                    <a:pt x="30" y="12"/>
                    <a:pt x="30" y="12"/>
                  </a:cubicBezTo>
                  <a:cubicBezTo>
                    <a:pt x="30" y="12"/>
                    <a:pt x="30" y="12"/>
                    <a:pt x="30" y="12"/>
                  </a:cubicBezTo>
                  <a:close/>
                  <a:moveTo>
                    <a:pt x="35" y="28"/>
                  </a:move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lose/>
                  <a:moveTo>
                    <a:pt x="35" y="28"/>
                  </a:moveTo>
                  <a:cubicBezTo>
                    <a:pt x="35" y="28"/>
                    <a:pt x="35" y="28"/>
                    <a:pt x="35" y="28"/>
                  </a:cubicBezTo>
                  <a:cubicBezTo>
                    <a:pt x="35" y="28"/>
                    <a:pt x="35" y="28"/>
                    <a:pt x="35" y="28"/>
                  </a:cubicBezTo>
                  <a:cubicBezTo>
                    <a:pt x="35" y="28"/>
                    <a:pt x="35" y="28"/>
                    <a:pt x="35" y="28"/>
                  </a:cubicBezTo>
                  <a:close/>
                  <a:moveTo>
                    <a:pt x="35" y="28"/>
                  </a:moveTo>
                  <a:cubicBezTo>
                    <a:pt x="35" y="28"/>
                    <a:pt x="35" y="28"/>
                    <a:pt x="35" y="28"/>
                  </a:cubicBezTo>
                  <a:cubicBezTo>
                    <a:pt x="35" y="28"/>
                    <a:pt x="35" y="28"/>
                    <a:pt x="35" y="28"/>
                  </a:cubicBezTo>
                  <a:cubicBezTo>
                    <a:pt x="35" y="28"/>
                    <a:pt x="35" y="28"/>
                    <a:pt x="35" y="28"/>
                  </a:cubicBezTo>
                  <a:close/>
                  <a:moveTo>
                    <a:pt x="33" y="14"/>
                  </a:move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lose/>
                  <a:moveTo>
                    <a:pt x="29" y="14"/>
                  </a:move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lose/>
                  <a:moveTo>
                    <a:pt x="29" y="13"/>
                  </a:move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lose/>
                  <a:moveTo>
                    <a:pt x="29" y="14"/>
                  </a:move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ubicBezTo>
                    <a:pt x="29" y="14"/>
                    <a:pt x="29" y="14"/>
                    <a:pt x="29" y="14"/>
                  </a:cubicBezTo>
                  <a:close/>
                  <a:moveTo>
                    <a:pt x="29" y="13"/>
                  </a:move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ubicBezTo>
                    <a:pt x="29" y="13"/>
                    <a:pt x="29" y="13"/>
                    <a:pt x="29" y="13"/>
                  </a:cubicBezTo>
                  <a:close/>
                  <a:moveTo>
                    <a:pt x="30" y="13"/>
                  </a:move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3"/>
                    <a:pt x="30" y="13"/>
                    <a:pt x="30" y="13"/>
                  </a:cubicBezTo>
                  <a:cubicBezTo>
                    <a:pt x="30" y="12"/>
                    <a:pt x="30" y="12"/>
                    <a:pt x="30" y="12"/>
                  </a:cubicBezTo>
                  <a:cubicBezTo>
                    <a:pt x="30" y="12"/>
                    <a:pt x="30" y="12"/>
                    <a:pt x="30" y="13"/>
                  </a:cubicBezTo>
                  <a:cubicBezTo>
                    <a:pt x="30" y="13"/>
                    <a:pt x="30" y="13"/>
                    <a:pt x="30" y="13"/>
                  </a:cubicBezTo>
                  <a:cubicBezTo>
                    <a:pt x="30" y="13"/>
                    <a:pt x="30" y="13"/>
                    <a:pt x="30" y="13"/>
                  </a:cubicBezTo>
                  <a:cubicBezTo>
                    <a:pt x="30" y="13"/>
                    <a:pt x="30" y="13"/>
                    <a:pt x="30" y="13"/>
                  </a:cubicBezTo>
                  <a:close/>
                  <a:moveTo>
                    <a:pt x="35" y="28"/>
                  </a:move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lose/>
                  <a:moveTo>
                    <a:pt x="35" y="26"/>
                  </a:move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lose/>
                  <a:moveTo>
                    <a:pt x="35" y="28"/>
                  </a:move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lose/>
                  <a:moveTo>
                    <a:pt x="35" y="28"/>
                  </a:move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lose/>
                  <a:moveTo>
                    <a:pt x="33" y="14"/>
                  </a:move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ubicBezTo>
                    <a:pt x="33" y="14"/>
                    <a:pt x="33" y="14"/>
                    <a:pt x="33" y="14"/>
                  </a:cubicBezTo>
                  <a:close/>
                  <a:moveTo>
                    <a:pt x="33" y="15"/>
                  </a:move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5"/>
                    <a:pt x="33" y="15"/>
                    <a:pt x="33" y="15"/>
                  </a:cubicBezTo>
                  <a:cubicBezTo>
                    <a:pt x="33" y="14"/>
                    <a:pt x="33" y="14"/>
                    <a:pt x="33" y="14"/>
                  </a:cubicBezTo>
                  <a:cubicBezTo>
                    <a:pt x="33" y="14"/>
                    <a:pt x="33" y="14"/>
                    <a:pt x="33" y="14"/>
                  </a:cubicBezTo>
                  <a:cubicBezTo>
                    <a:pt x="33" y="14"/>
                    <a:pt x="33" y="15"/>
                    <a:pt x="33" y="15"/>
                  </a:cubicBezTo>
                  <a:cubicBezTo>
                    <a:pt x="33" y="15"/>
                    <a:pt x="33" y="15"/>
                    <a:pt x="33" y="15"/>
                  </a:cubicBezTo>
                  <a:cubicBezTo>
                    <a:pt x="33" y="15"/>
                    <a:pt x="33" y="15"/>
                    <a:pt x="33" y="15"/>
                  </a:cubicBezTo>
                  <a:close/>
                  <a:moveTo>
                    <a:pt x="34" y="29"/>
                  </a:move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4" y="30"/>
                    <a:pt x="34" y="30"/>
                  </a:cubicBezTo>
                  <a:cubicBezTo>
                    <a:pt x="34"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ubicBezTo>
                    <a:pt x="34" y="29"/>
                    <a:pt x="34" y="29"/>
                    <a:pt x="34" y="29"/>
                  </a:cubicBezTo>
                  <a:close/>
                  <a:moveTo>
                    <a:pt x="34" y="22"/>
                  </a:move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lose/>
                  <a:moveTo>
                    <a:pt x="34" y="22"/>
                  </a:move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lose/>
                  <a:moveTo>
                    <a:pt x="35" y="28"/>
                  </a:move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6" y="29"/>
                    <a:pt x="36" y="29"/>
                    <a:pt x="36" y="29"/>
                  </a:cubicBezTo>
                  <a:cubicBezTo>
                    <a:pt x="36" y="29"/>
                    <a:pt x="36" y="29"/>
                    <a:pt x="36" y="29"/>
                  </a:cubicBezTo>
                  <a:cubicBezTo>
                    <a:pt x="36" y="29"/>
                    <a:pt x="36" y="29"/>
                    <a:pt x="36" y="29"/>
                  </a:cubicBezTo>
                  <a:cubicBezTo>
                    <a:pt x="36" y="29"/>
                    <a:pt x="36" y="29"/>
                    <a:pt x="36" y="29"/>
                  </a:cubicBezTo>
                  <a:cubicBezTo>
                    <a:pt x="36" y="29"/>
                    <a:pt x="36" y="29"/>
                    <a:pt x="36" y="29"/>
                  </a:cubicBezTo>
                  <a:cubicBezTo>
                    <a:pt x="36" y="29"/>
                    <a:pt x="36" y="29"/>
                    <a:pt x="36" y="30"/>
                  </a:cubicBezTo>
                  <a:cubicBezTo>
                    <a:pt x="36" y="30"/>
                    <a:pt x="35" y="30"/>
                    <a:pt x="35" y="30"/>
                  </a:cubicBezTo>
                  <a:cubicBezTo>
                    <a:pt x="35" y="30"/>
                    <a:pt x="36" y="30"/>
                    <a:pt x="36" y="30"/>
                  </a:cubicBezTo>
                  <a:cubicBezTo>
                    <a:pt x="36" y="30"/>
                    <a:pt x="36" y="30"/>
                    <a:pt x="36" y="30"/>
                  </a:cubicBezTo>
                  <a:cubicBezTo>
                    <a:pt x="36" y="30"/>
                    <a:pt x="36"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0"/>
                    <a:pt x="35"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5" y="30"/>
                    <a:pt x="35" y="30"/>
                    <a:pt x="35" y="30"/>
                  </a:cubicBezTo>
                  <a:cubicBezTo>
                    <a:pt x="35" y="30"/>
                    <a:pt x="35" y="30"/>
                    <a:pt x="35" y="30"/>
                  </a:cubicBezTo>
                  <a:cubicBezTo>
                    <a:pt x="35" y="30"/>
                    <a:pt x="35" y="30"/>
                    <a:pt x="35" y="30"/>
                  </a:cubicBezTo>
                  <a:cubicBezTo>
                    <a:pt x="35" y="30"/>
                    <a:pt x="35" y="30"/>
                    <a:pt x="35" y="30"/>
                  </a:cubicBezTo>
                  <a:cubicBezTo>
                    <a:pt x="35" y="30"/>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7" y="31"/>
                    <a:pt x="37" y="31"/>
                  </a:cubicBezTo>
                  <a:cubicBezTo>
                    <a:pt x="37" y="31"/>
                    <a:pt x="37" y="31"/>
                    <a:pt x="37" y="31"/>
                  </a:cubicBezTo>
                  <a:cubicBezTo>
                    <a:pt x="37" y="31"/>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30"/>
                    <a:pt x="36" y="30"/>
                  </a:cubicBezTo>
                  <a:cubicBezTo>
                    <a:pt x="36" y="30"/>
                    <a:pt x="36" y="29"/>
                    <a:pt x="36" y="29"/>
                  </a:cubicBezTo>
                  <a:cubicBezTo>
                    <a:pt x="36" y="29"/>
                    <a:pt x="36" y="29"/>
                    <a:pt x="36" y="30"/>
                  </a:cubicBezTo>
                  <a:cubicBezTo>
                    <a:pt x="36" y="30"/>
                    <a:pt x="36" y="30"/>
                    <a:pt x="36" y="30"/>
                  </a:cubicBezTo>
                  <a:cubicBezTo>
                    <a:pt x="36" y="30"/>
                    <a:pt x="36" y="29"/>
                    <a:pt x="36" y="29"/>
                  </a:cubicBezTo>
                  <a:cubicBezTo>
                    <a:pt x="36" y="29"/>
                    <a:pt x="36" y="29"/>
                    <a:pt x="36" y="29"/>
                  </a:cubicBezTo>
                  <a:cubicBezTo>
                    <a:pt x="36" y="29"/>
                    <a:pt x="36" y="29"/>
                    <a:pt x="36" y="29"/>
                  </a:cubicBezTo>
                  <a:cubicBezTo>
                    <a:pt x="36" y="29"/>
                    <a:pt x="36" y="29"/>
                    <a:pt x="36" y="29"/>
                  </a:cubicBezTo>
                  <a:cubicBezTo>
                    <a:pt x="36" y="29"/>
                    <a:pt x="36" y="29"/>
                    <a:pt x="36" y="29"/>
                  </a:cubicBezTo>
                  <a:cubicBezTo>
                    <a:pt x="36" y="29"/>
                    <a:pt x="36" y="29"/>
                    <a:pt x="36" y="29"/>
                  </a:cubicBezTo>
                  <a:cubicBezTo>
                    <a:pt x="36" y="29"/>
                    <a:pt x="36" y="29"/>
                    <a:pt x="36" y="29"/>
                  </a:cubicBezTo>
                  <a:cubicBezTo>
                    <a:pt x="36" y="29"/>
                    <a:pt x="36" y="29"/>
                    <a:pt x="36" y="29"/>
                  </a:cubicBezTo>
                  <a:cubicBezTo>
                    <a:pt x="36" y="29"/>
                    <a:pt x="36" y="29"/>
                    <a:pt x="36" y="29"/>
                  </a:cubicBezTo>
                  <a:cubicBezTo>
                    <a:pt x="36" y="29"/>
                    <a:pt x="36" y="29"/>
                    <a:pt x="36" y="29"/>
                  </a:cubicBezTo>
                  <a:cubicBezTo>
                    <a:pt x="36" y="29"/>
                    <a:pt x="36" y="29"/>
                    <a:pt x="36" y="29"/>
                  </a:cubicBezTo>
                  <a:cubicBezTo>
                    <a:pt x="36" y="29"/>
                    <a:pt x="36" y="29"/>
                    <a:pt x="36" y="29"/>
                  </a:cubicBezTo>
                  <a:cubicBezTo>
                    <a:pt x="36" y="29"/>
                    <a:pt x="36" y="29"/>
                    <a:pt x="36" y="29"/>
                  </a:cubicBezTo>
                  <a:cubicBezTo>
                    <a:pt x="36" y="29"/>
                    <a:pt x="36" y="29"/>
                    <a:pt x="36" y="29"/>
                  </a:cubicBezTo>
                  <a:cubicBezTo>
                    <a:pt x="36" y="29"/>
                    <a:pt x="36" y="29"/>
                    <a:pt x="36" y="29"/>
                  </a:cubicBezTo>
                  <a:cubicBezTo>
                    <a:pt x="36" y="29"/>
                    <a:pt x="36" y="29"/>
                    <a:pt x="36" y="29"/>
                  </a:cubicBezTo>
                  <a:cubicBezTo>
                    <a:pt x="36" y="29"/>
                    <a:pt x="36" y="29"/>
                    <a:pt x="36" y="29"/>
                  </a:cubicBezTo>
                  <a:cubicBezTo>
                    <a:pt x="36" y="29"/>
                    <a:pt x="36" y="29"/>
                    <a:pt x="36" y="29"/>
                  </a:cubicBezTo>
                  <a:cubicBezTo>
                    <a:pt x="36" y="29"/>
                    <a:pt x="36" y="29"/>
                    <a:pt x="36" y="29"/>
                  </a:cubicBezTo>
                  <a:cubicBezTo>
                    <a:pt x="36" y="29"/>
                    <a:pt x="36" y="29"/>
                    <a:pt x="36" y="29"/>
                  </a:cubicBezTo>
                  <a:cubicBezTo>
                    <a:pt x="36" y="29"/>
                    <a:pt x="36" y="29"/>
                    <a:pt x="36" y="29"/>
                  </a:cubicBezTo>
                  <a:cubicBezTo>
                    <a:pt x="36" y="29"/>
                    <a:pt x="36" y="29"/>
                    <a:pt x="36" y="29"/>
                  </a:cubicBezTo>
                  <a:cubicBezTo>
                    <a:pt x="36" y="29"/>
                    <a:pt x="36"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5" y="29"/>
                    <a:pt x="35" y="29"/>
                    <a:pt x="35" y="29"/>
                  </a:cubicBezTo>
                  <a:cubicBezTo>
                    <a:pt x="36" y="29"/>
                    <a:pt x="36" y="29"/>
                    <a:pt x="36" y="29"/>
                  </a:cubicBezTo>
                  <a:cubicBezTo>
                    <a:pt x="36" y="29"/>
                    <a:pt x="36" y="29"/>
                    <a:pt x="36" y="29"/>
                  </a:cubicBezTo>
                  <a:cubicBezTo>
                    <a:pt x="36" y="29"/>
                    <a:pt x="36" y="29"/>
                    <a:pt x="36" y="29"/>
                  </a:cubicBezTo>
                  <a:cubicBezTo>
                    <a:pt x="36" y="29"/>
                    <a:pt x="36" y="28"/>
                    <a:pt x="36" y="28"/>
                  </a:cubicBezTo>
                  <a:cubicBezTo>
                    <a:pt x="36" y="29"/>
                    <a:pt x="36" y="29"/>
                    <a:pt x="35" y="29"/>
                  </a:cubicBezTo>
                  <a:cubicBezTo>
                    <a:pt x="35" y="29"/>
                    <a:pt x="35" y="29"/>
                    <a:pt x="35" y="29"/>
                  </a:cubicBezTo>
                  <a:cubicBezTo>
                    <a:pt x="35" y="28"/>
                    <a:pt x="35" y="28"/>
                    <a:pt x="36" y="28"/>
                  </a:cubicBezTo>
                  <a:cubicBezTo>
                    <a:pt x="36" y="28"/>
                    <a:pt x="36" y="28"/>
                    <a:pt x="36" y="28"/>
                  </a:cubicBezTo>
                  <a:cubicBezTo>
                    <a:pt x="36" y="28"/>
                    <a:pt x="36" y="28"/>
                    <a:pt x="36" y="28"/>
                  </a:cubicBezTo>
                  <a:cubicBezTo>
                    <a:pt x="36" y="28"/>
                    <a:pt x="36" y="28"/>
                    <a:pt x="36" y="28"/>
                  </a:cubicBezTo>
                  <a:cubicBezTo>
                    <a:pt x="36" y="28"/>
                    <a:pt x="36" y="28"/>
                    <a:pt x="36" y="28"/>
                  </a:cubicBezTo>
                  <a:cubicBezTo>
                    <a:pt x="36" y="28"/>
                    <a:pt x="36" y="28"/>
                    <a:pt x="36" y="28"/>
                  </a:cubicBezTo>
                  <a:cubicBezTo>
                    <a:pt x="36" y="28"/>
                    <a:pt x="36" y="28"/>
                    <a:pt x="36" y="28"/>
                  </a:cubicBezTo>
                  <a:cubicBezTo>
                    <a:pt x="36" y="28"/>
                    <a:pt x="36" y="28"/>
                    <a:pt x="36" y="28"/>
                  </a:cubicBezTo>
                  <a:cubicBezTo>
                    <a:pt x="36" y="28"/>
                    <a:pt x="36" y="28"/>
                    <a:pt x="36" y="28"/>
                  </a:cubicBezTo>
                  <a:cubicBezTo>
                    <a:pt x="36" y="28"/>
                    <a:pt x="36" y="28"/>
                    <a:pt x="36" y="28"/>
                  </a:cubicBezTo>
                  <a:cubicBezTo>
                    <a:pt x="36" y="28"/>
                    <a:pt x="36" y="28"/>
                    <a:pt x="36" y="28"/>
                  </a:cubicBezTo>
                  <a:cubicBezTo>
                    <a:pt x="36" y="28"/>
                    <a:pt x="36" y="28"/>
                    <a:pt x="36" y="28"/>
                  </a:cubicBezTo>
                  <a:cubicBezTo>
                    <a:pt x="36" y="28"/>
                    <a:pt x="36" y="28"/>
                    <a:pt x="36" y="28"/>
                  </a:cubicBezTo>
                  <a:cubicBezTo>
                    <a:pt x="36" y="28"/>
                    <a:pt x="36" y="28"/>
                    <a:pt x="36" y="28"/>
                  </a:cubicBezTo>
                  <a:cubicBezTo>
                    <a:pt x="36" y="28"/>
                    <a:pt x="36"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ubicBezTo>
                    <a:pt x="35" y="28"/>
                    <a:pt x="35" y="28"/>
                    <a:pt x="35" y="28"/>
                  </a:cubicBezTo>
                  <a:close/>
                  <a:moveTo>
                    <a:pt x="20" y="41"/>
                  </a:move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lose/>
                  <a:moveTo>
                    <a:pt x="20" y="42"/>
                  </a:move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lose/>
                  <a:moveTo>
                    <a:pt x="20" y="43"/>
                  </a:move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lose/>
                  <a:moveTo>
                    <a:pt x="20" y="41"/>
                  </a:move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lose/>
                  <a:moveTo>
                    <a:pt x="20" y="41"/>
                  </a:move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lose/>
                  <a:moveTo>
                    <a:pt x="20" y="42"/>
                  </a:move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lose/>
                  <a:moveTo>
                    <a:pt x="20" y="42"/>
                  </a:move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lose/>
                  <a:moveTo>
                    <a:pt x="20" y="42"/>
                  </a:move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lose/>
                  <a:moveTo>
                    <a:pt x="20" y="42"/>
                  </a:move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lose/>
                  <a:moveTo>
                    <a:pt x="20" y="41"/>
                  </a:move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lose/>
                  <a:moveTo>
                    <a:pt x="20" y="41"/>
                  </a:move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lose/>
                  <a:moveTo>
                    <a:pt x="20" y="32"/>
                  </a:moveTo>
                  <a:cubicBezTo>
                    <a:pt x="20" y="32"/>
                    <a:pt x="20" y="32"/>
                    <a:pt x="20"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0" y="32"/>
                  </a:cubicBezTo>
                  <a:cubicBezTo>
                    <a:pt x="20" y="32"/>
                    <a:pt x="20" y="32"/>
                    <a:pt x="20" y="32"/>
                  </a:cubicBezTo>
                  <a:cubicBezTo>
                    <a:pt x="20" y="32"/>
                    <a:pt x="20" y="32"/>
                    <a:pt x="20" y="32"/>
                  </a:cubicBezTo>
                  <a:cubicBezTo>
                    <a:pt x="20" y="32"/>
                    <a:pt x="21" y="32"/>
                    <a:pt x="21" y="31"/>
                  </a:cubicBezTo>
                  <a:cubicBezTo>
                    <a:pt x="20" y="31"/>
                    <a:pt x="20" y="31"/>
                    <a:pt x="20" y="31"/>
                  </a:cubicBezTo>
                  <a:cubicBezTo>
                    <a:pt x="20" y="31"/>
                    <a:pt x="20" y="31"/>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lose/>
                  <a:moveTo>
                    <a:pt x="21" y="31"/>
                  </a:move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lose/>
                  <a:moveTo>
                    <a:pt x="21" y="30"/>
                  </a:moveTo>
                  <a:cubicBezTo>
                    <a:pt x="21" y="30"/>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21" y="31"/>
                    <a:pt x="21" y="31"/>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lose/>
                  <a:moveTo>
                    <a:pt x="20" y="42"/>
                  </a:move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lose/>
                  <a:moveTo>
                    <a:pt x="20" y="41"/>
                  </a:move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lose/>
                  <a:moveTo>
                    <a:pt x="20" y="41"/>
                  </a:move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lose/>
                  <a:moveTo>
                    <a:pt x="20" y="41"/>
                  </a:moveTo>
                  <a:cubicBezTo>
                    <a:pt x="20" y="41"/>
                    <a:pt x="20" y="41"/>
                    <a:pt x="20" y="41"/>
                  </a:cubicBezTo>
                  <a:cubicBezTo>
                    <a:pt x="20" y="41"/>
                    <a:pt x="20" y="41"/>
                    <a:pt x="20" y="41"/>
                  </a:cubicBezTo>
                  <a:cubicBezTo>
                    <a:pt x="20" y="41"/>
                    <a:pt x="20" y="41"/>
                    <a:pt x="20" y="41"/>
                  </a:cubicBezTo>
                  <a:cubicBezTo>
                    <a:pt x="20" y="41"/>
                    <a:pt x="20" y="41"/>
                    <a:pt x="20" y="41"/>
                  </a:cubicBezTo>
                  <a:close/>
                  <a:moveTo>
                    <a:pt x="20" y="41"/>
                  </a:move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lose/>
                  <a:moveTo>
                    <a:pt x="32" y="36"/>
                  </a:moveTo>
                  <a:cubicBezTo>
                    <a:pt x="32" y="36"/>
                    <a:pt x="32" y="36"/>
                    <a:pt x="32" y="36"/>
                  </a:cubicBezTo>
                  <a:cubicBezTo>
                    <a:pt x="32" y="36"/>
                    <a:pt x="32" y="36"/>
                    <a:pt x="32" y="36"/>
                  </a:cubicBezTo>
                  <a:cubicBezTo>
                    <a:pt x="32" y="36"/>
                    <a:pt x="32" y="36"/>
                    <a:pt x="32" y="36"/>
                  </a:cubicBezTo>
                  <a:cubicBezTo>
                    <a:pt x="32" y="36"/>
                    <a:pt x="32" y="36"/>
                    <a:pt x="32" y="36"/>
                  </a:cubicBezTo>
                  <a:cubicBezTo>
                    <a:pt x="32" y="36"/>
                    <a:pt x="32" y="36"/>
                    <a:pt x="32" y="36"/>
                  </a:cubicBezTo>
                  <a:cubicBezTo>
                    <a:pt x="32" y="36"/>
                    <a:pt x="32" y="36"/>
                    <a:pt x="32" y="36"/>
                  </a:cubicBezTo>
                  <a:cubicBezTo>
                    <a:pt x="32" y="36"/>
                    <a:pt x="32" y="36"/>
                    <a:pt x="32" y="36"/>
                  </a:cubicBezTo>
                  <a:cubicBezTo>
                    <a:pt x="32" y="36"/>
                    <a:pt x="32" y="36"/>
                    <a:pt x="32" y="36"/>
                  </a:cubicBezTo>
                  <a:close/>
                  <a:moveTo>
                    <a:pt x="23" y="46"/>
                  </a:move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lose/>
                  <a:moveTo>
                    <a:pt x="32" y="26"/>
                  </a:moveTo>
                  <a:cubicBezTo>
                    <a:pt x="32" y="26"/>
                    <a:pt x="32" y="26"/>
                    <a:pt x="32" y="26"/>
                  </a:cubicBezTo>
                  <a:cubicBezTo>
                    <a:pt x="32" y="26"/>
                    <a:pt x="32" y="26"/>
                    <a:pt x="32" y="26"/>
                  </a:cubicBezTo>
                  <a:cubicBezTo>
                    <a:pt x="32" y="26"/>
                    <a:pt x="32" y="26"/>
                    <a:pt x="32" y="26"/>
                  </a:cubicBezTo>
                  <a:cubicBezTo>
                    <a:pt x="32" y="26"/>
                    <a:pt x="32" y="26"/>
                    <a:pt x="32" y="26"/>
                  </a:cubicBezTo>
                  <a:cubicBezTo>
                    <a:pt x="32" y="26"/>
                    <a:pt x="32" y="26"/>
                    <a:pt x="32" y="26"/>
                  </a:cubicBezTo>
                  <a:cubicBezTo>
                    <a:pt x="32" y="26"/>
                    <a:pt x="32" y="25"/>
                    <a:pt x="32" y="25"/>
                  </a:cubicBezTo>
                  <a:cubicBezTo>
                    <a:pt x="32" y="25"/>
                    <a:pt x="32" y="25"/>
                    <a:pt x="32" y="26"/>
                  </a:cubicBezTo>
                  <a:close/>
                  <a:moveTo>
                    <a:pt x="23" y="46"/>
                  </a:moveTo>
                  <a:cubicBezTo>
                    <a:pt x="23" y="46"/>
                    <a:pt x="23" y="46"/>
                    <a:pt x="23" y="46"/>
                  </a:cubicBezTo>
                  <a:cubicBezTo>
                    <a:pt x="23" y="46"/>
                    <a:pt x="23" y="46"/>
                    <a:pt x="23" y="46"/>
                  </a:cubicBezTo>
                  <a:cubicBezTo>
                    <a:pt x="23" y="46"/>
                    <a:pt x="23" y="46"/>
                    <a:pt x="23" y="46"/>
                  </a:cubicBezTo>
                  <a:cubicBezTo>
                    <a:pt x="23" y="46"/>
                    <a:pt x="23" y="46"/>
                    <a:pt x="23" y="46"/>
                  </a:cubicBezTo>
                  <a:close/>
                  <a:moveTo>
                    <a:pt x="33" y="37"/>
                  </a:moveTo>
                  <a:cubicBezTo>
                    <a:pt x="33" y="38"/>
                    <a:pt x="33" y="38"/>
                    <a:pt x="33" y="38"/>
                  </a:cubicBezTo>
                  <a:cubicBezTo>
                    <a:pt x="33" y="38"/>
                    <a:pt x="33" y="38"/>
                    <a:pt x="33" y="38"/>
                  </a:cubicBezTo>
                  <a:cubicBezTo>
                    <a:pt x="33" y="38"/>
                    <a:pt x="33" y="38"/>
                    <a:pt x="33" y="38"/>
                  </a:cubicBezTo>
                  <a:cubicBezTo>
                    <a:pt x="33" y="38"/>
                    <a:pt x="33" y="38"/>
                    <a:pt x="33" y="38"/>
                  </a:cubicBezTo>
                  <a:cubicBezTo>
                    <a:pt x="33" y="38"/>
                    <a:pt x="33" y="37"/>
                    <a:pt x="33" y="37"/>
                  </a:cubicBezTo>
                  <a:cubicBezTo>
                    <a:pt x="33" y="37"/>
                    <a:pt x="33" y="37"/>
                    <a:pt x="33" y="37"/>
                  </a:cubicBezTo>
                  <a:close/>
                  <a:moveTo>
                    <a:pt x="20" y="42"/>
                  </a:move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lose/>
                  <a:moveTo>
                    <a:pt x="32" y="38"/>
                  </a:moveTo>
                  <a:cubicBezTo>
                    <a:pt x="32" y="38"/>
                    <a:pt x="32" y="38"/>
                    <a:pt x="32" y="38"/>
                  </a:cubicBezTo>
                  <a:cubicBezTo>
                    <a:pt x="32" y="38"/>
                    <a:pt x="32" y="38"/>
                    <a:pt x="32" y="38"/>
                  </a:cubicBezTo>
                  <a:cubicBezTo>
                    <a:pt x="32" y="38"/>
                    <a:pt x="32" y="38"/>
                    <a:pt x="32" y="38"/>
                  </a:cubicBezTo>
                  <a:cubicBezTo>
                    <a:pt x="32" y="38"/>
                    <a:pt x="32" y="38"/>
                    <a:pt x="32" y="38"/>
                  </a:cubicBezTo>
                  <a:cubicBezTo>
                    <a:pt x="32" y="38"/>
                    <a:pt x="32" y="38"/>
                    <a:pt x="32" y="38"/>
                  </a:cubicBezTo>
                  <a:cubicBezTo>
                    <a:pt x="32" y="38"/>
                    <a:pt x="32" y="38"/>
                    <a:pt x="32" y="38"/>
                  </a:cubicBezTo>
                  <a:cubicBezTo>
                    <a:pt x="32" y="38"/>
                    <a:pt x="32" y="38"/>
                    <a:pt x="32" y="38"/>
                  </a:cubicBezTo>
                  <a:cubicBezTo>
                    <a:pt x="32" y="38"/>
                    <a:pt x="32" y="38"/>
                    <a:pt x="32" y="38"/>
                  </a:cubicBezTo>
                  <a:cubicBezTo>
                    <a:pt x="32" y="38"/>
                    <a:pt x="32" y="38"/>
                    <a:pt x="32" y="38"/>
                  </a:cubicBezTo>
                  <a:cubicBezTo>
                    <a:pt x="32" y="38"/>
                    <a:pt x="32" y="38"/>
                    <a:pt x="32" y="38"/>
                  </a:cubicBezTo>
                  <a:cubicBezTo>
                    <a:pt x="32" y="38"/>
                    <a:pt x="32" y="38"/>
                    <a:pt x="32" y="38"/>
                  </a:cubicBezTo>
                  <a:close/>
                  <a:moveTo>
                    <a:pt x="33" y="38"/>
                  </a:move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lose/>
                  <a:moveTo>
                    <a:pt x="32" y="38"/>
                  </a:moveTo>
                  <a:cubicBezTo>
                    <a:pt x="32" y="38"/>
                    <a:pt x="32" y="38"/>
                    <a:pt x="32" y="38"/>
                  </a:cubicBezTo>
                  <a:cubicBezTo>
                    <a:pt x="32" y="38"/>
                    <a:pt x="32" y="38"/>
                    <a:pt x="32" y="38"/>
                  </a:cubicBezTo>
                  <a:cubicBezTo>
                    <a:pt x="32" y="38"/>
                    <a:pt x="32" y="38"/>
                    <a:pt x="32" y="38"/>
                  </a:cubicBezTo>
                  <a:cubicBezTo>
                    <a:pt x="32" y="38"/>
                    <a:pt x="32" y="38"/>
                    <a:pt x="32" y="38"/>
                  </a:cubicBezTo>
                  <a:cubicBezTo>
                    <a:pt x="32" y="38"/>
                    <a:pt x="32" y="38"/>
                    <a:pt x="32" y="38"/>
                  </a:cubicBezTo>
                  <a:cubicBezTo>
                    <a:pt x="32" y="38"/>
                    <a:pt x="32" y="38"/>
                    <a:pt x="32" y="38"/>
                  </a:cubicBezTo>
                  <a:cubicBezTo>
                    <a:pt x="32" y="38"/>
                    <a:pt x="32" y="38"/>
                    <a:pt x="32" y="38"/>
                  </a:cubicBezTo>
                  <a:cubicBezTo>
                    <a:pt x="32" y="38"/>
                    <a:pt x="32" y="38"/>
                    <a:pt x="32" y="38"/>
                  </a:cubicBezTo>
                  <a:close/>
                  <a:moveTo>
                    <a:pt x="21" y="32"/>
                  </a:move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lose/>
                  <a:moveTo>
                    <a:pt x="21" y="32"/>
                  </a:move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lose/>
                  <a:moveTo>
                    <a:pt x="20" y="41"/>
                  </a:move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lose/>
                  <a:moveTo>
                    <a:pt x="20" y="42"/>
                  </a:move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lose/>
                  <a:moveTo>
                    <a:pt x="20" y="42"/>
                  </a:move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lose/>
                  <a:moveTo>
                    <a:pt x="20" y="41"/>
                  </a:move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ubicBezTo>
                    <a:pt x="20" y="41"/>
                    <a:pt x="20" y="41"/>
                    <a:pt x="20" y="41"/>
                  </a:cubicBezTo>
                  <a:close/>
                  <a:moveTo>
                    <a:pt x="21" y="32"/>
                  </a:move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3"/>
                  </a:cubicBezTo>
                  <a:cubicBezTo>
                    <a:pt x="20" y="33"/>
                    <a:pt x="20" y="33"/>
                    <a:pt x="20" y="33"/>
                  </a:cubicBezTo>
                  <a:cubicBezTo>
                    <a:pt x="20" y="33"/>
                    <a:pt x="20" y="33"/>
                    <a:pt x="20" y="33"/>
                  </a:cubicBezTo>
                  <a:cubicBezTo>
                    <a:pt x="20" y="33"/>
                    <a:pt x="20" y="33"/>
                    <a:pt x="20" y="33"/>
                  </a:cubicBezTo>
                  <a:cubicBezTo>
                    <a:pt x="20" y="33"/>
                    <a:pt x="20" y="33"/>
                    <a:pt x="20" y="33"/>
                  </a:cubicBezTo>
                  <a:cubicBezTo>
                    <a:pt x="20" y="33"/>
                    <a:pt x="20" y="33"/>
                    <a:pt x="20" y="33"/>
                  </a:cubicBezTo>
                  <a:cubicBezTo>
                    <a:pt x="20" y="33"/>
                    <a:pt x="20" y="33"/>
                    <a:pt x="20" y="33"/>
                  </a:cubicBezTo>
                  <a:cubicBezTo>
                    <a:pt x="20" y="33"/>
                    <a:pt x="20" y="33"/>
                    <a:pt x="20" y="33"/>
                  </a:cubicBezTo>
                  <a:cubicBezTo>
                    <a:pt x="20" y="33"/>
                    <a:pt x="20" y="33"/>
                    <a:pt x="20" y="33"/>
                  </a:cubicBezTo>
                  <a:cubicBezTo>
                    <a:pt x="20" y="33"/>
                    <a:pt x="20" y="33"/>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ubicBezTo>
                    <a:pt x="21" y="32"/>
                    <a:pt x="21" y="32"/>
                    <a:pt x="21" y="32"/>
                  </a:cubicBezTo>
                  <a:close/>
                  <a:moveTo>
                    <a:pt x="36" y="31"/>
                  </a:move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lose/>
                  <a:moveTo>
                    <a:pt x="21" y="42"/>
                  </a:moveTo>
                  <a:cubicBezTo>
                    <a:pt x="21" y="42"/>
                    <a:pt x="21" y="42"/>
                    <a:pt x="21" y="42"/>
                  </a:cubicBezTo>
                  <a:cubicBezTo>
                    <a:pt x="21" y="42"/>
                    <a:pt x="21" y="42"/>
                    <a:pt x="21" y="42"/>
                  </a:cubicBezTo>
                  <a:cubicBezTo>
                    <a:pt x="21" y="42"/>
                    <a:pt x="21" y="42"/>
                    <a:pt x="21" y="42"/>
                  </a:cubicBezTo>
                  <a:cubicBezTo>
                    <a:pt x="21" y="42"/>
                    <a:pt x="21" y="42"/>
                    <a:pt x="21" y="42"/>
                  </a:cubicBezTo>
                  <a:cubicBezTo>
                    <a:pt x="21" y="42"/>
                    <a:pt x="21" y="42"/>
                    <a:pt x="21" y="42"/>
                  </a:cubicBezTo>
                  <a:cubicBezTo>
                    <a:pt x="21" y="42"/>
                    <a:pt x="21" y="42"/>
                    <a:pt x="21" y="42"/>
                  </a:cubicBezTo>
                  <a:cubicBezTo>
                    <a:pt x="21" y="42"/>
                    <a:pt x="21" y="42"/>
                    <a:pt x="21" y="42"/>
                  </a:cubicBezTo>
                  <a:cubicBezTo>
                    <a:pt x="21" y="42"/>
                    <a:pt x="21" y="42"/>
                    <a:pt x="21" y="42"/>
                  </a:cubicBezTo>
                  <a:cubicBezTo>
                    <a:pt x="21" y="42"/>
                    <a:pt x="21" y="42"/>
                    <a:pt x="21" y="42"/>
                  </a:cubicBezTo>
                  <a:cubicBezTo>
                    <a:pt x="21" y="42"/>
                    <a:pt x="21" y="42"/>
                    <a:pt x="21" y="42"/>
                  </a:cubicBezTo>
                  <a:cubicBezTo>
                    <a:pt x="21" y="42"/>
                    <a:pt x="21" y="42"/>
                    <a:pt x="21" y="42"/>
                  </a:cubicBezTo>
                  <a:cubicBezTo>
                    <a:pt x="21" y="42"/>
                    <a:pt x="21" y="42"/>
                    <a:pt x="21" y="42"/>
                  </a:cubicBezTo>
                  <a:cubicBezTo>
                    <a:pt x="21" y="42"/>
                    <a:pt x="21" y="42"/>
                    <a:pt x="21" y="42"/>
                  </a:cubicBezTo>
                  <a:close/>
                  <a:moveTo>
                    <a:pt x="20" y="42"/>
                  </a:moveTo>
                  <a:cubicBezTo>
                    <a:pt x="20" y="42"/>
                    <a:pt x="20" y="42"/>
                    <a:pt x="20" y="42"/>
                  </a:cubicBezTo>
                  <a:cubicBezTo>
                    <a:pt x="20" y="42"/>
                    <a:pt x="20" y="42"/>
                    <a:pt x="20" y="42"/>
                  </a:cubicBezTo>
                  <a:cubicBezTo>
                    <a:pt x="20" y="42"/>
                    <a:pt x="20" y="42"/>
                    <a:pt x="20" y="42"/>
                  </a:cubicBezTo>
                  <a:cubicBezTo>
                    <a:pt x="20" y="42"/>
                    <a:pt x="20" y="42"/>
                    <a:pt x="20" y="42"/>
                  </a:cubicBezTo>
                  <a:cubicBezTo>
                    <a:pt x="20" y="42"/>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2"/>
                    <a:pt x="20" y="42"/>
                    <a:pt x="20" y="42"/>
                  </a:cubicBezTo>
                  <a:cubicBezTo>
                    <a:pt x="20" y="42"/>
                    <a:pt x="20" y="42"/>
                    <a:pt x="20" y="42"/>
                  </a:cubicBezTo>
                  <a:cubicBezTo>
                    <a:pt x="20" y="42"/>
                    <a:pt x="20" y="42"/>
                    <a:pt x="20" y="42"/>
                  </a:cubicBezTo>
                  <a:close/>
                  <a:moveTo>
                    <a:pt x="65" y="37"/>
                  </a:moveTo>
                  <a:cubicBezTo>
                    <a:pt x="65" y="52"/>
                    <a:pt x="52" y="65"/>
                    <a:pt x="37" y="65"/>
                  </a:cubicBezTo>
                  <a:cubicBezTo>
                    <a:pt x="21" y="65"/>
                    <a:pt x="9" y="52"/>
                    <a:pt x="9" y="37"/>
                  </a:cubicBezTo>
                  <a:cubicBezTo>
                    <a:pt x="9" y="21"/>
                    <a:pt x="21" y="9"/>
                    <a:pt x="37" y="9"/>
                  </a:cubicBezTo>
                  <a:cubicBezTo>
                    <a:pt x="52" y="9"/>
                    <a:pt x="65" y="21"/>
                    <a:pt x="65" y="37"/>
                  </a:cubicBezTo>
                  <a:close/>
                  <a:moveTo>
                    <a:pt x="62" y="35"/>
                  </a:moveTo>
                  <a:cubicBezTo>
                    <a:pt x="62" y="35"/>
                    <a:pt x="62" y="35"/>
                    <a:pt x="62" y="35"/>
                  </a:cubicBezTo>
                  <a:cubicBezTo>
                    <a:pt x="62" y="35"/>
                    <a:pt x="62" y="35"/>
                    <a:pt x="62" y="35"/>
                  </a:cubicBezTo>
                  <a:cubicBezTo>
                    <a:pt x="62" y="35"/>
                    <a:pt x="62" y="35"/>
                    <a:pt x="62" y="35"/>
                  </a:cubicBezTo>
                  <a:cubicBezTo>
                    <a:pt x="62" y="35"/>
                    <a:pt x="62" y="35"/>
                    <a:pt x="62" y="35"/>
                  </a:cubicBezTo>
                  <a:cubicBezTo>
                    <a:pt x="62" y="35"/>
                    <a:pt x="62" y="35"/>
                    <a:pt x="62" y="35"/>
                  </a:cubicBezTo>
                  <a:cubicBezTo>
                    <a:pt x="62" y="35"/>
                    <a:pt x="62" y="35"/>
                    <a:pt x="62" y="35"/>
                  </a:cubicBezTo>
                  <a:cubicBezTo>
                    <a:pt x="62" y="35"/>
                    <a:pt x="62" y="35"/>
                    <a:pt x="62" y="35"/>
                  </a:cubicBezTo>
                  <a:cubicBezTo>
                    <a:pt x="62" y="35"/>
                    <a:pt x="62" y="35"/>
                    <a:pt x="62" y="35"/>
                  </a:cubicBezTo>
                  <a:cubicBezTo>
                    <a:pt x="62" y="35"/>
                    <a:pt x="62" y="35"/>
                    <a:pt x="62" y="35"/>
                  </a:cubicBezTo>
                  <a:cubicBezTo>
                    <a:pt x="62" y="35"/>
                    <a:pt x="62" y="35"/>
                    <a:pt x="62" y="35"/>
                  </a:cubicBezTo>
                  <a:cubicBezTo>
                    <a:pt x="62" y="35"/>
                    <a:pt x="62" y="35"/>
                    <a:pt x="62" y="35"/>
                  </a:cubicBezTo>
                  <a:cubicBezTo>
                    <a:pt x="62" y="35"/>
                    <a:pt x="62" y="35"/>
                    <a:pt x="62" y="35"/>
                  </a:cubicBezTo>
                  <a:cubicBezTo>
                    <a:pt x="62" y="35"/>
                    <a:pt x="62" y="35"/>
                    <a:pt x="62" y="35"/>
                  </a:cubicBezTo>
                  <a:close/>
                  <a:moveTo>
                    <a:pt x="61" y="35"/>
                  </a:moveTo>
                  <a:cubicBezTo>
                    <a:pt x="61" y="35"/>
                    <a:pt x="61" y="35"/>
                    <a:pt x="61" y="35"/>
                  </a:cubicBezTo>
                  <a:cubicBezTo>
                    <a:pt x="61" y="35"/>
                    <a:pt x="61" y="35"/>
                    <a:pt x="61" y="35"/>
                  </a:cubicBezTo>
                  <a:cubicBezTo>
                    <a:pt x="61" y="35"/>
                    <a:pt x="61" y="35"/>
                    <a:pt x="61" y="35"/>
                  </a:cubicBezTo>
                  <a:cubicBezTo>
                    <a:pt x="61" y="35"/>
                    <a:pt x="61" y="35"/>
                    <a:pt x="61" y="35"/>
                  </a:cubicBezTo>
                  <a:cubicBezTo>
                    <a:pt x="62" y="35"/>
                    <a:pt x="62" y="35"/>
                    <a:pt x="62" y="35"/>
                  </a:cubicBezTo>
                  <a:cubicBezTo>
                    <a:pt x="62" y="35"/>
                    <a:pt x="62" y="35"/>
                    <a:pt x="62" y="35"/>
                  </a:cubicBezTo>
                  <a:cubicBezTo>
                    <a:pt x="62" y="35"/>
                    <a:pt x="62" y="35"/>
                    <a:pt x="62" y="35"/>
                  </a:cubicBezTo>
                  <a:cubicBezTo>
                    <a:pt x="62" y="35"/>
                    <a:pt x="62" y="35"/>
                    <a:pt x="62" y="35"/>
                  </a:cubicBezTo>
                  <a:cubicBezTo>
                    <a:pt x="62" y="35"/>
                    <a:pt x="62" y="35"/>
                    <a:pt x="62" y="35"/>
                  </a:cubicBezTo>
                  <a:cubicBezTo>
                    <a:pt x="62" y="35"/>
                    <a:pt x="61" y="35"/>
                    <a:pt x="61" y="35"/>
                  </a:cubicBezTo>
                  <a:cubicBezTo>
                    <a:pt x="61" y="35"/>
                    <a:pt x="61" y="35"/>
                    <a:pt x="61" y="35"/>
                  </a:cubicBezTo>
                  <a:cubicBezTo>
                    <a:pt x="61" y="35"/>
                    <a:pt x="61" y="35"/>
                    <a:pt x="61" y="35"/>
                  </a:cubicBezTo>
                  <a:close/>
                  <a:moveTo>
                    <a:pt x="61" y="34"/>
                  </a:moveTo>
                  <a:cubicBezTo>
                    <a:pt x="61" y="34"/>
                    <a:pt x="61" y="34"/>
                    <a:pt x="61" y="34"/>
                  </a:cubicBezTo>
                  <a:cubicBezTo>
                    <a:pt x="61" y="34"/>
                    <a:pt x="61" y="34"/>
                    <a:pt x="61" y="34"/>
                  </a:cubicBezTo>
                  <a:cubicBezTo>
                    <a:pt x="61" y="34"/>
                    <a:pt x="61" y="34"/>
                    <a:pt x="61" y="34"/>
                  </a:cubicBezTo>
                  <a:cubicBezTo>
                    <a:pt x="61" y="34"/>
                    <a:pt x="61" y="34"/>
                    <a:pt x="61" y="34"/>
                  </a:cubicBezTo>
                  <a:cubicBezTo>
                    <a:pt x="61" y="34"/>
                    <a:pt x="61" y="34"/>
                    <a:pt x="61" y="34"/>
                  </a:cubicBezTo>
                  <a:cubicBezTo>
                    <a:pt x="61" y="34"/>
                    <a:pt x="61" y="34"/>
                    <a:pt x="61" y="34"/>
                  </a:cubicBezTo>
                  <a:cubicBezTo>
                    <a:pt x="61" y="34"/>
                    <a:pt x="61" y="34"/>
                    <a:pt x="61" y="34"/>
                  </a:cubicBezTo>
                  <a:cubicBezTo>
                    <a:pt x="61" y="34"/>
                    <a:pt x="61" y="34"/>
                    <a:pt x="61" y="34"/>
                  </a:cubicBezTo>
                  <a:cubicBezTo>
                    <a:pt x="61" y="34"/>
                    <a:pt x="61" y="34"/>
                    <a:pt x="61" y="34"/>
                  </a:cubicBezTo>
                  <a:cubicBezTo>
                    <a:pt x="61" y="34"/>
                    <a:pt x="61" y="34"/>
                    <a:pt x="61" y="34"/>
                  </a:cubicBezTo>
                  <a:cubicBezTo>
                    <a:pt x="61" y="34"/>
                    <a:pt x="61" y="34"/>
                    <a:pt x="61" y="34"/>
                  </a:cubicBezTo>
                  <a:cubicBezTo>
                    <a:pt x="61" y="34"/>
                    <a:pt x="61" y="34"/>
                    <a:pt x="61" y="34"/>
                  </a:cubicBezTo>
                  <a:cubicBezTo>
                    <a:pt x="61" y="34"/>
                    <a:pt x="61" y="34"/>
                    <a:pt x="61" y="34"/>
                  </a:cubicBezTo>
                  <a:cubicBezTo>
                    <a:pt x="61" y="34"/>
                    <a:pt x="61" y="34"/>
                    <a:pt x="61" y="34"/>
                  </a:cubicBezTo>
                  <a:close/>
                  <a:moveTo>
                    <a:pt x="61" y="28"/>
                  </a:move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1" y="27"/>
                    <a:pt x="61" y="27"/>
                  </a:cubicBezTo>
                  <a:cubicBezTo>
                    <a:pt x="61"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6"/>
                    <a:pt x="60" y="26"/>
                    <a:pt x="60" y="26"/>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1" y="27"/>
                    <a:pt x="61" y="27"/>
                  </a:cubicBezTo>
                  <a:cubicBezTo>
                    <a:pt x="61" y="27"/>
                    <a:pt x="61" y="27"/>
                    <a:pt x="61" y="27"/>
                  </a:cubicBezTo>
                  <a:cubicBezTo>
                    <a:pt x="61" y="27"/>
                    <a:pt x="61"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7"/>
                    <a:pt x="60" y="27"/>
                  </a:cubicBezTo>
                  <a:cubicBezTo>
                    <a:pt x="60" y="27"/>
                    <a:pt x="60" y="28"/>
                    <a:pt x="60" y="28"/>
                  </a:cubicBezTo>
                  <a:cubicBezTo>
                    <a:pt x="60" y="28"/>
                    <a:pt x="60" y="28"/>
                    <a:pt x="60" y="28"/>
                  </a:cubicBezTo>
                  <a:cubicBezTo>
                    <a:pt x="60" y="28"/>
                    <a:pt x="60" y="28"/>
                    <a:pt x="60" y="28"/>
                  </a:cubicBezTo>
                  <a:cubicBezTo>
                    <a:pt x="60" y="28"/>
                    <a:pt x="60" y="28"/>
                    <a:pt x="60" y="28"/>
                  </a:cubicBezTo>
                  <a:cubicBezTo>
                    <a:pt x="60" y="28"/>
                    <a:pt x="60" y="28"/>
                    <a:pt x="60" y="28"/>
                  </a:cubicBezTo>
                  <a:cubicBezTo>
                    <a:pt x="60" y="28"/>
                    <a:pt x="60" y="28"/>
                    <a:pt x="60" y="28"/>
                  </a:cubicBezTo>
                  <a:cubicBezTo>
                    <a:pt x="60" y="28"/>
                    <a:pt x="60" y="28"/>
                    <a:pt x="60" y="28"/>
                  </a:cubicBezTo>
                  <a:cubicBezTo>
                    <a:pt x="60" y="28"/>
                    <a:pt x="60" y="28"/>
                    <a:pt x="60" y="28"/>
                  </a:cubicBezTo>
                  <a:cubicBezTo>
                    <a:pt x="60" y="27"/>
                    <a:pt x="60" y="27"/>
                    <a:pt x="60" y="27"/>
                  </a:cubicBezTo>
                  <a:cubicBezTo>
                    <a:pt x="60" y="27"/>
                    <a:pt x="60"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0" y="27"/>
                    <a:pt x="60" y="27"/>
                    <a:pt x="60" y="27"/>
                  </a:cubicBezTo>
                  <a:cubicBezTo>
                    <a:pt x="60" y="27"/>
                    <a:pt x="60" y="27"/>
                    <a:pt x="60" y="27"/>
                  </a:cubicBezTo>
                  <a:cubicBezTo>
                    <a:pt x="60" y="27"/>
                    <a:pt x="60" y="27"/>
                    <a:pt x="60"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7"/>
                  </a:cubicBezTo>
                  <a:cubicBezTo>
                    <a:pt x="61" y="27"/>
                    <a:pt x="61" y="27"/>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ubicBezTo>
                    <a:pt x="61" y="28"/>
                    <a:pt x="61" y="28"/>
                    <a:pt x="61" y="28"/>
                  </a:cubicBezTo>
                  <a:close/>
                  <a:moveTo>
                    <a:pt x="61" y="29"/>
                  </a:moveTo>
                  <a:cubicBezTo>
                    <a:pt x="61" y="29"/>
                    <a:pt x="61" y="29"/>
                    <a:pt x="61" y="29"/>
                  </a:cubicBezTo>
                  <a:cubicBezTo>
                    <a:pt x="61" y="30"/>
                    <a:pt x="61" y="30"/>
                    <a:pt x="61" y="30"/>
                  </a:cubicBezTo>
                  <a:cubicBezTo>
                    <a:pt x="61" y="30"/>
                    <a:pt x="61" y="30"/>
                    <a:pt x="61" y="30"/>
                  </a:cubicBezTo>
                  <a:cubicBezTo>
                    <a:pt x="61" y="30"/>
                    <a:pt x="61" y="30"/>
                    <a:pt x="61" y="30"/>
                  </a:cubicBezTo>
                  <a:cubicBezTo>
                    <a:pt x="61" y="29"/>
                    <a:pt x="61" y="30"/>
                    <a:pt x="61" y="30"/>
                  </a:cubicBezTo>
                  <a:cubicBezTo>
                    <a:pt x="61" y="30"/>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ubicBezTo>
                    <a:pt x="61" y="29"/>
                    <a:pt x="61" y="29"/>
                    <a:pt x="61" y="29"/>
                  </a:cubicBezTo>
                  <a:close/>
                  <a:moveTo>
                    <a:pt x="61" y="39"/>
                  </a:moveTo>
                  <a:cubicBezTo>
                    <a:pt x="61" y="39"/>
                    <a:pt x="61" y="39"/>
                    <a:pt x="61" y="39"/>
                  </a:cubicBezTo>
                  <a:cubicBezTo>
                    <a:pt x="61" y="39"/>
                    <a:pt x="61" y="39"/>
                    <a:pt x="61" y="39"/>
                  </a:cubicBezTo>
                  <a:cubicBezTo>
                    <a:pt x="61" y="39"/>
                    <a:pt x="61" y="39"/>
                    <a:pt x="61" y="39"/>
                  </a:cubicBezTo>
                  <a:cubicBezTo>
                    <a:pt x="61" y="39"/>
                    <a:pt x="61" y="39"/>
                    <a:pt x="61" y="39"/>
                  </a:cubicBezTo>
                  <a:cubicBezTo>
                    <a:pt x="61" y="39"/>
                    <a:pt x="61" y="39"/>
                    <a:pt x="61" y="39"/>
                  </a:cubicBezTo>
                  <a:cubicBezTo>
                    <a:pt x="61" y="39"/>
                    <a:pt x="61" y="39"/>
                    <a:pt x="61" y="39"/>
                  </a:cubicBezTo>
                  <a:cubicBezTo>
                    <a:pt x="61" y="39"/>
                    <a:pt x="61" y="39"/>
                    <a:pt x="61" y="39"/>
                  </a:cubicBezTo>
                  <a:cubicBezTo>
                    <a:pt x="61" y="39"/>
                    <a:pt x="61" y="39"/>
                    <a:pt x="61" y="39"/>
                  </a:cubicBezTo>
                  <a:cubicBezTo>
                    <a:pt x="61" y="39"/>
                    <a:pt x="61" y="39"/>
                    <a:pt x="61" y="39"/>
                  </a:cubicBezTo>
                  <a:cubicBezTo>
                    <a:pt x="61" y="39"/>
                    <a:pt x="61" y="39"/>
                    <a:pt x="61" y="39"/>
                  </a:cubicBezTo>
                  <a:cubicBezTo>
                    <a:pt x="61" y="39"/>
                    <a:pt x="61" y="39"/>
                    <a:pt x="61" y="39"/>
                  </a:cubicBezTo>
                  <a:cubicBezTo>
                    <a:pt x="61" y="39"/>
                    <a:pt x="61" y="39"/>
                    <a:pt x="61" y="39"/>
                  </a:cubicBezTo>
                  <a:cubicBezTo>
                    <a:pt x="61" y="39"/>
                    <a:pt x="61" y="39"/>
                    <a:pt x="61" y="39"/>
                  </a:cubicBezTo>
                  <a:cubicBezTo>
                    <a:pt x="61" y="39"/>
                    <a:pt x="61" y="39"/>
                    <a:pt x="61" y="39"/>
                  </a:cubicBezTo>
                  <a:cubicBezTo>
                    <a:pt x="61" y="39"/>
                    <a:pt x="61" y="39"/>
                    <a:pt x="61" y="39"/>
                  </a:cubicBezTo>
                  <a:cubicBezTo>
                    <a:pt x="61" y="39"/>
                    <a:pt x="61" y="39"/>
                    <a:pt x="61" y="39"/>
                  </a:cubicBezTo>
                  <a:cubicBezTo>
                    <a:pt x="61" y="39"/>
                    <a:pt x="61" y="39"/>
                    <a:pt x="61" y="39"/>
                  </a:cubicBezTo>
                  <a:close/>
                  <a:moveTo>
                    <a:pt x="59" y="31"/>
                  </a:moveTo>
                  <a:cubicBezTo>
                    <a:pt x="59" y="31"/>
                    <a:pt x="59" y="31"/>
                    <a:pt x="59" y="31"/>
                  </a:cubicBezTo>
                  <a:cubicBezTo>
                    <a:pt x="59" y="31"/>
                    <a:pt x="59" y="31"/>
                    <a:pt x="59" y="31"/>
                  </a:cubicBezTo>
                  <a:cubicBezTo>
                    <a:pt x="59" y="31"/>
                    <a:pt x="59" y="31"/>
                    <a:pt x="59" y="31"/>
                  </a:cubicBezTo>
                  <a:cubicBezTo>
                    <a:pt x="59" y="31"/>
                    <a:pt x="60" y="31"/>
                    <a:pt x="60" y="31"/>
                  </a:cubicBezTo>
                  <a:cubicBezTo>
                    <a:pt x="60"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lose/>
                  <a:moveTo>
                    <a:pt x="59" y="29"/>
                  </a:move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9" y="29"/>
                    <a:pt x="59" y="29"/>
                  </a:cubicBezTo>
                  <a:cubicBezTo>
                    <a:pt x="59" y="29"/>
                    <a:pt x="58" y="29"/>
                    <a:pt x="58" y="29"/>
                  </a:cubicBezTo>
                  <a:cubicBezTo>
                    <a:pt x="58" y="29"/>
                    <a:pt x="58" y="29"/>
                    <a:pt x="58" y="29"/>
                  </a:cubicBezTo>
                  <a:cubicBezTo>
                    <a:pt x="58" y="29"/>
                    <a:pt x="58" y="29"/>
                    <a:pt x="58" y="29"/>
                  </a:cubicBezTo>
                  <a:cubicBezTo>
                    <a:pt x="58" y="29"/>
                    <a:pt x="58" y="29"/>
                    <a:pt x="58" y="29"/>
                  </a:cubicBezTo>
                  <a:cubicBezTo>
                    <a:pt x="58" y="29"/>
                    <a:pt x="58" y="29"/>
                    <a:pt x="58" y="29"/>
                  </a:cubicBezTo>
                  <a:cubicBezTo>
                    <a:pt x="58" y="29"/>
                    <a:pt x="58" y="29"/>
                    <a:pt x="58" y="29"/>
                  </a:cubicBezTo>
                  <a:cubicBezTo>
                    <a:pt x="58" y="29"/>
                    <a:pt x="58" y="29"/>
                    <a:pt x="58" y="29"/>
                  </a:cubicBezTo>
                  <a:cubicBezTo>
                    <a:pt x="58" y="29"/>
                    <a:pt x="58" y="29"/>
                    <a:pt x="58" y="29"/>
                  </a:cubicBezTo>
                  <a:cubicBezTo>
                    <a:pt x="58" y="29"/>
                    <a:pt x="58" y="29"/>
                    <a:pt x="58" y="29"/>
                  </a:cubicBezTo>
                  <a:cubicBezTo>
                    <a:pt x="58" y="29"/>
                    <a:pt x="58" y="29"/>
                    <a:pt x="59" y="29"/>
                  </a:cubicBezTo>
                  <a:cubicBezTo>
                    <a:pt x="59" y="29"/>
                    <a:pt x="59" y="29"/>
                    <a:pt x="59" y="29"/>
                  </a:cubicBezTo>
                  <a:cubicBezTo>
                    <a:pt x="59" y="29"/>
                    <a:pt x="59" y="29"/>
                    <a:pt x="59" y="29"/>
                  </a:cubicBezTo>
                  <a:close/>
                  <a:moveTo>
                    <a:pt x="58" y="33"/>
                  </a:moveTo>
                  <a:cubicBezTo>
                    <a:pt x="58" y="33"/>
                    <a:pt x="58" y="33"/>
                    <a:pt x="58" y="33"/>
                  </a:cubicBezTo>
                  <a:cubicBezTo>
                    <a:pt x="58" y="33"/>
                    <a:pt x="58" y="33"/>
                    <a:pt x="58" y="33"/>
                  </a:cubicBezTo>
                  <a:cubicBezTo>
                    <a:pt x="58" y="33"/>
                    <a:pt x="58" y="33"/>
                    <a:pt x="58" y="33"/>
                  </a:cubicBezTo>
                  <a:cubicBezTo>
                    <a:pt x="58" y="33"/>
                    <a:pt x="58" y="33"/>
                    <a:pt x="58" y="33"/>
                  </a:cubicBezTo>
                  <a:cubicBezTo>
                    <a:pt x="58" y="33"/>
                    <a:pt x="58" y="33"/>
                    <a:pt x="58" y="33"/>
                  </a:cubicBezTo>
                  <a:cubicBezTo>
                    <a:pt x="58" y="33"/>
                    <a:pt x="58" y="33"/>
                    <a:pt x="58" y="33"/>
                  </a:cubicBezTo>
                  <a:cubicBezTo>
                    <a:pt x="58" y="33"/>
                    <a:pt x="58" y="33"/>
                    <a:pt x="58" y="33"/>
                  </a:cubicBezTo>
                  <a:cubicBezTo>
                    <a:pt x="58" y="33"/>
                    <a:pt x="58" y="33"/>
                    <a:pt x="58" y="33"/>
                  </a:cubicBezTo>
                  <a:cubicBezTo>
                    <a:pt x="58" y="33"/>
                    <a:pt x="58" y="33"/>
                    <a:pt x="58" y="33"/>
                  </a:cubicBezTo>
                  <a:cubicBezTo>
                    <a:pt x="58" y="33"/>
                    <a:pt x="58" y="33"/>
                    <a:pt x="58" y="33"/>
                  </a:cubicBezTo>
                  <a:cubicBezTo>
                    <a:pt x="58" y="33"/>
                    <a:pt x="58" y="33"/>
                    <a:pt x="58" y="33"/>
                  </a:cubicBezTo>
                  <a:cubicBezTo>
                    <a:pt x="58" y="33"/>
                    <a:pt x="58" y="33"/>
                    <a:pt x="58" y="33"/>
                  </a:cubicBezTo>
                  <a:cubicBezTo>
                    <a:pt x="58" y="33"/>
                    <a:pt x="58" y="33"/>
                    <a:pt x="58" y="33"/>
                  </a:cubicBezTo>
                  <a:close/>
                  <a:moveTo>
                    <a:pt x="59" y="30"/>
                  </a:move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lose/>
                  <a:moveTo>
                    <a:pt x="59" y="31"/>
                  </a:move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0"/>
                  </a:cubicBezTo>
                  <a:cubicBezTo>
                    <a:pt x="59" y="30"/>
                    <a:pt x="59" y="30"/>
                    <a:pt x="59" y="30"/>
                  </a:cubicBezTo>
                  <a:cubicBezTo>
                    <a:pt x="59" y="30"/>
                    <a:pt x="59" y="31"/>
                    <a:pt x="59" y="31"/>
                  </a:cubicBezTo>
                  <a:cubicBezTo>
                    <a:pt x="59" y="31"/>
                    <a:pt x="59" y="31"/>
                    <a:pt x="59" y="31"/>
                  </a:cubicBezTo>
                  <a:cubicBezTo>
                    <a:pt x="59" y="31"/>
                    <a:pt x="59" y="31"/>
                    <a:pt x="59" y="31"/>
                  </a:cubicBezTo>
                  <a:close/>
                  <a:moveTo>
                    <a:pt x="59" y="38"/>
                  </a:moveTo>
                  <a:cubicBezTo>
                    <a:pt x="59" y="38"/>
                    <a:pt x="59" y="38"/>
                    <a:pt x="59" y="38"/>
                  </a:cubicBezTo>
                  <a:cubicBezTo>
                    <a:pt x="59" y="38"/>
                    <a:pt x="59" y="38"/>
                    <a:pt x="59" y="38"/>
                  </a:cubicBezTo>
                  <a:cubicBezTo>
                    <a:pt x="59" y="38"/>
                    <a:pt x="59" y="38"/>
                    <a:pt x="59" y="38"/>
                  </a:cubicBezTo>
                  <a:cubicBezTo>
                    <a:pt x="59" y="38"/>
                    <a:pt x="59" y="38"/>
                    <a:pt x="59" y="38"/>
                  </a:cubicBezTo>
                  <a:cubicBezTo>
                    <a:pt x="59" y="38"/>
                    <a:pt x="59" y="38"/>
                    <a:pt x="59" y="38"/>
                  </a:cubicBezTo>
                  <a:cubicBezTo>
                    <a:pt x="59" y="38"/>
                    <a:pt x="59" y="38"/>
                    <a:pt x="59" y="38"/>
                  </a:cubicBezTo>
                  <a:cubicBezTo>
                    <a:pt x="59" y="38"/>
                    <a:pt x="59" y="38"/>
                    <a:pt x="59" y="38"/>
                  </a:cubicBezTo>
                  <a:cubicBezTo>
                    <a:pt x="59" y="38"/>
                    <a:pt x="59" y="38"/>
                    <a:pt x="59" y="38"/>
                  </a:cubicBezTo>
                  <a:cubicBezTo>
                    <a:pt x="59" y="38"/>
                    <a:pt x="59" y="38"/>
                    <a:pt x="59" y="38"/>
                  </a:cubicBezTo>
                  <a:cubicBezTo>
                    <a:pt x="59" y="38"/>
                    <a:pt x="59" y="38"/>
                    <a:pt x="59" y="38"/>
                  </a:cubicBezTo>
                  <a:cubicBezTo>
                    <a:pt x="59" y="38"/>
                    <a:pt x="59" y="38"/>
                    <a:pt x="59" y="38"/>
                  </a:cubicBezTo>
                  <a:cubicBezTo>
                    <a:pt x="59" y="38"/>
                    <a:pt x="59" y="38"/>
                    <a:pt x="59" y="38"/>
                  </a:cubicBezTo>
                  <a:cubicBezTo>
                    <a:pt x="59" y="38"/>
                    <a:pt x="59" y="38"/>
                    <a:pt x="59" y="38"/>
                  </a:cubicBezTo>
                  <a:cubicBezTo>
                    <a:pt x="59" y="38"/>
                    <a:pt x="59" y="38"/>
                    <a:pt x="59" y="38"/>
                  </a:cubicBezTo>
                  <a:cubicBezTo>
                    <a:pt x="59" y="38"/>
                    <a:pt x="59" y="38"/>
                    <a:pt x="59" y="38"/>
                  </a:cubicBezTo>
                  <a:cubicBezTo>
                    <a:pt x="59" y="38"/>
                    <a:pt x="59" y="38"/>
                    <a:pt x="59" y="38"/>
                  </a:cubicBezTo>
                  <a:cubicBezTo>
                    <a:pt x="59" y="38"/>
                    <a:pt x="59" y="38"/>
                    <a:pt x="59" y="38"/>
                  </a:cubicBezTo>
                  <a:close/>
                  <a:moveTo>
                    <a:pt x="59" y="30"/>
                  </a:move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ubicBezTo>
                    <a:pt x="59" y="30"/>
                    <a:pt x="59" y="30"/>
                    <a:pt x="59" y="30"/>
                  </a:cubicBezTo>
                  <a:close/>
                  <a:moveTo>
                    <a:pt x="59" y="31"/>
                  </a:move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ubicBezTo>
                    <a:pt x="59" y="31"/>
                    <a:pt x="59" y="31"/>
                    <a:pt x="59" y="31"/>
                  </a:cubicBezTo>
                  <a:close/>
                  <a:moveTo>
                    <a:pt x="58" y="31"/>
                  </a:move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lose/>
                  <a:moveTo>
                    <a:pt x="58" y="31"/>
                  </a:move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ubicBezTo>
                    <a:pt x="58" y="31"/>
                    <a:pt x="58" y="31"/>
                    <a:pt x="58" y="31"/>
                  </a:cubicBezTo>
                  <a:close/>
                  <a:moveTo>
                    <a:pt x="57" y="31"/>
                  </a:move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0"/>
                    <a:pt x="57" y="30"/>
                  </a:cubicBezTo>
                  <a:cubicBezTo>
                    <a:pt x="57" y="30"/>
                    <a:pt x="57" y="30"/>
                    <a:pt x="57" y="30"/>
                  </a:cubicBezTo>
                  <a:cubicBezTo>
                    <a:pt x="57" y="30"/>
                    <a:pt x="57" y="30"/>
                    <a:pt x="57" y="30"/>
                  </a:cubicBezTo>
                  <a:cubicBezTo>
                    <a:pt x="57" y="30"/>
                    <a:pt x="57" y="30"/>
                    <a:pt x="57" y="30"/>
                  </a:cubicBezTo>
                  <a:cubicBezTo>
                    <a:pt x="57" y="30"/>
                    <a:pt x="57" y="30"/>
                    <a:pt x="57" y="30"/>
                  </a:cubicBezTo>
                  <a:cubicBezTo>
                    <a:pt x="57" y="30"/>
                    <a:pt x="57" y="30"/>
                    <a:pt x="57" y="30"/>
                  </a:cubicBezTo>
                  <a:cubicBezTo>
                    <a:pt x="57" y="30"/>
                    <a:pt x="57" y="30"/>
                    <a:pt x="57" y="30"/>
                  </a:cubicBezTo>
                  <a:cubicBezTo>
                    <a:pt x="57" y="30"/>
                    <a:pt x="57" y="30"/>
                    <a:pt x="57" y="30"/>
                  </a:cubicBezTo>
                  <a:cubicBezTo>
                    <a:pt x="57" y="30"/>
                    <a:pt x="57" y="30"/>
                    <a:pt x="57" y="30"/>
                  </a:cubicBezTo>
                  <a:cubicBezTo>
                    <a:pt x="57" y="30"/>
                    <a:pt x="57" y="30"/>
                    <a:pt x="57" y="30"/>
                  </a:cubicBezTo>
                  <a:cubicBezTo>
                    <a:pt x="57" y="30"/>
                    <a:pt x="57" y="30"/>
                    <a:pt x="57" y="30"/>
                  </a:cubicBezTo>
                  <a:cubicBezTo>
                    <a:pt x="57" y="30"/>
                    <a:pt x="57" y="30"/>
                    <a:pt x="57" y="30"/>
                  </a:cubicBezTo>
                  <a:cubicBezTo>
                    <a:pt x="57" y="30"/>
                    <a:pt x="57" y="30"/>
                    <a:pt x="57" y="30"/>
                  </a:cubicBezTo>
                  <a:cubicBezTo>
                    <a:pt x="57" y="30"/>
                    <a:pt x="57" y="30"/>
                    <a:pt x="57" y="30"/>
                  </a:cubicBezTo>
                  <a:cubicBezTo>
                    <a:pt x="57" y="30"/>
                    <a:pt x="57" y="30"/>
                    <a:pt x="57" y="30"/>
                  </a:cubicBezTo>
                  <a:cubicBezTo>
                    <a:pt x="57" y="30"/>
                    <a:pt x="57" y="30"/>
                    <a:pt x="57" y="30"/>
                  </a:cubicBezTo>
                  <a:cubicBezTo>
                    <a:pt x="57" y="30"/>
                    <a:pt x="57" y="30"/>
                    <a:pt x="57" y="30"/>
                  </a:cubicBezTo>
                  <a:cubicBezTo>
                    <a:pt x="57" y="30"/>
                    <a:pt x="57" y="30"/>
                    <a:pt x="57" y="30"/>
                  </a:cubicBezTo>
                  <a:cubicBezTo>
                    <a:pt x="57" y="30"/>
                    <a:pt x="57" y="30"/>
                    <a:pt x="57" y="30"/>
                  </a:cubicBezTo>
                  <a:cubicBezTo>
                    <a:pt x="57" y="30"/>
                    <a:pt x="57" y="30"/>
                    <a:pt x="57" y="30"/>
                  </a:cubicBezTo>
                  <a:cubicBezTo>
                    <a:pt x="57" y="30"/>
                    <a:pt x="57" y="30"/>
                    <a:pt x="57" y="30"/>
                  </a:cubicBezTo>
                  <a:cubicBezTo>
                    <a:pt x="57" y="30"/>
                    <a:pt x="57" y="30"/>
                    <a:pt x="57" y="30"/>
                  </a:cubicBezTo>
                  <a:cubicBezTo>
                    <a:pt x="57" y="30"/>
                    <a:pt x="57" y="30"/>
                    <a:pt x="57" y="30"/>
                  </a:cubicBezTo>
                  <a:cubicBezTo>
                    <a:pt x="57" y="30"/>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ubicBezTo>
                    <a:pt x="57" y="31"/>
                    <a:pt x="57" y="31"/>
                    <a:pt x="57" y="31"/>
                  </a:cubicBezTo>
                  <a:close/>
                  <a:moveTo>
                    <a:pt x="57" y="31"/>
                  </a:moveTo>
                  <a:cubicBezTo>
                    <a:pt x="57" y="31"/>
                    <a:pt x="57" y="31"/>
                    <a:pt x="57" y="31"/>
                  </a:cubicBezTo>
                  <a:cubicBezTo>
                    <a:pt x="57" y="31"/>
                    <a:pt x="57" y="31"/>
                    <a:pt x="57" y="31"/>
                  </a:cubicBezTo>
                  <a:cubicBezTo>
                    <a:pt x="58" y="31"/>
                    <a:pt x="58" y="31"/>
                    <a:pt x="58" y="30"/>
                  </a:cubicBezTo>
                  <a:cubicBezTo>
                    <a:pt x="58" y="30"/>
                    <a:pt x="58" y="30"/>
                    <a:pt x="58" y="30"/>
                  </a:cubicBezTo>
                  <a:cubicBezTo>
                    <a:pt x="58" y="30"/>
                    <a:pt x="58" y="30"/>
                    <a:pt x="58" y="30"/>
                  </a:cubicBezTo>
                  <a:cubicBezTo>
                    <a:pt x="58" y="30"/>
                    <a:pt x="58" y="30"/>
                    <a:pt x="58" y="30"/>
                  </a:cubicBezTo>
                  <a:cubicBezTo>
                    <a:pt x="58" y="30"/>
                    <a:pt x="58" y="30"/>
                    <a:pt x="58" y="30"/>
                  </a:cubicBezTo>
                  <a:cubicBezTo>
                    <a:pt x="58" y="30"/>
                    <a:pt x="58" y="30"/>
                    <a:pt x="58" y="30"/>
                  </a:cubicBezTo>
                  <a:cubicBezTo>
                    <a:pt x="58" y="30"/>
                    <a:pt x="57" y="30"/>
                    <a:pt x="57" y="30"/>
                  </a:cubicBezTo>
                  <a:cubicBezTo>
                    <a:pt x="57" y="30"/>
                    <a:pt x="57" y="30"/>
                    <a:pt x="57" y="30"/>
                  </a:cubicBezTo>
                  <a:cubicBezTo>
                    <a:pt x="57" y="30"/>
                    <a:pt x="57" y="30"/>
                    <a:pt x="57" y="31"/>
                  </a:cubicBezTo>
                  <a:cubicBezTo>
                    <a:pt x="57" y="31"/>
                    <a:pt x="57" y="31"/>
                    <a:pt x="57" y="31"/>
                  </a:cubicBezTo>
                  <a:cubicBezTo>
                    <a:pt x="57" y="31"/>
                    <a:pt x="57" y="31"/>
                    <a:pt x="57" y="31"/>
                  </a:cubicBezTo>
                  <a:close/>
                  <a:moveTo>
                    <a:pt x="57" y="31"/>
                  </a:moveTo>
                  <a:cubicBezTo>
                    <a:pt x="56" y="31"/>
                    <a:pt x="56" y="31"/>
                    <a:pt x="56" y="31"/>
                  </a:cubicBezTo>
                  <a:cubicBezTo>
                    <a:pt x="56" y="31"/>
                    <a:pt x="56" y="31"/>
                    <a:pt x="56" y="31"/>
                  </a:cubicBezTo>
                  <a:cubicBezTo>
                    <a:pt x="56" y="31"/>
                    <a:pt x="56" y="31"/>
                    <a:pt x="56" y="31"/>
                  </a:cubicBezTo>
                  <a:cubicBezTo>
                    <a:pt x="56" y="31"/>
                    <a:pt x="56" y="31"/>
                    <a:pt x="56" y="31"/>
                  </a:cubicBezTo>
                  <a:cubicBezTo>
                    <a:pt x="56" y="31"/>
                    <a:pt x="56" y="31"/>
                    <a:pt x="56" y="31"/>
                  </a:cubicBezTo>
                  <a:cubicBezTo>
                    <a:pt x="56" y="31"/>
                    <a:pt x="56" y="31"/>
                    <a:pt x="56" y="31"/>
                  </a:cubicBezTo>
                  <a:cubicBezTo>
                    <a:pt x="56" y="31"/>
                    <a:pt x="56" y="31"/>
                    <a:pt x="56" y="31"/>
                  </a:cubicBezTo>
                  <a:cubicBezTo>
                    <a:pt x="56" y="31"/>
                    <a:pt x="56" y="31"/>
                    <a:pt x="57" y="31"/>
                  </a:cubicBezTo>
                  <a:cubicBezTo>
                    <a:pt x="57" y="31"/>
                    <a:pt x="57" y="31"/>
                    <a:pt x="57" y="31"/>
                  </a:cubicBezTo>
                  <a:cubicBezTo>
                    <a:pt x="57" y="31"/>
                    <a:pt x="57" y="31"/>
                    <a:pt x="57" y="31"/>
                  </a:cubicBezTo>
                  <a:close/>
                  <a:moveTo>
                    <a:pt x="56" y="28"/>
                  </a:moveTo>
                  <a:cubicBezTo>
                    <a:pt x="56" y="28"/>
                    <a:pt x="56" y="28"/>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9"/>
                    <a:pt x="56" y="29"/>
                    <a:pt x="56" y="29"/>
                  </a:cubicBezTo>
                  <a:cubicBezTo>
                    <a:pt x="56" y="29"/>
                    <a:pt x="56" y="29"/>
                    <a:pt x="56" y="29"/>
                  </a:cubicBezTo>
                  <a:cubicBezTo>
                    <a:pt x="56" y="29"/>
                    <a:pt x="56" y="29"/>
                    <a:pt x="56" y="29"/>
                  </a:cubicBezTo>
                  <a:cubicBezTo>
                    <a:pt x="56" y="29"/>
                    <a:pt x="56" y="29"/>
                    <a:pt x="56" y="29"/>
                  </a:cubicBezTo>
                  <a:cubicBezTo>
                    <a:pt x="56" y="29"/>
                    <a:pt x="56" y="29"/>
                    <a:pt x="56" y="29"/>
                  </a:cubicBezTo>
                  <a:cubicBezTo>
                    <a:pt x="56" y="28"/>
                    <a:pt x="56" y="28"/>
                    <a:pt x="56" y="28"/>
                  </a:cubicBezTo>
                  <a:cubicBezTo>
                    <a:pt x="56" y="28"/>
                    <a:pt x="56" y="28"/>
                    <a:pt x="56" y="28"/>
                  </a:cubicBezTo>
                  <a:cubicBezTo>
                    <a:pt x="56" y="28"/>
                    <a:pt x="56" y="28"/>
                    <a:pt x="56" y="28"/>
                  </a:cubicBezTo>
                  <a:close/>
                  <a:moveTo>
                    <a:pt x="56" y="32"/>
                  </a:moveTo>
                  <a:cubicBezTo>
                    <a:pt x="56" y="32"/>
                    <a:pt x="56" y="32"/>
                    <a:pt x="56" y="32"/>
                  </a:cubicBezTo>
                  <a:cubicBezTo>
                    <a:pt x="56" y="32"/>
                    <a:pt x="56" y="32"/>
                    <a:pt x="56" y="32"/>
                  </a:cubicBezTo>
                  <a:cubicBezTo>
                    <a:pt x="56" y="32"/>
                    <a:pt x="56" y="32"/>
                    <a:pt x="56" y="32"/>
                  </a:cubicBezTo>
                  <a:cubicBezTo>
                    <a:pt x="56" y="32"/>
                    <a:pt x="56" y="32"/>
                    <a:pt x="56" y="32"/>
                  </a:cubicBezTo>
                  <a:cubicBezTo>
                    <a:pt x="56" y="32"/>
                    <a:pt x="56" y="32"/>
                    <a:pt x="56" y="32"/>
                  </a:cubicBezTo>
                  <a:cubicBezTo>
                    <a:pt x="56" y="32"/>
                    <a:pt x="56" y="32"/>
                    <a:pt x="56" y="32"/>
                  </a:cubicBezTo>
                  <a:cubicBezTo>
                    <a:pt x="56" y="32"/>
                    <a:pt x="56" y="32"/>
                    <a:pt x="56" y="32"/>
                  </a:cubicBezTo>
                  <a:cubicBezTo>
                    <a:pt x="56" y="32"/>
                    <a:pt x="56" y="32"/>
                    <a:pt x="56" y="32"/>
                  </a:cubicBezTo>
                  <a:cubicBezTo>
                    <a:pt x="56" y="32"/>
                    <a:pt x="56" y="32"/>
                    <a:pt x="56" y="32"/>
                  </a:cubicBezTo>
                  <a:cubicBezTo>
                    <a:pt x="56" y="32"/>
                    <a:pt x="56" y="32"/>
                    <a:pt x="56" y="32"/>
                  </a:cubicBezTo>
                  <a:cubicBezTo>
                    <a:pt x="56" y="32"/>
                    <a:pt x="56" y="32"/>
                    <a:pt x="56" y="32"/>
                  </a:cubicBezTo>
                  <a:close/>
                  <a:moveTo>
                    <a:pt x="55" y="28"/>
                  </a:move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lose/>
                  <a:moveTo>
                    <a:pt x="55" y="32"/>
                  </a:moveTo>
                  <a:cubicBezTo>
                    <a:pt x="55" y="32"/>
                    <a:pt x="55" y="32"/>
                    <a:pt x="55" y="31"/>
                  </a:cubicBezTo>
                  <a:cubicBezTo>
                    <a:pt x="55" y="31"/>
                    <a:pt x="55" y="31"/>
                    <a:pt x="55" y="31"/>
                  </a:cubicBezTo>
                  <a:cubicBezTo>
                    <a:pt x="55" y="31"/>
                    <a:pt x="55" y="31"/>
                    <a:pt x="55" y="31"/>
                  </a:cubicBezTo>
                  <a:cubicBezTo>
                    <a:pt x="55" y="31"/>
                    <a:pt x="55" y="31"/>
                    <a:pt x="55" y="31"/>
                  </a:cubicBezTo>
                  <a:cubicBezTo>
                    <a:pt x="55" y="31"/>
                    <a:pt x="55" y="31"/>
                    <a:pt x="55" y="31"/>
                  </a:cubicBezTo>
                  <a:cubicBezTo>
                    <a:pt x="55" y="31"/>
                    <a:pt x="55" y="31"/>
                    <a:pt x="55" y="31"/>
                  </a:cubicBezTo>
                  <a:cubicBezTo>
                    <a:pt x="55" y="31"/>
                    <a:pt x="55" y="31"/>
                    <a:pt x="55" y="31"/>
                  </a:cubicBezTo>
                  <a:cubicBezTo>
                    <a:pt x="55" y="31"/>
                    <a:pt x="55" y="31"/>
                    <a:pt x="55" y="31"/>
                  </a:cubicBezTo>
                  <a:cubicBezTo>
                    <a:pt x="55" y="31"/>
                    <a:pt x="55" y="31"/>
                    <a:pt x="55" y="31"/>
                  </a:cubicBezTo>
                  <a:cubicBezTo>
                    <a:pt x="55" y="31"/>
                    <a:pt x="55" y="31"/>
                    <a:pt x="55" y="31"/>
                  </a:cubicBezTo>
                  <a:cubicBezTo>
                    <a:pt x="55" y="31"/>
                    <a:pt x="55" y="31"/>
                    <a:pt x="55" y="31"/>
                  </a:cubicBezTo>
                  <a:cubicBezTo>
                    <a:pt x="55" y="31"/>
                    <a:pt x="55" y="31"/>
                    <a:pt x="55" y="31"/>
                  </a:cubicBezTo>
                  <a:cubicBezTo>
                    <a:pt x="55" y="31"/>
                    <a:pt x="55" y="31"/>
                    <a:pt x="55" y="31"/>
                  </a:cubicBezTo>
                  <a:cubicBezTo>
                    <a:pt x="55" y="31"/>
                    <a:pt x="55" y="31"/>
                    <a:pt x="55" y="31"/>
                  </a:cubicBezTo>
                  <a:cubicBezTo>
                    <a:pt x="55" y="31"/>
                    <a:pt x="55" y="31"/>
                    <a:pt x="55" y="31"/>
                  </a:cubicBezTo>
                  <a:cubicBezTo>
                    <a:pt x="55" y="31"/>
                    <a:pt x="55" y="31"/>
                    <a:pt x="55" y="31"/>
                  </a:cubicBezTo>
                  <a:cubicBezTo>
                    <a:pt x="55" y="31"/>
                    <a:pt x="55" y="31"/>
                    <a:pt x="55" y="31"/>
                  </a:cubicBezTo>
                  <a:cubicBezTo>
                    <a:pt x="55" y="31"/>
                    <a:pt x="55" y="31"/>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ubicBezTo>
                    <a:pt x="55" y="32"/>
                    <a:pt x="55" y="32"/>
                    <a:pt x="55" y="32"/>
                  </a:cubicBezTo>
                  <a:close/>
                  <a:moveTo>
                    <a:pt x="55" y="28"/>
                  </a:move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lose/>
                  <a:moveTo>
                    <a:pt x="55" y="28"/>
                  </a:move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ubicBezTo>
                    <a:pt x="55" y="28"/>
                    <a:pt x="55" y="28"/>
                    <a:pt x="55" y="28"/>
                  </a:cubicBezTo>
                  <a:close/>
                  <a:moveTo>
                    <a:pt x="20" y="17"/>
                  </a:moveTo>
                  <a:cubicBezTo>
                    <a:pt x="20" y="17"/>
                    <a:pt x="20" y="17"/>
                    <a:pt x="20" y="17"/>
                  </a:cubicBezTo>
                  <a:cubicBezTo>
                    <a:pt x="20" y="17"/>
                    <a:pt x="20" y="17"/>
                    <a:pt x="20" y="17"/>
                  </a:cubicBezTo>
                  <a:cubicBezTo>
                    <a:pt x="20" y="17"/>
                    <a:pt x="20" y="17"/>
                    <a:pt x="20" y="17"/>
                  </a:cubicBezTo>
                  <a:cubicBezTo>
                    <a:pt x="20" y="17"/>
                    <a:pt x="20" y="17"/>
                    <a:pt x="20" y="17"/>
                  </a:cubicBezTo>
                  <a:cubicBezTo>
                    <a:pt x="20" y="17"/>
                    <a:pt x="20" y="17"/>
                    <a:pt x="20" y="17"/>
                  </a:cubicBezTo>
                  <a:close/>
                  <a:moveTo>
                    <a:pt x="17" y="21"/>
                  </a:move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3"/>
                  </a:cubicBezTo>
                  <a:cubicBezTo>
                    <a:pt x="17" y="23"/>
                    <a:pt x="17" y="23"/>
                    <a:pt x="17" y="23"/>
                  </a:cubicBezTo>
                  <a:close/>
                  <a:moveTo>
                    <a:pt x="17" y="23"/>
                  </a:move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lose/>
                  <a:moveTo>
                    <a:pt x="17" y="21"/>
                  </a:move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lose/>
                  <a:moveTo>
                    <a:pt x="17" y="21"/>
                  </a:moveTo>
                  <a:cubicBezTo>
                    <a:pt x="16" y="21"/>
                    <a:pt x="16" y="21"/>
                    <a:pt x="16" y="21"/>
                  </a:cubicBezTo>
                  <a:cubicBezTo>
                    <a:pt x="16" y="21"/>
                    <a:pt x="16" y="21"/>
                    <a:pt x="17" y="21"/>
                  </a:cubicBezTo>
                  <a:cubicBezTo>
                    <a:pt x="17" y="21"/>
                    <a:pt x="16" y="21"/>
                    <a:pt x="16" y="21"/>
                  </a:cubicBezTo>
                  <a:cubicBezTo>
                    <a:pt x="16" y="21"/>
                    <a:pt x="16" y="21"/>
                    <a:pt x="16" y="21"/>
                  </a:cubicBezTo>
                  <a:cubicBezTo>
                    <a:pt x="16" y="21"/>
                    <a:pt x="16" y="21"/>
                    <a:pt x="16" y="21"/>
                  </a:cubicBezTo>
                  <a:cubicBezTo>
                    <a:pt x="17" y="21"/>
                    <a:pt x="17" y="21"/>
                    <a:pt x="17" y="21"/>
                  </a:cubicBezTo>
                  <a:cubicBezTo>
                    <a:pt x="17" y="21"/>
                    <a:pt x="17" y="21"/>
                    <a:pt x="17" y="21"/>
                  </a:cubicBezTo>
                  <a:cubicBezTo>
                    <a:pt x="17" y="21"/>
                    <a:pt x="17" y="21"/>
                    <a:pt x="17" y="21"/>
                  </a:cubicBezTo>
                  <a:cubicBezTo>
                    <a:pt x="17" y="21"/>
                    <a:pt x="17" y="21"/>
                    <a:pt x="17" y="21"/>
                  </a:cubicBezTo>
                  <a:close/>
                  <a:moveTo>
                    <a:pt x="15" y="22"/>
                  </a:moveTo>
                  <a:cubicBezTo>
                    <a:pt x="15" y="22"/>
                    <a:pt x="15" y="22"/>
                    <a:pt x="15" y="22"/>
                  </a:cubicBezTo>
                  <a:cubicBezTo>
                    <a:pt x="15" y="22"/>
                    <a:pt x="15" y="22"/>
                    <a:pt x="15" y="22"/>
                  </a:cubicBezTo>
                  <a:cubicBezTo>
                    <a:pt x="15" y="22"/>
                    <a:pt x="15" y="22"/>
                    <a:pt x="15" y="22"/>
                  </a:cubicBezTo>
                  <a:cubicBezTo>
                    <a:pt x="15" y="22"/>
                    <a:pt x="15" y="22"/>
                    <a:pt x="15" y="22"/>
                  </a:cubicBezTo>
                  <a:cubicBezTo>
                    <a:pt x="15" y="22"/>
                    <a:pt x="15" y="22"/>
                    <a:pt x="15" y="22"/>
                  </a:cubicBezTo>
                  <a:close/>
                  <a:moveTo>
                    <a:pt x="15" y="24"/>
                  </a:move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lose/>
                  <a:moveTo>
                    <a:pt x="15" y="24"/>
                  </a:move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3"/>
                    <a:pt x="15" y="24"/>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lose/>
                  <a:moveTo>
                    <a:pt x="14" y="25"/>
                  </a:moveTo>
                  <a:cubicBezTo>
                    <a:pt x="14" y="25"/>
                    <a:pt x="14" y="25"/>
                    <a:pt x="14" y="25"/>
                  </a:cubicBezTo>
                  <a:cubicBezTo>
                    <a:pt x="14" y="25"/>
                    <a:pt x="14" y="25"/>
                    <a:pt x="14" y="25"/>
                  </a:cubicBezTo>
                  <a:cubicBezTo>
                    <a:pt x="14" y="25"/>
                    <a:pt x="14" y="25"/>
                    <a:pt x="14"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lose/>
                  <a:moveTo>
                    <a:pt x="14" y="24"/>
                  </a:moveTo>
                  <a:cubicBezTo>
                    <a:pt x="14" y="24"/>
                    <a:pt x="14" y="24"/>
                    <a:pt x="14" y="24"/>
                  </a:cubicBezTo>
                  <a:cubicBezTo>
                    <a:pt x="14" y="24"/>
                    <a:pt x="14" y="24"/>
                    <a:pt x="14" y="24"/>
                  </a:cubicBezTo>
                  <a:cubicBezTo>
                    <a:pt x="14" y="24"/>
                    <a:pt x="14" y="24"/>
                    <a:pt x="14" y="24"/>
                  </a:cubicBezTo>
                  <a:cubicBezTo>
                    <a:pt x="14" y="24"/>
                    <a:pt x="14" y="24"/>
                    <a:pt x="14" y="24"/>
                  </a:cubicBezTo>
                  <a:cubicBezTo>
                    <a:pt x="14" y="24"/>
                    <a:pt x="14" y="24"/>
                    <a:pt x="14" y="24"/>
                  </a:cubicBezTo>
                  <a:cubicBezTo>
                    <a:pt x="14" y="24"/>
                    <a:pt x="14" y="24"/>
                    <a:pt x="14" y="24"/>
                  </a:cubicBezTo>
                  <a:cubicBezTo>
                    <a:pt x="14" y="24"/>
                    <a:pt x="15" y="24"/>
                    <a:pt x="15" y="24"/>
                  </a:cubicBezTo>
                  <a:cubicBezTo>
                    <a:pt x="15" y="24"/>
                    <a:pt x="15" y="24"/>
                    <a:pt x="15" y="24"/>
                  </a:cubicBezTo>
                  <a:cubicBezTo>
                    <a:pt x="15" y="24"/>
                    <a:pt x="15" y="24"/>
                    <a:pt x="15" y="24"/>
                  </a:cubicBezTo>
                  <a:cubicBezTo>
                    <a:pt x="14" y="24"/>
                    <a:pt x="14" y="24"/>
                    <a:pt x="14" y="24"/>
                  </a:cubicBezTo>
                  <a:cubicBezTo>
                    <a:pt x="14" y="24"/>
                    <a:pt x="14" y="24"/>
                    <a:pt x="14" y="24"/>
                  </a:cubicBezTo>
                  <a:cubicBezTo>
                    <a:pt x="14" y="24"/>
                    <a:pt x="14" y="24"/>
                    <a:pt x="14" y="24"/>
                  </a:cubicBezTo>
                  <a:cubicBezTo>
                    <a:pt x="14" y="24"/>
                    <a:pt x="14" y="24"/>
                    <a:pt x="14" y="24"/>
                  </a:cubicBezTo>
                  <a:cubicBezTo>
                    <a:pt x="14" y="24"/>
                    <a:pt x="14" y="24"/>
                    <a:pt x="14" y="24"/>
                  </a:cubicBezTo>
                  <a:cubicBezTo>
                    <a:pt x="14" y="24"/>
                    <a:pt x="14" y="24"/>
                    <a:pt x="14" y="24"/>
                  </a:cubicBezTo>
                  <a:cubicBezTo>
                    <a:pt x="14" y="24"/>
                    <a:pt x="14" y="24"/>
                    <a:pt x="14" y="24"/>
                  </a:cubicBezTo>
                  <a:cubicBezTo>
                    <a:pt x="14" y="24"/>
                    <a:pt x="14" y="24"/>
                    <a:pt x="14" y="24"/>
                  </a:cubicBezTo>
                  <a:close/>
                  <a:moveTo>
                    <a:pt x="14" y="25"/>
                  </a:moveTo>
                  <a:cubicBezTo>
                    <a:pt x="14" y="25"/>
                    <a:pt x="14" y="25"/>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4" y="25"/>
                    <a:pt x="14" y="25"/>
                    <a:pt x="14" y="25"/>
                  </a:cubicBezTo>
                  <a:close/>
                  <a:moveTo>
                    <a:pt x="14" y="28"/>
                  </a:move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lose/>
                  <a:moveTo>
                    <a:pt x="14" y="28"/>
                  </a:move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lose/>
                  <a:moveTo>
                    <a:pt x="14" y="28"/>
                  </a:move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lose/>
                  <a:moveTo>
                    <a:pt x="14" y="29"/>
                  </a:move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29"/>
                    <a:pt x="14"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30"/>
                    <a:pt x="14" y="30"/>
                  </a:cubicBezTo>
                  <a:cubicBezTo>
                    <a:pt x="14" y="30"/>
                    <a:pt x="14" y="29"/>
                    <a:pt x="14" y="29"/>
                  </a:cubicBezTo>
                  <a:cubicBezTo>
                    <a:pt x="14" y="29"/>
                    <a:pt x="14" y="29"/>
                    <a:pt x="14" y="29"/>
                  </a:cubicBezTo>
                  <a:close/>
                  <a:moveTo>
                    <a:pt x="14" y="29"/>
                  </a:move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lose/>
                  <a:moveTo>
                    <a:pt x="14" y="28"/>
                  </a:moveTo>
                  <a:cubicBezTo>
                    <a:pt x="14" y="28"/>
                    <a:pt x="14" y="28"/>
                    <a:pt x="14" y="28"/>
                  </a:cubicBezTo>
                  <a:cubicBezTo>
                    <a:pt x="14" y="28"/>
                    <a:pt x="15" y="28"/>
                    <a:pt x="15" y="28"/>
                  </a:cubicBezTo>
                  <a:cubicBezTo>
                    <a:pt x="15" y="28"/>
                    <a:pt x="15" y="28"/>
                    <a:pt x="15" y="28"/>
                  </a:cubicBezTo>
                  <a:cubicBezTo>
                    <a:pt x="15" y="28"/>
                    <a:pt x="15" y="28"/>
                    <a:pt x="15" y="28"/>
                  </a:cubicBezTo>
                  <a:cubicBezTo>
                    <a:pt x="15" y="28"/>
                    <a:pt x="15" y="28"/>
                    <a:pt x="15" y="28"/>
                  </a:cubicBezTo>
                  <a:cubicBezTo>
                    <a:pt x="15" y="28"/>
                    <a:pt x="15" y="28"/>
                    <a:pt x="15" y="28"/>
                  </a:cubicBezTo>
                  <a:cubicBezTo>
                    <a:pt x="15" y="28"/>
                    <a:pt x="15" y="28"/>
                    <a:pt x="15" y="28"/>
                  </a:cubicBezTo>
                  <a:cubicBezTo>
                    <a:pt x="15" y="28"/>
                    <a:pt x="15" y="28"/>
                    <a:pt x="15" y="28"/>
                  </a:cubicBezTo>
                  <a:cubicBezTo>
                    <a:pt x="15" y="28"/>
                    <a:pt x="15" y="28"/>
                    <a:pt x="15" y="28"/>
                  </a:cubicBezTo>
                  <a:cubicBezTo>
                    <a:pt x="14" y="28"/>
                    <a:pt x="14" y="28"/>
                    <a:pt x="14" y="28"/>
                  </a:cubicBezTo>
                  <a:cubicBezTo>
                    <a:pt x="14" y="28"/>
                    <a:pt x="14" y="28"/>
                    <a:pt x="14" y="28"/>
                  </a:cubicBezTo>
                  <a:cubicBezTo>
                    <a:pt x="14" y="28"/>
                    <a:pt x="14" y="28"/>
                    <a:pt x="14" y="28"/>
                  </a:cubicBezTo>
                  <a:close/>
                  <a:moveTo>
                    <a:pt x="15" y="29"/>
                  </a:move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lose/>
                  <a:moveTo>
                    <a:pt x="15" y="29"/>
                  </a:move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lose/>
                  <a:moveTo>
                    <a:pt x="15" y="29"/>
                  </a:move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lose/>
                  <a:moveTo>
                    <a:pt x="15" y="28"/>
                  </a:moveTo>
                  <a:cubicBezTo>
                    <a:pt x="15" y="28"/>
                    <a:pt x="15" y="28"/>
                    <a:pt x="15" y="28"/>
                  </a:cubicBezTo>
                  <a:cubicBezTo>
                    <a:pt x="15" y="28"/>
                    <a:pt x="15" y="28"/>
                    <a:pt x="15" y="28"/>
                  </a:cubicBezTo>
                  <a:cubicBezTo>
                    <a:pt x="15" y="28"/>
                    <a:pt x="15" y="28"/>
                    <a:pt x="15" y="28"/>
                  </a:cubicBezTo>
                  <a:cubicBezTo>
                    <a:pt x="15" y="28"/>
                    <a:pt x="15" y="28"/>
                    <a:pt x="15" y="28"/>
                  </a:cubicBezTo>
                  <a:cubicBezTo>
                    <a:pt x="15" y="28"/>
                    <a:pt x="15" y="28"/>
                    <a:pt x="15" y="28"/>
                  </a:cubicBezTo>
                  <a:cubicBezTo>
                    <a:pt x="15" y="28"/>
                    <a:pt x="15" y="28"/>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8"/>
                  </a:cubicBezTo>
                  <a:close/>
                  <a:moveTo>
                    <a:pt x="15" y="31"/>
                  </a:move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1"/>
                    <a:pt x="15" y="31"/>
                  </a:cubicBezTo>
                  <a:cubicBezTo>
                    <a:pt x="15" y="31"/>
                    <a:pt x="15" y="31"/>
                    <a:pt x="14" y="31"/>
                  </a:cubicBezTo>
                  <a:cubicBezTo>
                    <a:pt x="14" y="31"/>
                    <a:pt x="15" y="31"/>
                    <a:pt x="15" y="31"/>
                  </a:cubicBezTo>
                  <a:cubicBezTo>
                    <a:pt x="15" y="31"/>
                    <a:pt x="15" y="30"/>
                    <a:pt x="15" y="30"/>
                  </a:cubicBezTo>
                  <a:cubicBezTo>
                    <a:pt x="15" y="30"/>
                    <a:pt x="15" y="30"/>
                    <a:pt x="15" y="30"/>
                  </a:cubicBezTo>
                  <a:cubicBezTo>
                    <a:pt x="14" y="30"/>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3" y="31"/>
                    <a:pt x="13" y="31"/>
                    <a:pt x="13" y="31"/>
                  </a:cubicBezTo>
                  <a:cubicBezTo>
                    <a:pt x="13" y="31"/>
                    <a:pt x="13" y="31"/>
                    <a:pt x="13" y="31"/>
                  </a:cubicBezTo>
                  <a:cubicBezTo>
                    <a:pt x="13" y="31"/>
                    <a:pt x="13" y="31"/>
                    <a:pt x="13" y="31"/>
                  </a:cubicBezTo>
                  <a:cubicBezTo>
                    <a:pt x="13" y="31"/>
                    <a:pt x="13" y="31"/>
                    <a:pt x="13" y="31"/>
                  </a:cubicBezTo>
                  <a:cubicBezTo>
                    <a:pt x="13" y="31"/>
                    <a:pt x="13" y="31"/>
                    <a:pt x="13" y="31"/>
                  </a:cubicBezTo>
                  <a:cubicBezTo>
                    <a:pt x="13" y="31"/>
                    <a:pt x="13" y="31"/>
                    <a:pt x="13" y="31"/>
                  </a:cubicBezTo>
                  <a:cubicBezTo>
                    <a:pt x="13" y="31"/>
                    <a:pt x="13" y="31"/>
                    <a:pt x="13" y="31"/>
                  </a:cubicBezTo>
                  <a:cubicBezTo>
                    <a:pt x="13"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4" y="31"/>
                    <a:pt x="14" y="31"/>
                    <a:pt x="14" y="31"/>
                  </a:cubicBezTo>
                  <a:cubicBezTo>
                    <a:pt x="15" y="31"/>
                    <a:pt x="15" y="31"/>
                    <a:pt x="15" y="31"/>
                  </a:cubicBezTo>
                  <a:cubicBezTo>
                    <a:pt x="15" y="31"/>
                    <a:pt x="14" y="31"/>
                    <a:pt x="14" y="31"/>
                  </a:cubicBezTo>
                  <a:cubicBezTo>
                    <a:pt x="14" y="31"/>
                    <a:pt x="14" y="31"/>
                    <a:pt x="14" y="31"/>
                  </a:cubicBezTo>
                  <a:cubicBezTo>
                    <a:pt x="14" y="31"/>
                    <a:pt x="14" y="31"/>
                    <a:pt x="14" y="31"/>
                  </a:cubicBezTo>
                  <a:cubicBezTo>
                    <a:pt x="14"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1"/>
                    <a:pt x="15" y="31"/>
                  </a:cubicBezTo>
                  <a:cubicBezTo>
                    <a:pt x="15" y="32"/>
                    <a:pt x="15" y="32"/>
                    <a:pt x="15" y="32"/>
                  </a:cubicBezTo>
                  <a:cubicBezTo>
                    <a:pt x="15" y="32"/>
                    <a:pt x="15" y="32"/>
                    <a:pt x="15" y="32"/>
                  </a:cubicBezTo>
                  <a:cubicBezTo>
                    <a:pt x="15" y="32"/>
                    <a:pt x="15" y="31"/>
                    <a:pt x="15" y="31"/>
                  </a:cubicBezTo>
                  <a:cubicBezTo>
                    <a:pt x="15" y="31"/>
                    <a:pt x="15" y="31"/>
                    <a:pt x="15" y="31"/>
                  </a:cubicBezTo>
                  <a:cubicBezTo>
                    <a:pt x="15" y="31"/>
                    <a:pt x="15" y="31"/>
                    <a:pt x="15" y="31"/>
                  </a:cubicBezTo>
                  <a:cubicBezTo>
                    <a:pt x="15" y="31"/>
                    <a:pt x="15" y="31"/>
                    <a:pt x="15" y="31"/>
                  </a:cubicBezTo>
                  <a:cubicBezTo>
                    <a:pt x="15" y="31"/>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4" y="32"/>
                    <a:pt x="14" y="32"/>
                  </a:cubicBezTo>
                  <a:cubicBezTo>
                    <a:pt x="14" y="32"/>
                    <a:pt x="14" y="32"/>
                    <a:pt x="14" y="32"/>
                  </a:cubicBezTo>
                  <a:cubicBezTo>
                    <a:pt x="14" y="32"/>
                    <a:pt x="14" y="32"/>
                    <a:pt x="14" y="32"/>
                  </a:cubicBezTo>
                  <a:cubicBezTo>
                    <a:pt x="14" y="32"/>
                    <a:pt x="14" y="32"/>
                    <a:pt x="14" y="32"/>
                  </a:cubicBezTo>
                  <a:cubicBezTo>
                    <a:pt x="14" y="32"/>
                    <a:pt x="14" y="32"/>
                    <a:pt x="14" y="32"/>
                  </a:cubicBezTo>
                  <a:cubicBezTo>
                    <a:pt x="14" y="32"/>
                    <a:pt x="14" y="32"/>
                    <a:pt x="14" y="32"/>
                  </a:cubicBezTo>
                  <a:cubicBezTo>
                    <a:pt x="14" y="32"/>
                    <a:pt x="14" y="32"/>
                    <a:pt x="14" y="32"/>
                  </a:cubicBezTo>
                  <a:cubicBezTo>
                    <a:pt x="14" y="32"/>
                    <a:pt x="14" y="32"/>
                    <a:pt x="14" y="32"/>
                  </a:cubicBezTo>
                  <a:cubicBezTo>
                    <a:pt x="14" y="32"/>
                    <a:pt x="14" y="32"/>
                    <a:pt x="14" y="32"/>
                  </a:cubicBezTo>
                  <a:cubicBezTo>
                    <a:pt x="14" y="32"/>
                    <a:pt x="14" y="32"/>
                    <a:pt x="14" y="32"/>
                  </a:cubicBezTo>
                  <a:cubicBezTo>
                    <a:pt x="14" y="32"/>
                    <a:pt x="14" y="32"/>
                    <a:pt x="14" y="32"/>
                  </a:cubicBezTo>
                  <a:cubicBezTo>
                    <a:pt x="14" y="32"/>
                    <a:pt x="14" y="32"/>
                    <a:pt x="14" y="32"/>
                  </a:cubicBezTo>
                  <a:cubicBezTo>
                    <a:pt x="14" y="32"/>
                    <a:pt x="14" y="32"/>
                    <a:pt x="14" y="32"/>
                  </a:cubicBezTo>
                  <a:cubicBezTo>
                    <a:pt x="14" y="32"/>
                    <a:pt x="14" y="32"/>
                    <a:pt x="14" y="32"/>
                  </a:cubicBezTo>
                  <a:cubicBezTo>
                    <a:pt x="14" y="32"/>
                    <a:pt x="14" y="32"/>
                    <a:pt x="14" y="32"/>
                  </a:cubicBezTo>
                  <a:cubicBezTo>
                    <a:pt x="14" y="32"/>
                    <a:pt x="14" y="32"/>
                    <a:pt x="14" y="32"/>
                  </a:cubicBezTo>
                  <a:cubicBezTo>
                    <a:pt x="14" y="32"/>
                    <a:pt x="14" y="32"/>
                    <a:pt x="14" y="32"/>
                  </a:cubicBezTo>
                  <a:cubicBezTo>
                    <a:pt x="14" y="32"/>
                    <a:pt x="14" y="32"/>
                    <a:pt x="14" y="32"/>
                  </a:cubicBezTo>
                  <a:cubicBezTo>
                    <a:pt x="14" y="33"/>
                    <a:pt x="14" y="33"/>
                    <a:pt x="14" y="33"/>
                  </a:cubicBezTo>
                  <a:cubicBezTo>
                    <a:pt x="14" y="33"/>
                    <a:pt x="14" y="33"/>
                    <a:pt x="14" y="33"/>
                  </a:cubicBezTo>
                  <a:cubicBezTo>
                    <a:pt x="14" y="33"/>
                    <a:pt x="14" y="33"/>
                    <a:pt x="14" y="33"/>
                  </a:cubicBezTo>
                  <a:cubicBezTo>
                    <a:pt x="14" y="33"/>
                    <a:pt x="14" y="33"/>
                    <a:pt x="14" y="33"/>
                  </a:cubicBezTo>
                  <a:cubicBezTo>
                    <a:pt x="14" y="33"/>
                    <a:pt x="14" y="33"/>
                    <a:pt x="14" y="33"/>
                  </a:cubicBezTo>
                  <a:cubicBezTo>
                    <a:pt x="13" y="33"/>
                    <a:pt x="13" y="33"/>
                    <a:pt x="13" y="33"/>
                  </a:cubicBezTo>
                  <a:cubicBezTo>
                    <a:pt x="13" y="33"/>
                    <a:pt x="13" y="33"/>
                    <a:pt x="13" y="33"/>
                  </a:cubicBezTo>
                  <a:cubicBezTo>
                    <a:pt x="13" y="33"/>
                    <a:pt x="13" y="33"/>
                    <a:pt x="13" y="33"/>
                  </a:cubicBezTo>
                  <a:cubicBezTo>
                    <a:pt x="14" y="33"/>
                    <a:pt x="14" y="33"/>
                    <a:pt x="14" y="33"/>
                  </a:cubicBezTo>
                  <a:cubicBezTo>
                    <a:pt x="14" y="33"/>
                    <a:pt x="14" y="33"/>
                    <a:pt x="14" y="33"/>
                  </a:cubicBezTo>
                  <a:cubicBezTo>
                    <a:pt x="14" y="33"/>
                    <a:pt x="14" y="33"/>
                    <a:pt x="14" y="33"/>
                  </a:cubicBezTo>
                  <a:cubicBezTo>
                    <a:pt x="14" y="33"/>
                    <a:pt x="14" y="33"/>
                    <a:pt x="14" y="33"/>
                  </a:cubicBezTo>
                  <a:cubicBezTo>
                    <a:pt x="14" y="33"/>
                    <a:pt x="14" y="33"/>
                    <a:pt x="14" y="33"/>
                  </a:cubicBezTo>
                  <a:cubicBezTo>
                    <a:pt x="14" y="33"/>
                    <a:pt x="14" y="33"/>
                    <a:pt x="14" y="33"/>
                  </a:cubicBezTo>
                  <a:cubicBezTo>
                    <a:pt x="14" y="33"/>
                    <a:pt x="14" y="33"/>
                    <a:pt x="14" y="33"/>
                  </a:cubicBezTo>
                  <a:cubicBezTo>
                    <a:pt x="14" y="33"/>
                    <a:pt x="14" y="33"/>
                    <a:pt x="14" y="33"/>
                  </a:cubicBezTo>
                  <a:cubicBezTo>
                    <a:pt x="14" y="33"/>
                    <a:pt x="14" y="33"/>
                    <a:pt x="14" y="33"/>
                  </a:cubicBezTo>
                  <a:cubicBezTo>
                    <a:pt x="14" y="33"/>
                    <a:pt x="14" y="33"/>
                    <a:pt x="14" y="33"/>
                  </a:cubicBezTo>
                  <a:cubicBezTo>
                    <a:pt x="14" y="33"/>
                    <a:pt x="14" y="33"/>
                    <a:pt x="14" y="33"/>
                  </a:cubicBezTo>
                  <a:cubicBezTo>
                    <a:pt x="14" y="33"/>
                    <a:pt x="14" y="33"/>
                    <a:pt x="14" y="33"/>
                  </a:cubicBezTo>
                  <a:cubicBezTo>
                    <a:pt x="14" y="33"/>
                    <a:pt x="14" y="33"/>
                    <a:pt x="14" y="33"/>
                  </a:cubicBezTo>
                  <a:cubicBezTo>
                    <a:pt x="14" y="33"/>
                    <a:pt x="14" y="33"/>
                    <a:pt x="14" y="33"/>
                  </a:cubicBezTo>
                  <a:cubicBezTo>
                    <a:pt x="14" y="33"/>
                    <a:pt x="14" y="33"/>
                    <a:pt x="14" y="33"/>
                  </a:cubicBezTo>
                  <a:cubicBezTo>
                    <a:pt x="14" y="33"/>
                    <a:pt x="14" y="33"/>
                    <a:pt x="14" y="33"/>
                  </a:cubicBezTo>
                  <a:cubicBezTo>
                    <a:pt x="14" y="33"/>
                    <a:pt x="15" y="33"/>
                    <a:pt x="15" y="33"/>
                  </a:cubicBezTo>
                  <a:cubicBezTo>
                    <a:pt x="15" y="33"/>
                    <a:pt x="15" y="33"/>
                    <a:pt x="15" y="33"/>
                  </a:cubicBezTo>
                  <a:cubicBezTo>
                    <a:pt x="15" y="33"/>
                    <a:pt x="15" y="33"/>
                    <a:pt x="15" y="33"/>
                  </a:cubicBezTo>
                  <a:cubicBezTo>
                    <a:pt x="15" y="33"/>
                    <a:pt x="15" y="33"/>
                    <a:pt x="15" y="33"/>
                  </a:cubicBezTo>
                  <a:cubicBezTo>
                    <a:pt x="15" y="33"/>
                    <a:pt x="15" y="33"/>
                    <a:pt x="15" y="33"/>
                  </a:cubicBezTo>
                  <a:cubicBezTo>
                    <a:pt x="15" y="33"/>
                    <a:pt x="15" y="33"/>
                    <a:pt x="15" y="33"/>
                  </a:cubicBezTo>
                  <a:cubicBezTo>
                    <a:pt x="15" y="33"/>
                    <a:pt x="15" y="33"/>
                    <a:pt x="15" y="33"/>
                  </a:cubicBezTo>
                  <a:cubicBezTo>
                    <a:pt x="15" y="33"/>
                    <a:pt x="15" y="33"/>
                    <a:pt x="15" y="33"/>
                  </a:cubicBezTo>
                  <a:cubicBezTo>
                    <a:pt x="15" y="33"/>
                    <a:pt x="15" y="33"/>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5" y="32"/>
                    <a:pt x="15" y="32"/>
                    <a:pt x="15" y="32"/>
                  </a:cubicBezTo>
                  <a:cubicBezTo>
                    <a:pt x="16" y="32"/>
                    <a:pt x="16" y="32"/>
                    <a:pt x="16" y="32"/>
                  </a:cubicBezTo>
                  <a:cubicBezTo>
                    <a:pt x="16" y="32"/>
                    <a:pt x="16" y="32"/>
                    <a:pt x="16" y="32"/>
                  </a:cubicBezTo>
                  <a:cubicBezTo>
                    <a:pt x="16" y="32"/>
                    <a:pt x="16" y="32"/>
                    <a:pt x="16" y="32"/>
                  </a:cubicBezTo>
                  <a:cubicBezTo>
                    <a:pt x="16" y="32"/>
                    <a:pt x="16" y="32"/>
                    <a:pt x="16" y="32"/>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2"/>
                  </a:cubicBezTo>
                  <a:cubicBezTo>
                    <a:pt x="16" y="32"/>
                    <a:pt x="16" y="32"/>
                    <a:pt x="16" y="31"/>
                  </a:cubicBezTo>
                  <a:cubicBezTo>
                    <a:pt x="16" y="31"/>
                    <a:pt x="16" y="31"/>
                    <a:pt x="16" y="31"/>
                  </a:cubicBezTo>
                  <a:cubicBezTo>
                    <a:pt x="16" y="31"/>
                    <a:pt x="16" y="31"/>
                    <a:pt x="16" y="31"/>
                  </a:cubicBezTo>
                  <a:cubicBezTo>
                    <a:pt x="16" y="31"/>
                    <a:pt x="16" y="31"/>
                    <a:pt x="16" y="31"/>
                  </a:cubicBezTo>
                  <a:cubicBezTo>
                    <a:pt x="16"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ubicBezTo>
                    <a:pt x="15" y="31"/>
                    <a:pt x="15" y="31"/>
                    <a:pt x="15" y="31"/>
                  </a:cubicBezTo>
                  <a:close/>
                  <a:moveTo>
                    <a:pt x="15" y="29"/>
                  </a:move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8"/>
                    <a:pt x="15" y="28"/>
                  </a:cubicBezTo>
                  <a:cubicBezTo>
                    <a:pt x="15" y="28"/>
                    <a:pt x="15" y="28"/>
                    <a:pt x="15" y="28"/>
                  </a:cubicBezTo>
                  <a:cubicBezTo>
                    <a:pt x="15" y="28"/>
                    <a:pt x="15" y="28"/>
                    <a:pt x="15" y="28"/>
                  </a:cubicBezTo>
                  <a:cubicBezTo>
                    <a:pt x="15" y="28"/>
                    <a:pt x="15" y="28"/>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ubicBezTo>
                    <a:pt x="15" y="29"/>
                    <a:pt x="15" y="29"/>
                    <a:pt x="15" y="29"/>
                  </a:cubicBezTo>
                  <a:close/>
                  <a:moveTo>
                    <a:pt x="17" y="32"/>
                  </a:moveTo>
                  <a:cubicBezTo>
                    <a:pt x="16" y="32"/>
                    <a:pt x="16" y="32"/>
                    <a:pt x="16" y="32"/>
                  </a:cubicBezTo>
                  <a:cubicBezTo>
                    <a:pt x="16" y="32"/>
                    <a:pt x="16" y="32"/>
                    <a:pt x="16" y="32"/>
                  </a:cubicBezTo>
                  <a:cubicBezTo>
                    <a:pt x="16" y="32"/>
                    <a:pt x="16" y="32"/>
                    <a:pt x="16" y="32"/>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7" y="33"/>
                    <a:pt x="17" y="32"/>
                    <a:pt x="17" y="32"/>
                  </a:cubicBezTo>
                  <a:cubicBezTo>
                    <a:pt x="17" y="32"/>
                    <a:pt x="17" y="32"/>
                    <a:pt x="17" y="32"/>
                  </a:cubicBezTo>
                  <a:cubicBezTo>
                    <a:pt x="17" y="32"/>
                    <a:pt x="17" y="32"/>
                    <a:pt x="17" y="32"/>
                  </a:cubicBezTo>
                  <a:cubicBezTo>
                    <a:pt x="17" y="32"/>
                    <a:pt x="17" y="32"/>
                    <a:pt x="17" y="32"/>
                  </a:cubicBezTo>
                  <a:cubicBezTo>
                    <a:pt x="17" y="32"/>
                    <a:pt x="17" y="32"/>
                    <a:pt x="17" y="32"/>
                  </a:cubicBezTo>
                  <a:cubicBezTo>
                    <a:pt x="17" y="32"/>
                    <a:pt x="17" y="32"/>
                    <a:pt x="17" y="32"/>
                  </a:cubicBezTo>
                  <a:cubicBezTo>
                    <a:pt x="17" y="32"/>
                    <a:pt x="17" y="32"/>
                    <a:pt x="17" y="32"/>
                  </a:cubicBezTo>
                  <a:cubicBezTo>
                    <a:pt x="17" y="32"/>
                    <a:pt x="17" y="32"/>
                    <a:pt x="17" y="32"/>
                  </a:cubicBezTo>
                  <a:cubicBezTo>
                    <a:pt x="17" y="32"/>
                    <a:pt x="17" y="32"/>
                    <a:pt x="17" y="32"/>
                  </a:cubicBezTo>
                  <a:cubicBezTo>
                    <a:pt x="17" y="32"/>
                    <a:pt x="17" y="32"/>
                    <a:pt x="17" y="32"/>
                  </a:cubicBezTo>
                  <a:cubicBezTo>
                    <a:pt x="17"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8" y="32"/>
                  </a:cubicBezTo>
                  <a:cubicBezTo>
                    <a:pt x="18" y="32"/>
                    <a:pt x="18" y="32"/>
                    <a:pt x="17" y="32"/>
                  </a:cubicBezTo>
                  <a:cubicBezTo>
                    <a:pt x="17" y="32"/>
                    <a:pt x="17" y="32"/>
                    <a:pt x="17" y="32"/>
                  </a:cubicBezTo>
                  <a:cubicBezTo>
                    <a:pt x="17" y="32"/>
                    <a:pt x="17" y="32"/>
                    <a:pt x="17" y="32"/>
                  </a:cubicBezTo>
                  <a:cubicBezTo>
                    <a:pt x="17" y="32"/>
                    <a:pt x="17" y="32"/>
                    <a:pt x="17" y="32"/>
                  </a:cubicBezTo>
                  <a:cubicBezTo>
                    <a:pt x="17" y="32"/>
                    <a:pt x="17" y="32"/>
                    <a:pt x="17" y="32"/>
                  </a:cubicBezTo>
                  <a:cubicBezTo>
                    <a:pt x="17" y="32"/>
                    <a:pt x="17" y="32"/>
                    <a:pt x="17" y="32"/>
                  </a:cubicBezTo>
                  <a:cubicBezTo>
                    <a:pt x="17" y="32"/>
                    <a:pt x="17" y="32"/>
                    <a:pt x="17" y="32"/>
                  </a:cubicBezTo>
                  <a:cubicBezTo>
                    <a:pt x="17" y="32"/>
                    <a:pt x="17" y="32"/>
                    <a:pt x="17" y="32"/>
                  </a:cubicBezTo>
                  <a:cubicBezTo>
                    <a:pt x="17" y="32"/>
                    <a:pt x="17" y="32"/>
                    <a:pt x="17" y="32"/>
                  </a:cubicBezTo>
                  <a:cubicBezTo>
                    <a:pt x="17" y="32"/>
                    <a:pt x="17" y="32"/>
                    <a:pt x="17" y="32"/>
                  </a:cubicBezTo>
                  <a:cubicBezTo>
                    <a:pt x="17" y="32"/>
                    <a:pt x="17" y="32"/>
                    <a:pt x="17" y="32"/>
                  </a:cubicBezTo>
                  <a:cubicBezTo>
                    <a:pt x="17" y="32"/>
                    <a:pt x="17" y="32"/>
                    <a:pt x="17" y="32"/>
                  </a:cubicBezTo>
                  <a:cubicBezTo>
                    <a:pt x="17" y="32"/>
                    <a:pt x="17" y="32"/>
                    <a:pt x="17" y="32"/>
                  </a:cubicBezTo>
                  <a:cubicBezTo>
                    <a:pt x="17" y="32"/>
                    <a:pt x="17" y="32"/>
                    <a:pt x="17" y="32"/>
                  </a:cubicBezTo>
                  <a:cubicBezTo>
                    <a:pt x="17" y="32"/>
                    <a:pt x="17" y="32"/>
                    <a:pt x="17" y="32"/>
                  </a:cubicBezTo>
                  <a:cubicBezTo>
                    <a:pt x="17" y="32"/>
                    <a:pt x="17" y="32"/>
                    <a:pt x="17" y="32"/>
                  </a:cubicBezTo>
                  <a:cubicBezTo>
                    <a:pt x="17" y="32"/>
                    <a:pt x="17" y="32"/>
                    <a:pt x="17" y="32"/>
                  </a:cubicBezTo>
                  <a:cubicBezTo>
                    <a:pt x="17" y="32"/>
                    <a:pt x="17" y="32"/>
                    <a:pt x="17" y="32"/>
                  </a:cubicBezTo>
                  <a:close/>
                  <a:moveTo>
                    <a:pt x="17" y="31"/>
                  </a:moveTo>
                  <a:cubicBezTo>
                    <a:pt x="17" y="31"/>
                    <a:pt x="17" y="31"/>
                    <a:pt x="17" y="31"/>
                  </a:cubicBezTo>
                  <a:cubicBezTo>
                    <a:pt x="17" y="31"/>
                    <a:pt x="17" y="31"/>
                    <a:pt x="17" y="31"/>
                  </a:cubicBezTo>
                  <a:cubicBezTo>
                    <a:pt x="17" y="31"/>
                    <a:pt x="17" y="31"/>
                    <a:pt x="17" y="31"/>
                  </a:cubicBezTo>
                  <a:cubicBezTo>
                    <a:pt x="17" y="31"/>
                    <a:pt x="17" y="31"/>
                    <a:pt x="17" y="31"/>
                  </a:cubicBezTo>
                  <a:cubicBezTo>
                    <a:pt x="17" y="31"/>
                    <a:pt x="17" y="31"/>
                    <a:pt x="17" y="31"/>
                  </a:cubicBezTo>
                  <a:cubicBezTo>
                    <a:pt x="17" y="31"/>
                    <a:pt x="17" y="31"/>
                    <a:pt x="17" y="31"/>
                  </a:cubicBezTo>
                  <a:cubicBezTo>
                    <a:pt x="17" y="31"/>
                    <a:pt x="17" y="31"/>
                    <a:pt x="17" y="31"/>
                  </a:cubicBezTo>
                  <a:cubicBezTo>
                    <a:pt x="17" y="31"/>
                    <a:pt x="17" y="31"/>
                    <a:pt x="17" y="31"/>
                  </a:cubicBezTo>
                  <a:cubicBezTo>
                    <a:pt x="17" y="31"/>
                    <a:pt x="17" y="31"/>
                    <a:pt x="17" y="31"/>
                  </a:cubicBezTo>
                  <a:cubicBezTo>
                    <a:pt x="17" y="31"/>
                    <a:pt x="17" y="31"/>
                    <a:pt x="17" y="31"/>
                  </a:cubicBezTo>
                  <a:cubicBezTo>
                    <a:pt x="17" y="31"/>
                    <a:pt x="17" y="31"/>
                    <a:pt x="17" y="31"/>
                  </a:cubicBezTo>
                  <a:cubicBezTo>
                    <a:pt x="17" y="31"/>
                    <a:pt x="17" y="31"/>
                    <a:pt x="17" y="31"/>
                  </a:cubicBezTo>
                  <a:cubicBezTo>
                    <a:pt x="17" y="31"/>
                    <a:pt x="17" y="31"/>
                    <a:pt x="17" y="31"/>
                  </a:cubicBezTo>
                  <a:cubicBezTo>
                    <a:pt x="17" y="31"/>
                    <a:pt x="17" y="31"/>
                    <a:pt x="17" y="31"/>
                  </a:cubicBezTo>
                  <a:cubicBezTo>
                    <a:pt x="17" y="31"/>
                    <a:pt x="17" y="31"/>
                    <a:pt x="17" y="31"/>
                  </a:cubicBezTo>
                  <a:close/>
                  <a:moveTo>
                    <a:pt x="17" y="30"/>
                  </a:move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8" y="30"/>
                    <a:pt x="18" y="30"/>
                    <a:pt x="18" y="30"/>
                  </a:cubicBezTo>
                  <a:cubicBezTo>
                    <a:pt x="18" y="30"/>
                    <a:pt x="18" y="30"/>
                    <a:pt x="18" y="30"/>
                  </a:cubicBezTo>
                  <a:cubicBezTo>
                    <a:pt x="18" y="30"/>
                    <a:pt x="18" y="30"/>
                    <a:pt x="18" y="30"/>
                  </a:cubicBezTo>
                  <a:cubicBezTo>
                    <a:pt x="18" y="30"/>
                    <a:pt x="18" y="30"/>
                    <a:pt x="18" y="30"/>
                  </a:cubicBezTo>
                  <a:cubicBezTo>
                    <a:pt x="18" y="30"/>
                    <a:pt x="18"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lose/>
                  <a:moveTo>
                    <a:pt x="17" y="30"/>
                  </a:moveTo>
                  <a:cubicBezTo>
                    <a:pt x="17" y="30"/>
                    <a:pt x="17" y="30"/>
                    <a:pt x="17" y="30"/>
                  </a:cubicBezTo>
                  <a:cubicBezTo>
                    <a:pt x="17" y="30"/>
                    <a:pt x="17" y="30"/>
                    <a:pt x="17" y="30"/>
                  </a:cubicBezTo>
                  <a:cubicBezTo>
                    <a:pt x="18" y="30"/>
                    <a:pt x="18" y="30"/>
                    <a:pt x="18" y="30"/>
                  </a:cubicBezTo>
                  <a:cubicBezTo>
                    <a:pt x="18" y="30"/>
                    <a:pt x="18" y="30"/>
                    <a:pt x="18" y="30"/>
                  </a:cubicBezTo>
                  <a:cubicBezTo>
                    <a:pt x="18" y="30"/>
                    <a:pt x="18" y="30"/>
                    <a:pt x="18" y="30"/>
                  </a:cubicBezTo>
                  <a:cubicBezTo>
                    <a:pt x="17" y="30"/>
                    <a:pt x="17" y="30"/>
                    <a:pt x="17" y="30"/>
                  </a:cubicBezTo>
                  <a:cubicBezTo>
                    <a:pt x="17" y="30"/>
                    <a:pt x="17" y="30"/>
                    <a:pt x="17" y="30"/>
                  </a:cubicBezTo>
                  <a:cubicBezTo>
                    <a:pt x="17" y="30"/>
                    <a:pt x="17" y="30"/>
                    <a:pt x="17" y="30"/>
                  </a:cubicBezTo>
                  <a:close/>
                  <a:moveTo>
                    <a:pt x="18" y="31"/>
                  </a:moveTo>
                  <a:cubicBezTo>
                    <a:pt x="18" y="31"/>
                    <a:pt x="18" y="31"/>
                    <a:pt x="17" y="31"/>
                  </a:cubicBezTo>
                  <a:cubicBezTo>
                    <a:pt x="17" y="31"/>
                    <a:pt x="17" y="31"/>
                    <a:pt x="17" y="31"/>
                  </a:cubicBezTo>
                  <a:cubicBezTo>
                    <a:pt x="17" y="31"/>
                    <a:pt x="17" y="31"/>
                    <a:pt x="17" y="31"/>
                  </a:cubicBezTo>
                  <a:cubicBezTo>
                    <a:pt x="18" y="31"/>
                    <a:pt x="18" y="31"/>
                    <a:pt x="18" y="31"/>
                  </a:cubicBezTo>
                  <a:cubicBezTo>
                    <a:pt x="18" y="31"/>
                    <a:pt x="18" y="31"/>
                    <a:pt x="18" y="31"/>
                  </a:cubicBezTo>
                  <a:cubicBezTo>
                    <a:pt x="18" y="31"/>
                    <a:pt x="18" y="31"/>
                    <a:pt x="18" y="31"/>
                  </a:cubicBezTo>
                  <a:cubicBezTo>
                    <a:pt x="18" y="31"/>
                    <a:pt x="18" y="31"/>
                    <a:pt x="18" y="31"/>
                  </a:cubicBezTo>
                  <a:close/>
                  <a:moveTo>
                    <a:pt x="18" y="30"/>
                  </a:moveTo>
                  <a:cubicBezTo>
                    <a:pt x="18" y="30"/>
                    <a:pt x="18" y="30"/>
                    <a:pt x="18" y="30"/>
                  </a:cubicBezTo>
                  <a:cubicBezTo>
                    <a:pt x="18" y="30"/>
                    <a:pt x="18" y="30"/>
                    <a:pt x="18" y="30"/>
                  </a:cubicBezTo>
                  <a:cubicBezTo>
                    <a:pt x="18" y="30"/>
                    <a:pt x="18" y="30"/>
                    <a:pt x="18" y="30"/>
                  </a:cubicBezTo>
                  <a:cubicBezTo>
                    <a:pt x="18" y="30"/>
                    <a:pt x="18" y="30"/>
                    <a:pt x="18" y="30"/>
                  </a:cubicBezTo>
                  <a:cubicBezTo>
                    <a:pt x="18" y="30"/>
                    <a:pt x="18" y="30"/>
                    <a:pt x="18" y="30"/>
                  </a:cubicBezTo>
                  <a:cubicBezTo>
                    <a:pt x="18" y="30"/>
                    <a:pt x="18" y="30"/>
                    <a:pt x="17" y="30"/>
                  </a:cubicBezTo>
                  <a:cubicBezTo>
                    <a:pt x="17" y="30"/>
                    <a:pt x="17" y="30"/>
                    <a:pt x="17" y="30"/>
                  </a:cubicBezTo>
                  <a:cubicBezTo>
                    <a:pt x="17" y="30"/>
                    <a:pt x="17" y="30"/>
                    <a:pt x="17" y="30"/>
                  </a:cubicBezTo>
                  <a:cubicBezTo>
                    <a:pt x="17" y="30"/>
                    <a:pt x="17" y="30"/>
                    <a:pt x="17" y="30"/>
                  </a:cubicBezTo>
                  <a:cubicBezTo>
                    <a:pt x="17" y="30"/>
                    <a:pt x="18" y="30"/>
                    <a:pt x="18" y="30"/>
                  </a:cubicBezTo>
                  <a:cubicBezTo>
                    <a:pt x="18" y="30"/>
                    <a:pt x="18" y="30"/>
                    <a:pt x="18" y="30"/>
                  </a:cubicBezTo>
                  <a:cubicBezTo>
                    <a:pt x="18" y="30"/>
                    <a:pt x="18" y="30"/>
                    <a:pt x="18" y="30"/>
                  </a:cubicBezTo>
                  <a:close/>
                  <a:moveTo>
                    <a:pt x="17" y="31"/>
                  </a:moveTo>
                  <a:cubicBezTo>
                    <a:pt x="17" y="31"/>
                    <a:pt x="17" y="31"/>
                    <a:pt x="17" y="31"/>
                  </a:cubicBezTo>
                  <a:cubicBezTo>
                    <a:pt x="17" y="31"/>
                    <a:pt x="17" y="31"/>
                    <a:pt x="17" y="31"/>
                  </a:cubicBezTo>
                  <a:cubicBezTo>
                    <a:pt x="17" y="31"/>
                    <a:pt x="17" y="31"/>
                    <a:pt x="17" y="31"/>
                  </a:cubicBezTo>
                  <a:cubicBezTo>
                    <a:pt x="17" y="31"/>
                    <a:pt x="17" y="31"/>
                    <a:pt x="17" y="31"/>
                  </a:cubicBezTo>
                  <a:cubicBezTo>
                    <a:pt x="17" y="31"/>
                    <a:pt x="17" y="31"/>
                    <a:pt x="17" y="31"/>
                  </a:cubicBezTo>
                  <a:cubicBezTo>
                    <a:pt x="17" y="31"/>
                    <a:pt x="17" y="31"/>
                    <a:pt x="17" y="31"/>
                  </a:cubicBezTo>
                  <a:cubicBezTo>
                    <a:pt x="17" y="31"/>
                    <a:pt x="17" y="31"/>
                    <a:pt x="17" y="31"/>
                  </a:cubicBezTo>
                  <a:cubicBezTo>
                    <a:pt x="17" y="31"/>
                    <a:pt x="17" y="31"/>
                    <a:pt x="17" y="31"/>
                  </a:cubicBezTo>
                  <a:cubicBezTo>
                    <a:pt x="17" y="31"/>
                    <a:pt x="17" y="31"/>
                    <a:pt x="17" y="31"/>
                  </a:cubicBezTo>
                  <a:cubicBezTo>
                    <a:pt x="17" y="31"/>
                    <a:pt x="17" y="31"/>
                    <a:pt x="17" y="31"/>
                  </a:cubicBezTo>
                  <a:cubicBezTo>
                    <a:pt x="17" y="31"/>
                    <a:pt x="17" y="31"/>
                    <a:pt x="17" y="31"/>
                  </a:cubicBezTo>
                  <a:cubicBezTo>
                    <a:pt x="17" y="31"/>
                    <a:pt x="17" y="31"/>
                    <a:pt x="17" y="31"/>
                  </a:cubicBezTo>
                  <a:cubicBezTo>
                    <a:pt x="17" y="31"/>
                    <a:pt x="17" y="31"/>
                    <a:pt x="17" y="31"/>
                  </a:cubicBezTo>
                  <a:close/>
                  <a:moveTo>
                    <a:pt x="18" y="31"/>
                  </a:moveTo>
                  <a:cubicBezTo>
                    <a:pt x="18" y="31"/>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1"/>
                    <a:pt x="18" y="31"/>
                  </a:cubicBezTo>
                  <a:close/>
                  <a:moveTo>
                    <a:pt x="19" y="28"/>
                  </a:move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lose/>
                  <a:moveTo>
                    <a:pt x="19" y="30"/>
                  </a:moveTo>
                  <a:cubicBezTo>
                    <a:pt x="19" y="30"/>
                    <a:pt x="19" y="30"/>
                    <a:pt x="19" y="30"/>
                  </a:cubicBezTo>
                  <a:cubicBezTo>
                    <a:pt x="19" y="30"/>
                    <a:pt x="19" y="30"/>
                    <a:pt x="19" y="30"/>
                  </a:cubicBezTo>
                  <a:cubicBezTo>
                    <a:pt x="19" y="30"/>
                    <a:pt x="19" y="30"/>
                    <a:pt x="19" y="30"/>
                  </a:cubicBezTo>
                  <a:cubicBezTo>
                    <a:pt x="19" y="30"/>
                    <a:pt x="19" y="30"/>
                    <a:pt x="19" y="30"/>
                  </a:cubicBezTo>
                  <a:cubicBezTo>
                    <a:pt x="19" y="30"/>
                    <a:pt x="19" y="30"/>
                    <a:pt x="19" y="30"/>
                  </a:cubicBezTo>
                  <a:cubicBezTo>
                    <a:pt x="19" y="30"/>
                    <a:pt x="19" y="30"/>
                    <a:pt x="19" y="30"/>
                  </a:cubicBezTo>
                  <a:cubicBezTo>
                    <a:pt x="19" y="30"/>
                    <a:pt x="19" y="30"/>
                    <a:pt x="19" y="30"/>
                  </a:cubicBezTo>
                  <a:cubicBezTo>
                    <a:pt x="19" y="30"/>
                    <a:pt x="19" y="30"/>
                    <a:pt x="19" y="30"/>
                  </a:cubicBezTo>
                  <a:cubicBezTo>
                    <a:pt x="19" y="30"/>
                    <a:pt x="19" y="30"/>
                    <a:pt x="19" y="30"/>
                  </a:cubicBezTo>
                  <a:cubicBezTo>
                    <a:pt x="19" y="30"/>
                    <a:pt x="19" y="30"/>
                    <a:pt x="19" y="30"/>
                  </a:cubicBezTo>
                  <a:cubicBezTo>
                    <a:pt x="19" y="30"/>
                    <a:pt x="19" y="30"/>
                    <a:pt x="19" y="30"/>
                  </a:cubicBezTo>
                  <a:close/>
                  <a:moveTo>
                    <a:pt x="19" y="28"/>
                  </a:move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lose/>
                  <a:moveTo>
                    <a:pt x="19" y="28"/>
                  </a:move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ubicBezTo>
                    <a:pt x="19" y="28"/>
                    <a:pt x="19" y="28"/>
                    <a:pt x="19" y="28"/>
                  </a:cubicBezTo>
                  <a:close/>
                  <a:moveTo>
                    <a:pt x="19" y="31"/>
                  </a:move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lose/>
                  <a:moveTo>
                    <a:pt x="19" y="30"/>
                  </a:moveTo>
                  <a:cubicBezTo>
                    <a:pt x="19" y="30"/>
                    <a:pt x="19" y="30"/>
                    <a:pt x="18" y="30"/>
                  </a:cubicBezTo>
                  <a:cubicBezTo>
                    <a:pt x="18" y="30"/>
                    <a:pt x="18" y="30"/>
                    <a:pt x="18" y="30"/>
                  </a:cubicBezTo>
                  <a:cubicBezTo>
                    <a:pt x="18" y="30"/>
                    <a:pt x="18" y="30"/>
                    <a:pt x="18" y="30"/>
                  </a:cubicBezTo>
                  <a:cubicBezTo>
                    <a:pt x="18" y="30"/>
                    <a:pt x="18" y="30"/>
                    <a:pt x="18" y="30"/>
                  </a:cubicBezTo>
                  <a:cubicBezTo>
                    <a:pt x="18" y="30"/>
                    <a:pt x="18" y="30"/>
                    <a:pt x="18" y="30"/>
                  </a:cubicBezTo>
                  <a:cubicBezTo>
                    <a:pt x="18" y="30"/>
                    <a:pt x="18" y="30"/>
                    <a:pt x="18" y="30"/>
                  </a:cubicBezTo>
                  <a:cubicBezTo>
                    <a:pt x="18" y="30"/>
                    <a:pt x="18" y="30"/>
                    <a:pt x="18" y="30"/>
                  </a:cubicBezTo>
                  <a:cubicBezTo>
                    <a:pt x="18" y="30"/>
                    <a:pt x="18" y="30"/>
                    <a:pt x="18" y="30"/>
                  </a:cubicBezTo>
                  <a:cubicBezTo>
                    <a:pt x="18" y="30"/>
                    <a:pt x="18" y="30"/>
                    <a:pt x="18" y="30"/>
                  </a:cubicBezTo>
                  <a:cubicBezTo>
                    <a:pt x="18" y="30"/>
                    <a:pt x="18" y="30"/>
                    <a:pt x="18" y="30"/>
                  </a:cubicBezTo>
                  <a:cubicBezTo>
                    <a:pt x="18" y="30"/>
                    <a:pt x="18" y="30"/>
                    <a:pt x="18" y="30"/>
                  </a:cubicBezTo>
                  <a:cubicBezTo>
                    <a:pt x="18" y="30"/>
                    <a:pt x="18" y="30"/>
                    <a:pt x="18" y="30"/>
                  </a:cubicBezTo>
                  <a:cubicBezTo>
                    <a:pt x="18" y="30"/>
                    <a:pt x="18" y="30"/>
                    <a:pt x="18" y="30"/>
                  </a:cubicBezTo>
                  <a:cubicBezTo>
                    <a:pt x="18" y="30"/>
                    <a:pt x="18" y="30"/>
                    <a:pt x="18" y="30"/>
                  </a:cubicBezTo>
                  <a:cubicBezTo>
                    <a:pt x="18" y="30"/>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30"/>
                    <a:pt x="19" y="30"/>
                    <a:pt x="19" y="30"/>
                  </a:cubicBezTo>
                  <a:cubicBezTo>
                    <a:pt x="19" y="30"/>
                    <a:pt x="19" y="30"/>
                    <a:pt x="19" y="30"/>
                  </a:cubicBezTo>
                  <a:cubicBezTo>
                    <a:pt x="19" y="30"/>
                    <a:pt x="19" y="30"/>
                    <a:pt x="19" y="30"/>
                  </a:cubicBezTo>
                  <a:close/>
                  <a:moveTo>
                    <a:pt x="15" y="33"/>
                  </a:moveTo>
                  <a:cubicBezTo>
                    <a:pt x="15" y="33"/>
                    <a:pt x="15" y="33"/>
                    <a:pt x="15" y="33"/>
                  </a:cubicBezTo>
                  <a:cubicBezTo>
                    <a:pt x="15" y="33"/>
                    <a:pt x="15" y="33"/>
                    <a:pt x="15" y="33"/>
                  </a:cubicBezTo>
                  <a:cubicBezTo>
                    <a:pt x="15" y="33"/>
                    <a:pt x="15" y="33"/>
                    <a:pt x="15"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5" y="33"/>
                  </a:cubicBezTo>
                  <a:cubicBezTo>
                    <a:pt x="15" y="33"/>
                    <a:pt x="15" y="33"/>
                    <a:pt x="15" y="33"/>
                  </a:cubicBezTo>
                  <a:cubicBezTo>
                    <a:pt x="15" y="33"/>
                    <a:pt x="15" y="33"/>
                    <a:pt x="15" y="33"/>
                  </a:cubicBezTo>
                  <a:cubicBezTo>
                    <a:pt x="15" y="33"/>
                    <a:pt x="15" y="33"/>
                    <a:pt x="15" y="33"/>
                  </a:cubicBezTo>
                  <a:cubicBezTo>
                    <a:pt x="15" y="33"/>
                    <a:pt x="15" y="33"/>
                    <a:pt x="15" y="33"/>
                  </a:cubicBezTo>
                  <a:cubicBezTo>
                    <a:pt x="15" y="33"/>
                    <a:pt x="15" y="33"/>
                    <a:pt x="15" y="33"/>
                  </a:cubicBezTo>
                  <a:cubicBezTo>
                    <a:pt x="15" y="33"/>
                    <a:pt x="15" y="33"/>
                    <a:pt x="15" y="33"/>
                  </a:cubicBezTo>
                  <a:cubicBezTo>
                    <a:pt x="15" y="33"/>
                    <a:pt x="15" y="33"/>
                    <a:pt x="15" y="33"/>
                  </a:cubicBezTo>
                  <a:cubicBezTo>
                    <a:pt x="15" y="33"/>
                    <a:pt x="15" y="33"/>
                    <a:pt x="15" y="33"/>
                  </a:cubicBezTo>
                  <a:cubicBezTo>
                    <a:pt x="15" y="33"/>
                    <a:pt x="15" y="33"/>
                    <a:pt x="15" y="33"/>
                  </a:cubicBezTo>
                  <a:cubicBezTo>
                    <a:pt x="15" y="33"/>
                    <a:pt x="15" y="33"/>
                    <a:pt x="15" y="33"/>
                  </a:cubicBezTo>
                  <a:cubicBezTo>
                    <a:pt x="15" y="33"/>
                    <a:pt x="15" y="33"/>
                    <a:pt x="15" y="33"/>
                  </a:cubicBezTo>
                  <a:cubicBezTo>
                    <a:pt x="15" y="33"/>
                    <a:pt x="15" y="33"/>
                    <a:pt x="15"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6" y="33"/>
                    <a:pt x="16" y="33"/>
                  </a:cubicBezTo>
                  <a:cubicBezTo>
                    <a:pt x="16" y="33"/>
                    <a:pt x="15" y="33"/>
                    <a:pt x="15" y="33"/>
                  </a:cubicBezTo>
                  <a:cubicBezTo>
                    <a:pt x="15" y="33"/>
                    <a:pt x="15" y="33"/>
                    <a:pt x="15" y="33"/>
                  </a:cubicBezTo>
                  <a:close/>
                  <a:moveTo>
                    <a:pt x="17" y="32"/>
                  </a:moveTo>
                  <a:cubicBezTo>
                    <a:pt x="17" y="31"/>
                    <a:pt x="17" y="31"/>
                    <a:pt x="17" y="31"/>
                  </a:cubicBezTo>
                  <a:cubicBezTo>
                    <a:pt x="17" y="31"/>
                    <a:pt x="16" y="31"/>
                    <a:pt x="16" y="31"/>
                  </a:cubicBezTo>
                  <a:cubicBezTo>
                    <a:pt x="16" y="32"/>
                    <a:pt x="16" y="31"/>
                    <a:pt x="16" y="32"/>
                  </a:cubicBezTo>
                  <a:cubicBezTo>
                    <a:pt x="16" y="32"/>
                    <a:pt x="16" y="32"/>
                    <a:pt x="16" y="32"/>
                  </a:cubicBezTo>
                  <a:cubicBezTo>
                    <a:pt x="16" y="32"/>
                    <a:pt x="16" y="32"/>
                    <a:pt x="16" y="32"/>
                  </a:cubicBezTo>
                  <a:cubicBezTo>
                    <a:pt x="16" y="32"/>
                    <a:pt x="16" y="32"/>
                    <a:pt x="16" y="32"/>
                  </a:cubicBezTo>
                  <a:cubicBezTo>
                    <a:pt x="16" y="32"/>
                    <a:pt x="17" y="32"/>
                    <a:pt x="17" y="32"/>
                  </a:cubicBezTo>
                  <a:cubicBezTo>
                    <a:pt x="17" y="32"/>
                    <a:pt x="17" y="32"/>
                    <a:pt x="17" y="32"/>
                  </a:cubicBezTo>
                  <a:cubicBezTo>
                    <a:pt x="17" y="32"/>
                    <a:pt x="17" y="32"/>
                    <a:pt x="17" y="32"/>
                  </a:cubicBezTo>
                  <a:cubicBezTo>
                    <a:pt x="17" y="32"/>
                    <a:pt x="17" y="32"/>
                    <a:pt x="17" y="32"/>
                  </a:cubicBezTo>
                  <a:close/>
                  <a:moveTo>
                    <a:pt x="12" y="29"/>
                  </a:move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lose/>
                  <a:moveTo>
                    <a:pt x="11" y="32"/>
                  </a:move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ubicBezTo>
                    <a:pt x="11" y="32"/>
                    <a:pt x="11" y="32"/>
                    <a:pt x="11" y="32"/>
                  </a:cubicBezTo>
                  <a:close/>
                  <a:moveTo>
                    <a:pt x="13" y="27"/>
                  </a:move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lose/>
                  <a:moveTo>
                    <a:pt x="14" y="25"/>
                  </a:moveTo>
                  <a:cubicBezTo>
                    <a:pt x="14" y="25"/>
                    <a:pt x="14" y="25"/>
                    <a:pt x="14" y="25"/>
                  </a:cubicBezTo>
                  <a:cubicBezTo>
                    <a:pt x="14" y="25"/>
                    <a:pt x="14" y="25"/>
                    <a:pt x="14" y="26"/>
                  </a:cubicBezTo>
                  <a:cubicBezTo>
                    <a:pt x="14" y="26"/>
                    <a:pt x="14" y="26"/>
                    <a:pt x="14" y="26"/>
                  </a:cubicBezTo>
                  <a:cubicBezTo>
                    <a:pt x="14" y="26"/>
                    <a:pt x="14" y="25"/>
                    <a:pt x="14" y="25"/>
                  </a:cubicBezTo>
                  <a:cubicBezTo>
                    <a:pt x="14" y="25"/>
                    <a:pt x="14" y="25"/>
                    <a:pt x="14" y="25"/>
                  </a:cubicBezTo>
                  <a:cubicBezTo>
                    <a:pt x="14" y="25"/>
                    <a:pt x="14" y="25"/>
                    <a:pt x="14" y="25"/>
                  </a:cubicBezTo>
                  <a:cubicBezTo>
                    <a:pt x="14" y="25"/>
                    <a:pt x="14" y="25"/>
                    <a:pt x="14" y="25"/>
                  </a:cubicBezTo>
                  <a:cubicBezTo>
                    <a:pt x="14" y="25"/>
                    <a:pt x="14" y="25"/>
                    <a:pt x="14" y="25"/>
                  </a:cubicBezTo>
                  <a:close/>
                  <a:moveTo>
                    <a:pt x="14" y="26"/>
                  </a:move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4" y="26"/>
                  </a:cubicBezTo>
                  <a:close/>
                  <a:moveTo>
                    <a:pt x="14" y="28"/>
                  </a:move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lose/>
                  <a:moveTo>
                    <a:pt x="14" y="28"/>
                  </a:move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lose/>
                  <a:moveTo>
                    <a:pt x="14" y="30"/>
                  </a:move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lose/>
                  <a:moveTo>
                    <a:pt x="14" y="29"/>
                  </a:move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lose/>
                  <a:moveTo>
                    <a:pt x="13" y="28"/>
                  </a:move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2" y="28"/>
                  </a:cubicBezTo>
                  <a:cubicBezTo>
                    <a:pt x="12" y="28"/>
                    <a:pt x="12" y="28"/>
                    <a:pt x="12" y="28"/>
                  </a:cubicBezTo>
                  <a:cubicBezTo>
                    <a:pt x="12" y="28"/>
                    <a:pt x="12" y="28"/>
                    <a:pt x="12" y="28"/>
                  </a:cubicBezTo>
                  <a:cubicBezTo>
                    <a:pt x="12" y="28"/>
                    <a:pt x="12" y="28"/>
                    <a:pt x="12" y="28"/>
                  </a:cubicBezTo>
                  <a:cubicBezTo>
                    <a:pt x="12" y="28"/>
                    <a:pt x="12" y="28"/>
                    <a:pt x="12" y="28"/>
                  </a:cubicBezTo>
                  <a:cubicBezTo>
                    <a:pt x="12" y="28"/>
                    <a:pt x="12" y="28"/>
                    <a:pt x="12" y="28"/>
                  </a:cubicBezTo>
                  <a:cubicBezTo>
                    <a:pt x="12" y="28"/>
                    <a:pt x="12" y="28"/>
                    <a:pt x="12" y="28"/>
                  </a:cubicBezTo>
                  <a:cubicBezTo>
                    <a:pt x="12" y="28"/>
                    <a:pt x="12" y="28"/>
                    <a:pt x="12" y="28"/>
                  </a:cubicBezTo>
                  <a:cubicBezTo>
                    <a:pt x="12" y="28"/>
                    <a:pt x="12" y="28"/>
                    <a:pt x="12" y="28"/>
                  </a:cubicBezTo>
                  <a:cubicBezTo>
                    <a:pt x="12" y="28"/>
                    <a:pt x="12" y="28"/>
                    <a:pt x="12" y="28"/>
                  </a:cubicBezTo>
                  <a:cubicBezTo>
                    <a:pt x="12" y="28"/>
                    <a:pt x="12" y="28"/>
                    <a:pt x="12" y="28"/>
                  </a:cubicBezTo>
                  <a:cubicBezTo>
                    <a:pt x="12" y="28"/>
                    <a:pt x="12" y="29"/>
                    <a:pt x="12" y="29"/>
                  </a:cubicBezTo>
                  <a:cubicBezTo>
                    <a:pt x="12" y="29"/>
                    <a:pt x="12" y="29"/>
                    <a:pt x="12" y="29"/>
                  </a:cubicBezTo>
                  <a:cubicBezTo>
                    <a:pt x="12" y="29"/>
                    <a:pt x="12" y="29"/>
                    <a:pt x="12" y="29"/>
                  </a:cubicBezTo>
                  <a:cubicBezTo>
                    <a:pt x="12" y="29"/>
                    <a:pt x="12" y="29"/>
                    <a:pt x="12" y="29"/>
                  </a:cubicBezTo>
                  <a:cubicBezTo>
                    <a:pt x="12" y="29"/>
                    <a:pt x="12" y="29"/>
                    <a:pt x="13"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lose/>
                  <a:moveTo>
                    <a:pt x="13" y="28"/>
                  </a:move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lose/>
                  <a:moveTo>
                    <a:pt x="13" y="30"/>
                  </a:move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lose/>
                  <a:moveTo>
                    <a:pt x="13" y="31"/>
                  </a:moveTo>
                  <a:cubicBezTo>
                    <a:pt x="13" y="31"/>
                    <a:pt x="13" y="31"/>
                    <a:pt x="13" y="31"/>
                  </a:cubicBezTo>
                  <a:cubicBezTo>
                    <a:pt x="13" y="31"/>
                    <a:pt x="13" y="31"/>
                    <a:pt x="13" y="31"/>
                  </a:cubicBezTo>
                  <a:cubicBezTo>
                    <a:pt x="13" y="31"/>
                    <a:pt x="13" y="31"/>
                    <a:pt x="13" y="31"/>
                  </a:cubicBezTo>
                  <a:cubicBezTo>
                    <a:pt x="13" y="31"/>
                    <a:pt x="13" y="31"/>
                    <a:pt x="13" y="31"/>
                  </a:cubicBezTo>
                  <a:cubicBezTo>
                    <a:pt x="13" y="31"/>
                    <a:pt x="13" y="31"/>
                    <a:pt x="13" y="31"/>
                  </a:cubicBezTo>
                  <a:cubicBezTo>
                    <a:pt x="13" y="31"/>
                    <a:pt x="13" y="31"/>
                    <a:pt x="13" y="31"/>
                  </a:cubicBezTo>
                  <a:cubicBezTo>
                    <a:pt x="13" y="31"/>
                    <a:pt x="13" y="31"/>
                    <a:pt x="13" y="31"/>
                  </a:cubicBezTo>
                  <a:cubicBezTo>
                    <a:pt x="13" y="31"/>
                    <a:pt x="13" y="31"/>
                    <a:pt x="13" y="31"/>
                  </a:cubicBezTo>
                  <a:close/>
                  <a:moveTo>
                    <a:pt x="12" y="29"/>
                  </a:move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lose/>
                  <a:moveTo>
                    <a:pt x="12" y="29"/>
                  </a:moveTo>
                  <a:cubicBezTo>
                    <a:pt x="12" y="29"/>
                    <a:pt x="12" y="29"/>
                    <a:pt x="12" y="29"/>
                  </a:cubicBezTo>
                  <a:cubicBezTo>
                    <a:pt x="12" y="29"/>
                    <a:pt x="12" y="29"/>
                    <a:pt x="12" y="29"/>
                  </a:cubicBezTo>
                  <a:cubicBezTo>
                    <a:pt x="12" y="29"/>
                    <a:pt x="12" y="29"/>
                    <a:pt x="12" y="29"/>
                  </a:cubicBezTo>
                  <a:cubicBezTo>
                    <a:pt x="12" y="30"/>
                    <a:pt x="12" y="30"/>
                    <a:pt x="12" y="30"/>
                  </a:cubicBezTo>
                  <a:cubicBezTo>
                    <a:pt x="12" y="30"/>
                    <a:pt x="12" y="30"/>
                    <a:pt x="12" y="30"/>
                  </a:cubicBezTo>
                  <a:cubicBezTo>
                    <a:pt x="12" y="30"/>
                    <a:pt x="12" y="30"/>
                    <a:pt x="12" y="30"/>
                  </a:cubicBezTo>
                  <a:cubicBezTo>
                    <a:pt x="12" y="30"/>
                    <a:pt x="12" y="30"/>
                    <a:pt x="12" y="30"/>
                  </a:cubicBezTo>
                  <a:cubicBezTo>
                    <a:pt x="12" y="30"/>
                    <a:pt x="12" y="30"/>
                    <a:pt x="12" y="30"/>
                  </a:cubicBezTo>
                  <a:cubicBezTo>
                    <a:pt x="12" y="30"/>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lose/>
                  <a:moveTo>
                    <a:pt x="13" y="28"/>
                  </a:move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lose/>
                  <a:moveTo>
                    <a:pt x="13" y="27"/>
                  </a:moveTo>
                  <a:cubicBezTo>
                    <a:pt x="13" y="27"/>
                    <a:pt x="13" y="27"/>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7"/>
                  </a:cubicBezTo>
                  <a:close/>
                  <a:moveTo>
                    <a:pt x="12" y="29"/>
                  </a:move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lose/>
                  <a:moveTo>
                    <a:pt x="13" y="27"/>
                  </a:move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lose/>
                  <a:moveTo>
                    <a:pt x="13" y="27"/>
                  </a:move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lose/>
                  <a:moveTo>
                    <a:pt x="13" y="28"/>
                  </a:move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lose/>
                  <a:moveTo>
                    <a:pt x="13" y="29"/>
                  </a:move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lose/>
                  <a:moveTo>
                    <a:pt x="14" y="28"/>
                  </a:moveTo>
                  <a:cubicBezTo>
                    <a:pt x="14" y="28"/>
                    <a:pt x="14" y="28"/>
                    <a:pt x="14" y="28"/>
                  </a:cubicBezTo>
                  <a:cubicBezTo>
                    <a:pt x="14" y="28"/>
                    <a:pt x="14" y="28"/>
                    <a:pt x="14"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4" y="28"/>
                  </a:cubicBezTo>
                  <a:cubicBezTo>
                    <a:pt x="14" y="28"/>
                    <a:pt x="14" y="28"/>
                    <a:pt x="14" y="28"/>
                  </a:cubicBezTo>
                  <a:close/>
                  <a:moveTo>
                    <a:pt x="13" y="28"/>
                  </a:move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3" y="28"/>
                    <a:pt x="13" y="28"/>
                  </a:cubicBezTo>
                  <a:close/>
                  <a:moveTo>
                    <a:pt x="13" y="29"/>
                  </a:moveTo>
                  <a:cubicBezTo>
                    <a:pt x="13"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lose/>
                  <a:moveTo>
                    <a:pt x="13" y="29"/>
                  </a:moveTo>
                  <a:cubicBezTo>
                    <a:pt x="13" y="29"/>
                    <a:pt x="13" y="29"/>
                    <a:pt x="13" y="29"/>
                  </a:cubicBezTo>
                  <a:cubicBezTo>
                    <a:pt x="13" y="29"/>
                    <a:pt x="13"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3" y="29"/>
                    <a:pt x="13" y="29"/>
                  </a:cubicBezTo>
                  <a:cubicBezTo>
                    <a:pt x="13" y="29"/>
                    <a:pt x="13" y="29"/>
                    <a:pt x="13" y="29"/>
                  </a:cubicBezTo>
                  <a:close/>
                  <a:moveTo>
                    <a:pt x="14" y="29"/>
                  </a:move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30"/>
                  </a:cubicBezTo>
                  <a:cubicBezTo>
                    <a:pt x="14" y="30"/>
                    <a:pt x="14" y="30"/>
                    <a:pt x="14" y="30"/>
                  </a:cubicBezTo>
                  <a:cubicBezTo>
                    <a:pt x="14" y="30"/>
                    <a:pt x="14" y="30"/>
                    <a:pt x="14" y="30"/>
                  </a:cubicBezTo>
                  <a:cubicBezTo>
                    <a:pt x="14" y="30"/>
                    <a:pt x="14" y="30"/>
                    <a:pt x="14" y="30"/>
                  </a:cubicBezTo>
                  <a:cubicBezTo>
                    <a:pt x="14" y="29"/>
                    <a:pt x="14" y="29"/>
                    <a:pt x="14" y="29"/>
                  </a:cubicBezTo>
                  <a:cubicBezTo>
                    <a:pt x="14" y="29"/>
                    <a:pt x="14" y="29"/>
                    <a:pt x="14" y="29"/>
                  </a:cubicBezTo>
                  <a:close/>
                  <a:moveTo>
                    <a:pt x="14" y="28"/>
                  </a:move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3" y="28"/>
                  </a:cubicBezTo>
                  <a:cubicBezTo>
                    <a:pt x="13" y="28"/>
                    <a:pt x="13" y="28"/>
                    <a:pt x="14" y="28"/>
                  </a:cubicBezTo>
                  <a:cubicBezTo>
                    <a:pt x="14" y="28"/>
                    <a:pt x="14" y="28"/>
                    <a:pt x="14" y="28"/>
                  </a:cubicBezTo>
                  <a:cubicBezTo>
                    <a:pt x="14" y="28"/>
                    <a:pt x="14" y="28"/>
                    <a:pt x="14" y="28"/>
                  </a:cubicBezTo>
                  <a:close/>
                  <a:moveTo>
                    <a:pt x="14" y="28"/>
                  </a:move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lose/>
                  <a:moveTo>
                    <a:pt x="13" y="27"/>
                  </a:move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3" y="27"/>
                    <a:pt x="13" y="27"/>
                    <a:pt x="13" y="27"/>
                  </a:cubicBezTo>
                  <a:cubicBezTo>
                    <a:pt x="14" y="27"/>
                    <a:pt x="14" y="27"/>
                    <a:pt x="14" y="27"/>
                  </a:cubicBezTo>
                  <a:cubicBezTo>
                    <a:pt x="14" y="27"/>
                    <a:pt x="14" y="27"/>
                    <a:pt x="14" y="27"/>
                  </a:cubicBezTo>
                  <a:cubicBezTo>
                    <a:pt x="14" y="27"/>
                    <a:pt x="14" y="27"/>
                    <a:pt x="14" y="27"/>
                  </a:cubicBezTo>
                  <a:cubicBezTo>
                    <a:pt x="14" y="27"/>
                    <a:pt x="14" y="27"/>
                    <a:pt x="13" y="27"/>
                  </a:cubicBezTo>
                  <a:close/>
                  <a:moveTo>
                    <a:pt x="12" y="29"/>
                  </a:move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ubicBezTo>
                    <a:pt x="12" y="29"/>
                    <a:pt x="12" y="29"/>
                    <a:pt x="12" y="29"/>
                  </a:cubicBezTo>
                  <a:close/>
                  <a:moveTo>
                    <a:pt x="12" y="32"/>
                  </a:moveTo>
                  <a:cubicBezTo>
                    <a:pt x="13" y="32"/>
                    <a:pt x="13" y="32"/>
                    <a:pt x="13" y="32"/>
                  </a:cubicBezTo>
                  <a:cubicBezTo>
                    <a:pt x="12" y="32"/>
                    <a:pt x="12" y="32"/>
                    <a:pt x="12" y="32"/>
                  </a:cubicBezTo>
                  <a:cubicBezTo>
                    <a:pt x="12" y="32"/>
                    <a:pt x="12" y="32"/>
                    <a:pt x="12" y="32"/>
                  </a:cubicBezTo>
                  <a:close/>
                  <a:moveTo>
                    <a:pt x="13" y="30"/>
                  </a:move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ubicBezTo>
                    <a:pt x="13" y="30"/>
                    <a:pt x="13" y="30"/>
                    <a:pt x="13" y="30"/>
                  </a:cubicBezTo>
                  <a:close/>
                  <a:moveTo>
                    <a:pt x="13" y="30"/>
                  </a:moveTo>
                  <a:cubicBezTo>
                    <a:pt x="13" y="30"/>
                    <a:pt x="13" y="30"/>
                    <a:pt x="13" y="30"/>
                  </a:cubicBezTo>
                  <a:cubicBezTo>
                    <a:pt x="13" y="29"/>
                    <a:pt x="13" y="30"/>
                    <a:pt x="13" y="30"/>
                  </a:cubicBezTo>
                  <a:cubicBezTo>
                    <a:pt x="13" y="30"/>
                    <a:pt x="13" y="30"/>
                    <a:pt x="13" y="30"/>
                  </a:cubicBezTo>
                  <a:cubicBezTo>
                    <a:pt x="13" y="30"/>
                    <a:pt x="13" y="30"/>
                    <a:pt x="13" y="30"/>
                  </a:cubicBezTo>
                  <a:cubicBezTo>
                    <a:pt x="13" y="30"/>
                    <a:pt x="13" y="30"/>
                    <a:pt x="13" y="30"/>
                  </a:cubicBezTo>
                  <a:cubicBezTo>
                    <a:pt x="14" y="30"/>
                    <a:pt x="14" y="30"/>
                    <a:pt x="14" y="30"/>
                  </a:cubicBezTo>
                  <a:cubicBezTo>
                    <a:pt x="14" y="30"/>
                    <a:pt x="13" y="30"/>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29"/>
                  </a:cubicBezTo>
                  <a:cubicBezTo>
                    <a:pt x="13" y="29"/>
                    <a:pt x="13" y="29"/>
                    <a:pt x="13" y="30"/>
                  </a:cubicBezTo>
                  <a:cubicBezTo>
                    <a:pt x="13" y="30"/>
                    <a:pt x="13" y="30"/>
                    <a:pt x="13" y="30"/>
                  </a:cubicBezTo>
                  <a:cubicBezTo>
                    <a:pt x="13" y="30"/>
                    <a:pt x="13" y="30"/>
                    <a:pt x="13" y="30"/>
                  </a:cubicBezTo>
                  <a:cubicBezTo>
                    <a:pt x="13" y="30"/>
                    <a:pt x="13" y="30"/>
                    <a:pt x="13" y="30"/>
                  </a:cubicBezTo>
                  <a:close/>
                  <a:moveTo>
                    <a:pt x="14" y="30"/>
                  </a:move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lose/>
                  <a:moveTo>
                    <a:pt x="14" y="30"/>
                  </a:move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lose/>
                  <a:moveTo>
                    <a:pt x="14" y="30"/>
                  </a:move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lose/>
                  <a:moveTo>
                    <a:pt x="15" y="30"/>
                  </a:moveTo>
                  <a:cubicBezTo>
                    <a:pt x="15" y="30"/>
                    <a:pt x="15" y="30"/>
                    <a:pt x="15" y="30"/>
                  </a:cubicBezTo>
                  <a:cubicBezTo>
                    <a:pt x="15" y="30"/>
                    <a:pt x="15" y="30"/>
                    <a:pt x="15" y="30"/>
                  </a:cubicBezTo>
                  <a:cubicBezTo>
                    <a:pt x="15" y="30"/>
                    <a:pt x="15" y="30"/>
                    <a:pt x="15" y="30"/>
                  </a:cubicBezTo>
                  <a:cubicBezTo>
                    <a:pt x="15" y="30"/>
                    <a:pt x="15" y="30"/>
                    <a:pt x="15"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lose/>
                  <a:moveTo>
                    <a:pt x="15" y="30"/>
                  </a:move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lose/>
                  <a:moveTo>
                    <a:pt x="15" y="30"/>
                  </a:move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4" y="30"/>
                  </a:cubicBezTo>
                  <a:cubicBezTo>
                    <a:pt x="14" y="30"/>
                    <a:pt x="14" y="30"/>
                    <a:pt x="15" y="30"/>
                  </a:cubicBezTo>
                  <a:cubicBezTo>
                    <a:pt x="15" y="30"/>
                    <a:pt x="15" y="30"/>
                    <a:pt x="15" y="30"/>
                  </a:cubicBezTo>
                  <a:cubicBezTo>
                    <a:pt x="15" y="30"/>
                    <a:pt x="15" y="30"/>
                    <a:pt x="15" y="30"/>
                  </a:cubicBezTo>
                  <a:cubicBezTo>
                    <a:pt x="14" y="30"/>
                    <a:pt x="14" y="30"/>
                    <a:pt x="14" y="30"/>
                  </a:cubicBezTo>
                  <a:cubicBezTo>
                    <a:pt x="14" y="30"/>
                    <a:pt x="14" y="30"/>
                    <a:pt x="14" y="30"/>
                  </a:cubicBezTo>
                  <a:cubicBezTo>
                    <a:pt x="14" y="30"/>
                    <a:pt x="14" y="30"/>
                    <a:pt x="14" y="30"/>
                  </a:cubicBezTo>
                  <a:cubicBezTo>
                    <a:pt x="14" y="30"/>
                    <a:pt x="14" y="30"/>
                    <a:pt x="14" y="30"/>
                  </a:cubicBezTo>
                  <a:cubicBezTo>
                    <a:pt x="15" y="30"/>
                    <a:pt x="15" y="30"/>
                    <a:pt x="15" y="30"/>
                  </a:cubicBezTo>
                  <a:cubicBezTo>
                    <a:pt x="15" y="30"/>
                    <a:pt x="15" y="30"/>
                    <a:pt x="15" y="30"/>
                  </a:cubicBezTo>
                  <a:cubicBezTo>
                    <a:pt x="15" y="30"/>
                    <a:pt x="15" y="30"/>
                    <a:pt x="15" y="30"/>
                  </a:cubicBezTo>
                  <a:close/>
                  <a:moveTo>
                    <a:pt x="15" y="30"/>
                  </a:move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lose/>
                  <a:moveTo>
                    <a:pt x="15" y="30"/>
                  </a:move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ubicBezTo>
                    <a:pt x="15" y="30"/>
                    <a:pt x="15" y="30"/>
                    <a:pt x="15" y="30"/>
                  </a:cubicBezTo>
                  <a:close/>
                  <a:moveTo>
                    <a:pt x="14" y="29"/>
                  </a:move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lose/>
                  <a:moveTo>
                    <a:pt x="14" y="28"/>
                  </a:move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lose/>
                  <a:moveTo>
                    <a:pt x="14" y="28"/>
                  </a:move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lose/>
                  <a:moveTo>
                    <a:pt x="14" y="28"/>
                  </a:move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ubicBezTo>
                    <a:pt x="14" y="28"/>
                    <a:pt x="14" y="28"/>
                    <a:pt x="14" y="28"/>
                  </a:cubicBezTo>
                  <a:close/>
                  <a:moveTo>
                    <a:pt x="14" y="25"/>
                  </a:moveTo>
                  <a:cubicBezTo>
                    <a:pt x="14" y="25"/>
                    <a:pt x="14" y="25"/>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4" y="25"/>
                    <a:pt x="14" y="25"/>
                    <a:pt x="14" y="25"/>
                  </a:cubicBezTo>
                  <a:cubicBezTo>
                    <a:pt x="14" y="25"/>
                    <a:pt x="14" y="25"/>
                    <a:pt x="14" y="25"/>
                  </a:cubicBezTo>
                  <a:close/>
                  <a:moveTo>
                    <a:pt x="13" y="26"/>
                  </a:moveTo>
                  <a:cubicBezTo>
                    <a:pt x="13" y="26"/>
                    <a:pt x="13" y="26"/>
                    <a:pt x="13" y="26"/>
                  </a:cubicBezTo>
                  <a:cubicBezTo>
                    <a:pt x="13" y="26"/>
                    <a:pt x="13" y="26"/>
                    <a:pt x="13" y="26"/>
                  </a:cubicBezTo>
                  <a:cubicBezTo>
                    <a:pt x="13" y="26"/>
                    <a:pt x="13" y="26"/>
                    <a:pt x="13" y="26"/>
                  </a:cubicBezTo>
                  <a:cubicBezTo>
                    <a:pt x="13" y="26"/>
                    <a:pt x="13" y="26"/>
                    <a:pt x="13" y="26"/>
                  </a:cubicBezTo>
                  <a:cubicBezTo>
                    <a:pt x="13" y="26"/>
                    <a:pt x="13" y="26"/>
                    <a:pt x="13" y="26"/>
                  </a:cubicBezTo>
                  <a:cubicBezTo>
                    <a:pt x="13" y="26"/>
                    <a:pt x="13" y="26"/>
                    <a:pt x="13" y="26"/>
                  </a:cubicBezTo>
                  <a:cubicBezTo>
                    <a:pt x="13" y="26"/>
                    <a:pt x="13" y="26"/>
                    <a:pt x="13" y="26"/>
                  </a:cubicBezTo>
                  <a:cubicBezTo>
                    <a:pt x="13" y="26"/>
                    <a:pt x="13" y="26"/>
                    <a:pt x="13" y="26"/>
                  </a:cubicBezTo>
                  <a:cubicBezTo>
                    <a:pt x="13" y="26"/>
                    <a:pt x="13" y="26"/>
                    <a:pt x="13" y="26"/>
                  </a:cubicBezTo>
                  <a:cubicBezTo>
                    <a:pt x="13" y="26"/>
                    <a:pt x="13" y="26"/>
                    <a:pt x="13" y="26"/>
                  </a:cubicBezTo>
                  <a:cubicBezTo>
                    <a:pt x="13" y="26"/>
                    <a:pt x="13" y="26"/>
                    <a:pt x="13" y="26"/>
                  </a:cubicBezTo>
                  <a:cubicBezTo>
                    <a:pt x="13" y="26"/>
                    <a:pt x="13" y="26"/>
                    <a:pt x="13" y="26"/>
                  </a:cubicBezTo>
                  <a:cubicBezTo>
                    <a:pt x="13" y="26"/>
                    <a:pt x="13" y="26"/>
                    <a:pt x="13" y="26"/>
                  </a:cubicBezTo>
                  <a:cubicBezTo>
                    <a:pt x="13" y="26"/>
                    <a:pt x="13" y="26"/>
                    <a:pt x="13" y="26"/>
                  </a:cubicBezTo>
                  <a:cubicBezTo>
                    <a:pt x="13" y="26"/>
                    <a:pt x="13" y="26"/>
                    <a:pt x="13" y="26"/>
                  </a:cubicBezTo>
                  <a:cubicBezTo>
                    <a:pt x="13" y="26"/>
                    <a:pt x="13" y="26"/>
                    <a:pt x="13" y="26"/>
                  </a:cubicBezTo>
                  <a:cubicBezTo>
                    <a:pt x="13" y="26"/>
                    <a:pt x="13" y="26"/>
                    <a:pt x="13" y="26"/>
                  </a:cubicBezTo>
                  <a:close/>
                  <a:moveTo>
                    <a:pt x="14" y="24"/>
                  </a:moveTo>
                  <a:cubicBezTo>
                    <a:pt x="14"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4" y="24"/>
                    <a:pt x="14" y="24"/>
                  </a:cubicBezTo>
                  <a:close/>
                  <a:moveTo>
                    <a:pt x="15" y="25"/>
                  </a:moveTo>
                  <a:cubicBezTo>
                    <a:pt x="15" y="25"/>
                    <a:pt x="15" y="25"/>
                    <a:pt x="15" y="25"/>
                  </a:cubicBezTo>
                  <a:cubicBezTo>
                    <a:pt x="15" y="25"/>
                    <a:pt x="15" y="25"/>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5"/>
                    <a:pt x="15" y="25"/>
                  </a:cubicBezTo>
                  <a:cubicBezTo>
                    <a:pt x="15" y="25"/>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5"/>
                    <a:pt x="15" y="24"/>
                  </a:cubicBezTo>
                  <a:cubicBezTo>
                    <a:pt x="15" y="24"/>
                    <a:pt x="15" y="24"/>
                    <a:pt x="15" y="24"/>
                  </a:cubicBezTo>
                  <a:cubicBezTo>
                    <a:pt x="15" y="24"/>
                    <a:pt x="15" y="25"/>
                    <a:pt x="15" y="25"/>
                  </a:cubicBezTo>
                  <a:cubicBezTo>
                    <a:pt x="15" y="25"/>
                    <a:pt x="15" y="25"/>
                    <a:pt x="15" y="25"/>
                  </a:cubicBezTo>
                  <a:cubicBezTo>
                    <a:pt x="15" y="25"/>
                    <a:pt x="15" y="25"/>
                    <a:pt x="15" y="25"/>
                  </a:cubicBezTo>
                  <a:cubicBezTo>
                    <a:pt x="15" y="25"/>
                    <a:pt x="15" y="25"/>
                    <a:pt x="15" y="25"/>
                  </a:cubicBezTo>
                  <a:cubicBezTo>
                    <a:pt x="15" y="25"/>
                    <a:pt x="15" y="25"/>
                    <a:pt x="15" y="25"/>
                  </a:cubicBezTo>
                  <a:close/>
                  <a:moveTo>
                    <a:pt x="15" y="23"/>
                  </a:move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ubicBezTo>
                    <a:pt x="15" y="23"/>
                    <a:pt x="15" y="23"/>
                    <a:pt x="15" y="23"/>
                  </a:cubicBezTo>
                  <a:close/>
                  <a:moveTo>
                    <a:pt x="15" y="23"/>
                  </a:moveTo>
                  <a:cubicBezTo>
                    <a:pt x="15" y="23"/>
                    <a:pt x="15" y="23"/>
                    <a:pt x="15" y="23"/>
                  </a:cubicBezTo>
                  <a:cubicBezTo>
                    <a:pt x="15" y="23"/>
                    <a:pt x="15" y="23"/>
                    <a:pt x="15" y="23"/>
                  </a:cubicBezTo>
                  <a:cubicBezTo>
                    <a:pt x="15" y="23"/>
                    <a:pt x="15" y="23"/>
                    <a:pt x="15" y="23"/>
                  </a:cubicBezTo>
                  <a:cubicBezTo>
                    <a:pt x="15" y="23"/>
                    <a:pt x="15" y="23"/>
                    <a:pt x="15" y="23"/>
                  </a:cubicBezTo>
                  <a:close/>
                  <a:moveTo>
                    <a:pt x="15" y="22"/>
                  </a:moveTo>
                  <a:cubicBezTo>
                    <a:pt x="15" y="22"/>
                    <a:pt x="15"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6" y="22"/>
                    <a:pt x="16" y="22"/>
                  </a:cubicBezTo>
                  <a:cubicBezTo>
                    <a:pt x="16" y="22"/>
                    <a:pt x="15" y="22"/>
                    <a:pt x="15" y="22"/>
                  </a:cubicBezTo>
                  <a:close/>
                  <a:moveTo>
                    <a:pt x="16" y="24"/>
                  </a:move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lose/>
                  <a:moveTo>
                    <a:pt x="16" y="21"/>
                  </a:moveTo>
                  <a:cubicBezTo>
                    <a:pt x="16" y="21"/>
                    <a:pt x="16" y="21"/>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6" y="21"/>
                    <a:pt x="16" y="21"/>
                    <a:pt x="16" y="21"/>
                  </a:cubicBezTo>
                  <a:cubicBezTo>
                    <a:pt x="16" y="22"/>
                    <a:pt x="16" y="22"/>
                    <a:pt x="16" y="21"/>
                  </a:cubicBezTo>
                  <a:close/>
                  <a:moveTo>
                    <a:pt x="16" y="21"/>
                  </a:moveTo>
                  <a:cubicBezTo>
                    <a:pt x="16" y="21"/>
                    <a:pt x="16" y="21"/>
                    <a:pt x="16" y="21"/>
                  </a:cubicBezTo>
                  <a:cubicBezTo>
                    <a:pt x="16" y="21"/>
                    <a:pt x="16" y="21"/>
                    <a:pt x="16" y="21"/>
                  </a:cubicBezTo>
                  <a:cubicBezTo>
                    <a:pt x="16" y="21"/>
                    <a:pt x="16" y="21"/>
                    <a:pt x="16" y="21"/>
                  </a:cubicBezTo>
                  <a:close/>
                  <a:moveTo>
                    <a:pt x="18" y="55"/>
                  </a:moveTo>
                  <a:cubicBezTo>
                    <a:pt x="18" y="55"/>
                    <a:pt x="18" y="55"/>
                    <a:pt x="18" y="55"/>
                  </a:cubicBezTo>
                  <a:cubicBezTo>
                    <a:pt x="18" y="55"/>
                    <a:pt x="18" y="55"/>
                    <a:pt x="18" y="55"/>
                  </a:cubicBezTo>
                  <a:cubicBezTo>
                    <a:pt x="18" y="54"/>
                    <a:pt x="18" y="54"/>
                    <a:pt x="18" y="54"/>
                  </a:cubicBezTo>
                  <a:cubicBezTo>
                    <a:pt x="18" y="54"/>
                    <a:pt x="18" y="54"/>
                    <a:pt x="18" y="54"/>
                  </a:cubicBezTo>
                  <a:cubicBezTo>
                    <a:pt x="18" y="54"/>
                    <a:pt x="18" y="54"/>
                    <a:pt x="18" y="54"/>
                  </a:cubicBezTo>
                  <a:cubicBezTo>
                    <a:pt x="18" y="54"/>
                    <a:pt x="18" y="54"/>
                    <a:pt x="18" y="54"/>
                  </a:cubicBezTo>
                  <a:cubicBezTo>
                    <a:pt x="18" y="54"/>
                    <a:pt x="18" y="54"/>
                    <a:pt x="18" y="54"/>
                  </a:cubicBezTo>
                  <a:cubicBezTo>
                    <a:pt x="18" y="54"/>
                    <a:pt x="18" y="54"/>
                    <a:pt x="18" y="54"/>
                  </a:cubicBezTo>
                  <a:cubicBezTo>
                    <a:pt x="18" y="54"/>
                    <a:pt x="18" y="54"/>
                    <a:pt x="18" y="54"/>
                  </a:cubicBezTo>
                  <a:cubicBezTo>
                    <a:pt x="18" y="54"/>
                    <a:pt x="18" y="54"/>
                    <a:pt x="18" y="54"/>
                  </a:cubicBezTo>
                  <a:cubicBezTo>
                    <a:pt x="18" y="54"/>
                    <a:pt x="18" y="54"/>
                    <a:pt x="18" y="54"/>
                  </a:cubicBezTo>
                  <a:cubicBezTo>
                    <a:pt x="18" y="54"/>
                    <a:pt x="18" y="54"/>
                    <a:pt x="18" y="54"/>
                  </a:cubicBezTo>
                  <a:cubicBezTo>
                    <a:pt x="18" y="54"/>
                    <a:pt x="18" y="54"/>
                    <a:pt x="18" y="54"/>
                  </a:cubicBezTo>
                  <a:cubicBezTo>
                    <a:pt x="18" y="54"/>
                    <a:pt x="18" y="54"/>
                    <a:pt x="18" y="54"/>
                  </a:cubicBezTo>
                  <a:cubicBezTo>
                    <a:pt x="18" y="54"/>
                    <a:pt x="18" y="54"/>
                    <a:pt x="18" y="54"/>
                  </a:cubicBezTo>
                  <a:cubicBezTo>
                    <a:pt x="18" y="54"/>
                    <a:pt x="18" y="54"/>
                    <a:pt x="18" y="54"/>
                  </a:cubicBezTo>
                  <a:cubicBezTo>
                    <a:pt x="18" y="54"/>
                    <a:pt x="18" y="54"/>
                    <a:pt x="18" y="54"/>
                  </a:cubicBezTo>
                  <a:cubicBezTo>
                    <a:pt x="18" y="54"/>
                    <a:pt x="18" y="54"/>
                    <a:pt x="18" y="54"/>
                  </a:cubicBezTo>
                  <a:cubicBezTo>
                    <a:pt x="18" y="54"/>
                    <a:pt x="18" y="54"/>
                    <a:pt x="18" y="54"/>
                  </a:cubicBezTo>
                  <a:cubicBezTo>
                    <a:pt x="18" y="54"/>
                    <a:pt x="18" y="54"/>
                    <a:pt x="18" y="54"/>
                  </a:cubicBezTo>
                  <a:cubicBezTo>
                    <a:pt x="18" y="54"/>
                    <a:pt x="18" y="54"/>
                    <a:pt x="18" y="54"/>
                  </a:cubicBezTo>
                  <a:cubicBezTo>
                    <a:pt x="18" y="53"/>
                    <a:pt x="18" y="53"/>
                    <a:pt x="18" y="53"/>
                  </a:cubicBezTo>
                  <a:cubicBezTo>
                    <a:pt x="18" y="53"/>
                    <a:pt x="18" y="53"/>
                    <a:pt x="18" y="53"/>
                  </a:cubicBezTo>
                  <a:cubicBezTo>
                    <a:pt x="18" y="53"/>
                    <a:pt x="18" y="53"/>
                    <a:pt x="18" y="53"/>
                  </a:cubicBezTo>
                  <a:cubicBezTo>
                    <a:pt x="18" y="53"/>
                    <a:pt x="18" y="53"/>
                    <a:pt x="18" y="53"/>
                  </a:cubicBezTo>
                  <a:cubicBezTo>
                    <a:pt x="18" y="53"/>
                    <a:pt x="18" y="53"/>
                    <a:pt x="18" y="53"/>
                  </a:cubicBezTo>
                  <a:cubicBezTo>
                    <a:pt x="18" y="53"/>
                    <a:pt x="18" y="53"/>
                    <a:pt x="18" y="53"/>
                  </a:cubicBezTo>
                  <a:cubicBezTo>
                    <a:pt x="18" y="53"/>
                    <a:pt x="18" y="53"/>
                    <a:pt x="18" y="53"/>
                  </a:cubicBezTo>
                  <a:cubicBezTo>
                    <a:pt x="18" y="53"/>
                    <a:pt x="18" y="53"/>
                    <a:pt x="18" y="53"/>
                  </a:cubicBezTo>
                  <a:cubicBezTo>
                    <a:pt x="18" y="53"/>
                    <a:pt x="18" y="53"/>
                    <a:pt x="18" y="53"/>
                  </a:cubicBezTo>
                  <a:cubicBezTo>
                    <a:pt x="18" y="53"/>
                    <a:pt x="18" y="53"/>
                    <a:pt x="18" y="53"/>
                  </a:cubicBezTo>
                  <a:cubicBezTo>
                    <a:pt x="18" y="53"/>
                    <a:pt x="18" y="53"/>
                    <a:pt x="18" y="53"/>
                  </a:cubicBezTo>
                  <a:cubicBezTo>
                    <a:pt x="18" y="53"/>
                    <a:pt x="18" y="53"/>
                    <a:pt x="18" y="53"/>
                  </a:cubicBezTo>
                  <a:cubicBezTo>
                    <a:pt x="18" y="53"/>
                    <a:pt x="18" y="53"/>
                    <a:pt x="18" y="53"/>
                  </a:cubicBezTo>
                  <a:cubicBezTo>
                    <a:pt x="18" y="53"/>
                    <a:pt x="18" y="53"/>
                    <a:pt x="18" y="53"/>
                  </a:cubicBezTo>
                  <a:cubicBezTo>
                    <a:pt x="18" y="53"/>
                    <a:pt x="18" y="53"/>
                    <a:pt x="18" y="53"/>
                  </a:cubicBezTo>
                  <a:cubicBezTo>
                    <a:pt x="18" y="53"/>
                    <a:pt x="18" y="53"/>
                    <a:pt x="18" y="53"/>
                  </a:cubicBezTo>
                  <a:cubicBezTo>
                    <a:pt x="18" y="53"/>
                    <a:pt x="18" y="52"/>
                    <a:pt x="18" y="52"/>
                  </a:cubicBezTo>
                  <a:cubicBezTo>
                    <a:pt x="18" y="52"/>
                    <a:pt x="18" y="52"/>
                    <a:pt x="18" y="52"/>
                  </a:cubicBezTo>
                  <a:cubicBezTo>
                    <a:pt x="18" y="52"/>
                    <a:pt x="18" y="52"/>
                    <a:pt x="18" y="52"/>
                  </a:cubicBezTo>
                  <a:cubicBezTo>
                    <a:pt x="18" y="52"/>
                    <a:pt x="18" y="52"/>
                    <a:pt x="18" y="52"/>
                  </a:cubicBezTo>
                  <a:cubicBezTo>
                    <a:pt x="18" y="52"/>
                    <a:pt x="18" y="52"/>
                    <a:pt x="18" y="52"/>
                  </a:cubicBezTo>
                  <a:cubicBezTo>
                    <a:pt x="18" y="52"/>
                    <a:pt x="18" y="52"/>
                    <a:pt x="18" y="52"/>
                  </a:cubicBezTo>
                  <a:cubicBezTo>
                    <a:pt x="18" y="52"/>
                    <a:pt x="18" y="52"/>
                    <a:pt x="18" y="52"/>
                  </a:cubicBezTo>
                  <a:cubicBezTo>
                    <a:pt x="18" y="52"/>
                    <a:pt x="18" y="52"/>
                    <a:pt x="18" y="52"/>
                  </a:cubicBezTo>
                  <a:cubicBezTo>
                    <a:pt x="18" y="52"/>
                    <a:pt x="18" y="52"/>
                    <a:pt x="18" y="52"/>
                  </a:cubicBezTo>
                  <a:cubicBezTo>
                    <a:pt x="18" y="52"/>
                    <a:pt x="18" y="52"/>
                    <a:pt x="18" y="52"/>
                  </a:cubicBezTo>
                  <a:cubicBezTo>
                    <a:pt x="18" y="52"/>
                    <a:pt x="18" y="52"/>
                    <a:pt x="18" y="52"/>
                  </a:cubicBezTo>
                  <a:cubicBezTo>
                    <a:pt x="18" y="52"/>
                    <a:pt x="18" y="52"/>
                    <a:pt x="18" y="52"/>
                  </a:cubicBezTo>
                  <a:cubicBezTo>
                    <a:pt x="18" y="52"/>
                    <a:pt x="18" y="52"/>
                    <a:pt x="18" y="52"/>
                  </a:cubicBezTo>
                  <a:cubicBezTo>
                    <a:pt x="18" y="52"/>
                    <a:pt x="18" y="52"/>
                    <a:pt x="18" y="52"/>
                  </a:cubicBezTo>
                  <a:cubicBezTo>
                    <a:pt x="18" y="52"/>
                    <a:pt x="18" y="52"/>
                    <a:pt x="18" y="52"/>
                  </a:cubicBezTo>
                  <a:cubicBezTo>
                    <a:pt x="18" y="52"/>
                    <a:pt x="18" y="52"/>
                    <a:pt x="18" y="52"/>
                  </a:cubicBezTo>
                  <a:cubicBezTo>
                    <a:pt x="18" y="52"/>
                    <a:pt x="18" y="52"/>
                    <a:pt x="18" y="52"/>
                  </a:cubicBezTo>
                  <a:cubicBezTo>
                    <a:pt x="18" y="52"/>
                    <a:pt x="18" y="52"/>
                    <a:pt x="18" y="51"/>
                  </a:cubicBezTo>
                  <a:cubicBezTo>
                    <a:pt x="18" y="51"/>
                    <a:pt x="18" y="51"/>
                    <a:pt x="18" y="51"/>
                  </a:cubicBezTo>
                  <a:cubicBezTo>
                    <a:pt x="18" y="51"/>
                    <a:pt x="18" y="51"/>
                    <a:pt x="18" y="51"/>
                  </a:cubicBezTo>
                  <a:cubicBezTo>
                    <a:pt x="18" y="51"/>
                    <a:pt x="18" y="51"/>
                    <a:pt x="18" y="51"/>
                  </a:cubicBezTo>
                  <a:cubicBezTo>
                    <a:pt x="18" y="51"/>
                    <a:pt x="18" y="51"/>
                    <a:pt x="18" y="51"/>
                  </a:cubicBezTo>
                  <a:cubicBezTo>
                    <a:pt x="18" y="51"/>
                    <a:pt x="18" y="51"/>
                    <a:pt x="18" y="51"/>
                  </a:cubicBezTo>
                  <a:cubicBezTo>
                    <a:pt x="18" y="51"/>
                    <a:pt x="18" y="51"/>
                    <a:pt x="18" y="51"/>
                  </a:cubicBezTo>
                  <a:cubicBezTo>
                    <a:pt x="18" y="51"/>
                    <a:pt x="18" y="51"/>
                    <a:pt x="18" y="51"/>
                  </a:cubicBezTo>
                  <a:cubicBezTo>
                    <a:pt x="18" y="51"/>
                    <a:pt x="18" y="51"/>
                    <a:pt x="18" y="51"/>
                  </a:cubicBezTo>
                  <a:cubicBezTo>
                    <a:pt x="18" y="51"/>
                    <a:pt x="18" y="51"/>
                    <a:pt x="18" y="51"/>
                  </a:cubicBezTo>
                  <a:cubicBezTo>
                    <a:pt x="18" y="51"/>
                    <a:pt x="18" y="51"/>
                    <a:pt x="18" y="51"/>
                  </a:cubicBezTo>
                  <a:cubicBezTo>
                    <a:pt x="18" y="51"/>
                    <a:pt x="18" y="51"/>
                    <a:pt x="18" y="51"/>
                  </a:cubicBezTo>
                  <a:cubicBezTo>
                    <a:pt x="18" y="51"/>
                    <a:pt x="18" y="51"/>
                    <a:pt x="18" y="51"/>
                  </a:cubicBezTo>
                  <a:cubicBezTo>
                    <a:pt x="18" y="51"/>
                    <a:pt x="18" y="51"/>
                    <a:pt x="18" y="51"/>
                  </a:cubicBezTo>
                  <a:cubicBezTo>
                    <a:pt x="18" y="51"/>
                    <a:pt x="18" y="51"/>
                    <a:pt x="18" y="51"/>
                  </a:cubicBezTo>
                  <a:cubicBezTo>
                    <a:pt x="18" y="51"/>
                    <a:pt x="18" y="51"/>
                    <a:pt x="18" y="51"/>
                  </a:cubicBezTo>
                  <a:cubicBezTo>
                    <a:pt x="18" y="51"/>
                    <a:pt x="18" y="51"/>
                    <a:pt x="18" y="51"/>
                  </a:cubicBezTo>
                  <a:cubicBezTo>
                    <a:pt x="18" y="51"/>
                    <a:pt x="18" y="51"/>
                    <a:pt x="18" y="51"/>
                  </a:cubicBezTo>
                  <a:cubicBezTo>
                    <a:pt x="18" y="51"/>
                    <a:pt x="18" y="51"/>
                    <a:pt x="18" y="51"/>
                  </a:cubicBezTo>
                  <a:cubicBezTo>
                    <a:pt x="18" y="51"/>
                    <a:pt x="18" y="51"/>
                    <a:pt x="18" y="51"/>
                  </a:cubicBezTo>
                  <a:cubicBezTo>
                    <a:pt x="18" y="50"/>
                    <a:pt x="18" y="50"/>
                    <a:pt x="18" y="50"/>
                  </a:cubicBezTo>
                  <a:cubicBezTo>
                    <a:pt x="18" y="50"/>
                    <a:pt x="18" y="50"/>
                    <a:pt x="18" y="50"/>
                  </a:cubicBezTo>
                  <a:cubicBezTo>
                    <a:pt x="18" y="50"/>
                    <a:pt x="18" y="50"/>
                    <a:pt x="18" y="50"/>
                  </a:cubicBezTo>
                  <a:cubicBezTo>
                    <a:pt x="17" y="50"/>
                    <a:pt x="18" y="50"/>
                    <a:pt x="17" y="50"/>
                  </a:cubicBezTo>
                  <a:cubicBezTo>
                    <a:pt x="17" y="50"/>
                    <a:pt x="17" y="50"/>
                    <a:pt x="17" y="50"/>
                  </a:cubicBezTo>
                  <a:cubicBezTo>
                    <a:pt x="17" y="50"/>
                    <a:pt x="17" y="50"/>
                    <a:pt x="17" y="50"/>
                  </a:cubicBezTo>
                  <a:cubicBezTo>
                    <a:pt x="17" y="50"/>
                    <a:pt x="17" y="50"/>
                    <a:pt x="17" y="50"/>
                  </a:cubicBezTo>
                  <a:cubicBezTo>
                    <a:pt x="17" y="50"/>
                    <a:pt x="17" y="50"/>
                    <a:pt x="17" y="50"/>
                  </a:cubicBezTo>
                  <a:cubicBezTo>
                    <a:pt x="17" y="50"/>
                    <a:pt x="17" y="50"/>
                    <a:pt x="17" y="50"/>
                  </a:cubicBezTo>
                  <a:cubicBezTo>
                    <a:pt x="17" y="50"/>
                    <a:pt x="17" y="50"/>
                    <a:pt x="17" y="50"/>
                  </a:cubicBezTo>
                  <a:cubicBezTo>
                    <a:pt x="17" y="50"/>
                    <a:pt x="17" y="50"/>
                    <a:pt x="17" y="50"/>
                  </a:cubicBezTo>
                  <a:cubicBezTo>
                    <a:pt x="17" y="50"/>
                    <a:pt x="17" y="50"/>
                    <a:pt x="17" y="50"/>
                  </a:cubicBezTo>
                  <a:cubicBezTo>
                    <a:pt x="17" y="50"/>
                    <a:pt x="17" y="50"/>
                    <a:pt x="17" y="50"/>
                  </a:cubicBezTo>
                  <a:cubicBezTo>
                    <a:pt x="17" y="50"/>
                    <a:pt x="17" y="50"/>
                    <a:pt x="17" y="50"/>
                  </a:cubicBezTo>
                  <a:cubicBezTo>
                    <a:pt x="17" y="50"/>
                    <a:pt x="17" y="50"/>
                    <a:pt x="17" y="50"/>
                  </a:cubicBezTo>
                  <a:cubicBezTo>
                    <a:pt x="17" y="50"/>
                    <a:pt x="17" y="50"/>
                    <a:pt x="17" y="50"/>
                  </a:cubicBezTo>
                  <a:cubicBezTo>
                    <a:pt x="17" y="50"/>
                    <a:pt x="17" y="50"/>
                    <a:pt x="17" y="50"/>
                  </a:cubicBezTo>
                  <a:cubicBezTo>
                    <a:pt x="17" y="50"/>
                    <a:pt x="17" y="50"/>
                    <a:pt x="17" y="50"/>
                  </a:cubicBezTo>
                  <a:cubicBezTo>
                    <a:pt x="17" y="50"/>
                    <a:pt x="17" y="50"/>
                    <a:pt x="17" y="50"/>
                  </a:cubicBezTo>
                  <a:cubicBezTo>
                    <a:pt x="17" y="50"/>
                    <a:pt x="17" y="50"/>
                    <a:pt x="17" y="50"/>
                  </a:cubicBezTo>
                  <a:cubicBezTo>
                    <a:pt x="17" y="50"/>
                    <a:pt x="17" y="50"/>
                    <a:pt x="17" y="50"/>
                  </a:cubicBezTo>
                  <a:cubicBezTo>
                    <a:pt x="17" y="50"/>
                    <a:pt x="17" y="50"/>
                    <a:pt x="17" y="50"/>
                  </a:cubicBezTo>
                  <a:cubicBezTo>
                    <a:pt x="17" y="50"/>
                    <a:pt x="17" y="50"/>
                    <a:pt x="16" y="50"/>
                  </a:cubicBezTo>
                  <a:cubicBezTo>
                    <a:pt x="16" y="50"/>
                    <a:pt x="16" y="50"/>
                    <a:pt x="16" y="50"/>
                  </a:cubicBezTo>
                  <a:cubicBezTo>
                    <a:pt x="16" y="50"/>
                    <a:pt x="16" y="50"/>
                    <a:pt x="16" y="50"/>
                  </a:cubicBezTo>
                  <a:cubicBezTo>
                    <a:pt x="16" y="50"/>
                    <a:pt x="16" y="50"/>
                    <a:pt x="16" y="50"/>
                  </a:cubicBezTo>
                  <a:cubicBezTo>
                    <a:pt x="16" y="50"/>
                    <a:pt x="16" y="50"/>
                    <a:pt x="16" y="50"/>
                  </a:cubicBezTo>
                  <a:cubicBezTo>
                    <a:pt x="16" y="50"/>
                    <a:pt x="16" y="50"/>
                    <a:pt x="16" y="50"/>
                  </a:cubicBezTo>
                  <a:cubicBezTo>
                    <a:pt x="16" y="50"/>
                    <a:pt x="16" y="50"/>
                    <a:pt x="16" y="50"/>
                  </a:cubicBezTo>
                  <a:cubicBezTo>
                    <a:pt x="16" y="50"/>
                    <a:pt x="16" y="50"/>
                    <a:pt x="16" y="50"/>
                  </a:cubicBezTo>
                  <a:cubicBezTo>
                    <a:pt x="16" y="50"/>
                    <a:pt x="16" y="50"/>
                    <a:pt x="16" y="50"/>
                  </a:cubicBezTo>
                  <a:cubicBezTo>
                    <a:pt x="16" y="50"/>
                    <a:pt x="16" y="50"/>
                    <a:pt x="16" y="50"/>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8"/>
                  </a:cubicBezTo>
                  <a:cubicBezTo>
                    <a:pt x="16" y="48"/>
                    <a:pt x="16" y="48"/>
                    <a:pt x="16" y="48"/>
                  </a:cubicBezTo>
                  <a:cubicBezTo>
                    <a:pt x="16" y="48"/>
                    <a:pt x="16" y="48"/>
                    <a:pt x="16" y="48"/>
                  </a:cubicBezTo>
                  <a:cubicBezTo>
                    <a:pt x="16" y="48"/>
                    <a:pt x="16" y="48"/>
                    <a:pt x="16" y="48"/>
                  </a:cubicBezTo>
                  <a:cubicBezTo>
                    <a:pt x="16" y="48"/>
                    <a:pt x="16" y="48"/>
                    <a:pt x="16" y="48"/>
                  </a:cubicBezTo>
                  <a:cubicBezTo>
                    <a:pt x="16" y="48"/>
                    <a:pt x="16" y="48"/>
                    <a:pt x="16" y="48"/>
                  </a:cubicBezTo>
                  <a:cubicBezTo>
                    <a:pt x="16" y="48"/>
                    <a:pt x="16" y="48"/>
                    <a:pt x="16" y="48"/>
                  </a:cubicBezTo>
                  <a:cubicBezTo>
                    <a:pt x="16" y="48"/>
                    <a:pt x="16"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8"/>
                    <a:pt x="15" y="48"/>
                  </a:cubicBezTo>
                  <a:cubicBezTo>
                    <a:pt x="15" y="48"/>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7"/>
                    <a:pt x="15" y="47"/>
                    <a:pt x="15" y="47"/>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6"/>
                  </a:cubicBezTo>
                  <a:cubicBezTo>
                    <a:pt x="15" y="46"/>
                    <a:pt x="15" y="46"/>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5" y="45"/>
                    <a:pt x="15" y="45"/>
                    <a:pt x="15" y="45"/>
                  </a:cubicBezTo>
                  <a:cubicBezTo>
                    <a:pt x="16" y="45"/>
                    <a:pt x="16" y="45"/>
                    <a:pt x="16" y="45"/>
                  </a:cubicBezTo>
                  <a:cubicBezTo>
                    <a:pt x="16" y="45"/>
                    <a:pt x="16" y="45"/>
                    <a:pt x="16" y="45"/>
                  </a:cubicBezTo>
                  <a:cubicBezTo>
                    <a:pt x="16" y="45"/>
                    <a:pt x="16" y="45"/>
                    <a:pt x="16" y="45"/>
                  </a:cubicBezTo>
                  <a:cubicBezTo>
                    <a:pt x="16" y="45"/>
                    <a:pt x="16" y="45"/>
                    <a:pt x="16" y="45"/>
                  </a:cubicBezTo>
                  <a:cubicBezTo>
                    <a:pt x="16" y="45"/>
                    <a:pt x="16" y="45"/>
                    <a:pt x="16" y="45"/>
                  </a:cubicBezTo>
                  <a:cubicBezTo>
                    <a:pt x="16" y="45"/>
                    <a:pt x="16" y="45"/>
                    <a:pt x="16" y="45"/>
                  </a:cubicBezTo>
                  <a:cubicBezTo>
                    <a:pt x="16" y="45"/>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4"/>
                  </a:cubicBezTo>
                  <a:cubicBezTo>
                    <a:pt x="16" y="44"/>
                    <a:pt x="16" y="44"/>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4"/>
                  </a:cubicBezTo>
                  <a:cubicBezTo>
                    <a:pt x="15" y="44"/>
                    <a:pt x="15" y="44"/>
                    <a:pt x="15" y="44"/>
                  </a:cubicBezTo>
                  <a:cubicBezTo>
                    <a:pt x="15" y="44"/>
                    <a:pt x="15" y="44"/>
                    <a:pt x="15" y="44"/>
                  </a:cubicBezTo>
                  <a:cubicBezTo>
                    <a:pt x="15" y="44"/>
                    <a:pt x="15" y="44"/>
                    <a:pt x="15" y="44"/>
                  </a:cubicBezTo>
                  <a:cubicBezTo>
                    <a:pt x="15" y="44"/>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2"/>
                    <a:pt x="14" y="42"/>
                  </a:cubicBezTo>
                  <a:cubicBezTo>
                    <a:pt x="14" y="42"/>
                    <a:pt x="14" y="42"/>
                    <a:pt x="14" y="42"/>
                  </a:cubicBezTo>
                  <a:cubicBezTo>
                    <a:pt x="14" y="42"/>
                    <a:pt x="14" y="42"/>
                    <a:pt x="14" y="42"/>
                  </a:cubicBezTo>
                  <a:cubicBezTo>
                    <a:pt x="14" y="42"/>
                    <a:pt x="14" y="42"/>
                    <a:pt x="14"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2" y="42"/>
                    <a:pt x="12" y="42"/>
                    <a:pt x="12" y="42"/>
                  </a:cubicBezTo>
                  <a:cubicBezTo>
                    <a:pt x="12" y="42"/>
                    <a:pt x="12" y="42"/>
                    <a:pt x="12" y="42"/>
                  </a:cubicBezTo>
                  <a:cubicBezTo>
                    <a:pt x="12" y="42"/>
                    <a:pt x="12" y="42"/>
                    <a:pt x="12" y="42"/>
                  </a:cubicBezTo>
                  <a:cubicBezTo>
                    <a:pt x="12" y="42"/>
                    <a:pt x="12" y="42"/>
                    <a:pt x="12" y="42"/>
                  </a:cubicBezTo>
                  <a:cubicBezTo>
                    <a:pt x="12" y="42"/>
                    <a:pt x="12" y="42"/>
                    <a:pt x="12" y="42"/>
                  </a:cubicBezTo>
                  <a:cubicBezTo>
                    <a:pt x="12" y="42"/>
                    <a:pt x="12" y="42"/>
                    <a:pt x="12" y="42"/>
                  </a:cubicBezTo>
                  <a:cubicBezTo>
                    <a:pt x="12" y="42"/>
                    <a:pt x="12" y="42"/>
                    <a:pt x="12" y="42"/>
                  </a:cubicBezTo>
                  <a:cubicBezTo>
                    <a:pt x="12" y="42"/>
                    <a:pt x="12" y="42"/>
                    <a:pt x="12" y="42"/>
                  </a:cubicBezTo>
                  <a:cubicBezTo>
                    <a:pt x="12" y="42"/>
                    <a:pt x="12" y="42"/>
                    <a:pt x="12" y="42"/>
                  </a:cubicBezTo>
                  <a:cubicBezTo>
                    <a:pt x="12" y="42"/>
                    <a:pt x="12" y="42"/>
                    <a:pt x="12" y="42"/>
                  </a:cubicBezTo>
                  <a:cubicBezTo>
                    <a:pt x="12" y="42"/>
                    <a:pt x="12" y="42"/>
                    <a:pt x="12" y="41"/>
                  </a:cubicBezTo>
                  <a:cubicBezTo>
                    <a:pt x="12" y="41"/>
                    <a:pt x="12" y="41"/>
                    <a:pt x="12" y="41"/>
                  </a:cubicBezTo>
                  <a:cubicBezTo>
                    <a:pt x="12" y="41"/>
                    <a:pt x="12" y="41"/>
                    <a:pt x="12" y="41"/>
                  </a:cubicBezTo>
                  <a:cubicBezTo>
                    <a:pt x="12" y="41"/>
                    <a:pt x="12" y="41"/>
                    <a:pt x="12" y="41"/>
                  </a:cubicBezTo>
                  <a:cubicBezTo>
                    <a:pt x="12" y="41"/>
                    <a:pt x="12" y="41"/>
                    <a:pt x="12" y="41"/>
                  </a:cubicBezTo>
                  <a:cubicBezTo>
                    <a:pt x="12" y="41"/>
                    <a:pt x="12" y="41"/>
                    <a:pt x="12" y="41"/>
                  </a:cubicBezTo>
                  <a:cubicBezTo>
                    <a:pt x="12" y="41"/>
                    <a:pt x="12" y="41"/>
                    <a:pt x="12" y="41"/>
                  </a:cubicBezTo>
                  <a:cubicBezTo>
                    <a:pt x="12" y="41"/>
                    <a:pt x="12" y="41"/>
                    <a:pt x="12" y="41"/>
                  </a:cubicBezTo>
                  <a:cubicBezTo>
                    <a:pt x="12" y="41"/>
                    <a:pt x="12" y="41"/>
                    <a:pt x="12" y="41"/>
                  </a:cubicBezTo>
                  <a:cubicBezTo>
                    <a:pt x="12" y="41"/>
                    <a:pt x="12" y="41"/>
                    <a:pt x="12"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6"/>
                    <a:pt x="14" y="51"/>
                    <a:pt x="18" y="55"/>
                  </a:cubicBezTo>
                  <a:close/>
                  <a:moveTo>
                    <a:pt x="14" y="42"/>
                  </a:move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3"/>
                  </a:cubicBezTo>
                  <a:cubicBezTo>
                    <a:pt x="14" y="43"/>
                    <a:pt x="14" y="43"/>
                    <a:pt x="14" y="43"/>
                  </a:cubicBezTo>
                  <a:cubicBezTo>
                    <a:pt x="14" y="43"/>
                    <a:pt x="14" y="43"/>
                    <a:pt x="14" y="43"/>
                  </a:cubicBezTo>
                  <a:cubicBezTo>
                    <a:pt x="14" y="43"/>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lose/>
                  <a:moveTo>
                    <a:pt x="18" y="50"/>
                  </a:move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ubicBezTo>
                    <a:pt x="18" y="50"/>
                    <a:pt x="18" y="50"/>
                    <a:pt x="18" y="50"/>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20" y="44"/>
                  </a:moveTo>
                  <a:cubicBezTo>
                    <a:pt x="20" y="44"/>
                    <a:pt x="20" y="44"/>
                    <a:pt x="20" y="44"/>
                  </a:cubicBezTo>
                  <a:cubicBezTo>
                    <a:pt x="20" y="44"/>
                    <a:pt x="20" y="44"/>
                    <a:pt x="20" y="44"/>
                  </a:cubicBezTo>
                  <a:cubicBezTo>
                    <a:pt x="20" y="44"/>
                    <a:pt x="20" y="44"/>
                    <a:pt x="20" y="44"/>
                  </a:cubicBezTo>
                  <a:cubicBezTo>
                    <a:pt x="20" y="44"/>
                    <a:pt x="20" y="44"/>
                    <a:pt x="20" y="44"/>
                  </a:cubicBezTo>
                  <a:cubicBezTo>
                    <a:pt x="20" y="44"/>
                    <a:pt x="20" y="44"/>
                    <a:pt x="20" y="44"/>
                  </a:cubicBezTo>
                  <a:cubicBezTo>
                    <a:pt x="20" y="44"/>
                    <a:pt x="20" y="44"/>
                    <a:pt x="20" y="44"/>
                  </a:cubicBezTo>
                  <a:cubicBezTo>
                    <a:pt x="20" y="44"/>
                    <a:pt x="20" y="44"/>
                    <a:pt x="20" y="44"/>
                  </a:cubicBezTo>
                  <a:cubicBezTo>
                    <a:pt x="20" y="44"/>
                    <a:pt x="20" y="44"/>
                    <a:pt x="20" y="44"/>
                  </a:cubicBezTo>
                  <a:cubicBezTo>
                    <a:pt x="20" y="44"/>
                    <a:pt x="20" y="44"/>
                    <a:pt x="20" y="44"/>
                  </a:cubicBezTo>
                  <a:cubicBezTo>
                    <a:pt x="20" y="44"/>
                    <a:pt x="20" y="44"/>
                    <a:pt x="20" y="44"/>
                  </a:cubicBezTo>
                  <a:cubicBezTo>
                    <a:pt x="20" y="44"/>
                    <a:pt x="20" y="44"/>
                    <a:pt x="20" y="44"/>
                  </a:cubicBezTo>
                  <a:cubicBezTo>
                    <a:pt x="20" y="44"/>
                    <a:pt x="20" y="44"/>
                    <a:pt x="20" y="44"/>
                  </a:cubicBezTo>
                  <a:cubicBezTo>
                    <a:pt x="20" y="44"/>
                    <a:pt x="20" y="44"/>
                    <a:pt x="20" y="44"/>
                  </a:cubicBezTo>
                  <a:cubicBezTo>
                    <a:pt x="20" y="44"/>
                    <a:pt x="20" y="44"/>
                    <a:pt x="20" y="44"/>
                  </a:cubicBezTo>
                  <a:cubicBezTo>
                    <a:pt x="20" y="44"/>
                    <a:pt x="20" y="44"/>
                    <a:pt x="20" y="44"/>
                  </a:cubicBezTo>
                  <a:cubicBezTo>
                    <a:pt x="20" y="44"/>
                    <a:pt x="20" y="44"/>
                    <a:pt x="20" y="44"/>
                  </a:cubicBezTo>
                  <a:cubicBezTo>
                    <a:pt x="20" y="44"/>
                    <a:pt x="20" y="44"/>
                    <a:pt x="20" y="44"/>
                  </a:cubicBezTo>
                  <a:cubicBezTo>
                    <a:pt x="20" y="44"/>
                    <a:pt x="20" y="44"/>
                    <a:pt x="20" y="44"/>
                  </a:cubicBezTo>
                  <a:cubicBezTo>
                    <a:pt x="20" y="43"/>
                    <a:pt x="20" y="43"/>
                    <a:pt x="20" y="44"/>
                  </a:cubicBezTo>
                  <a:cubicBezTo>
                    <a:pt x="20" y="44"/>
                    <a:pt x="20" y="44"/>
                    <a:pt x="20" y="44"/>
                  </a:cubicBezTo>
                  <a:cubicBezTo>
                    <a:pt x="20" y="44"/>
                    <a:pt x="20" y="44"/>
                    <a:pt x="20" y="44"/>
                  </a:cubicBezTo>
                  <a:cubicBezTo>
                    <a:pt x="20" y="44"/>
                    <a:pt x="20" y="44"/>
                    <a:pt x="20" y="44"/>
                  </a:cubicBezTo>
                  <a:cubicBezTo>
                    <a:pt x="20" y="44"/>
                    <a:pt x="20" y="44"/>
                    <a:pt x="20" y="44"/>
                  </a:cubicBezTo>
                  <a:close/>
                  <a:moveTo>
                    <a:pt x="20" y="54"/>
                  </a:moveTo>
                  <a:cubicBezTo>
                    <a:pt x="20" y="54"/>
                    <a:pt x="20" y="54"/>
                    <a:pt x="20" y="54"/>
                  </a:cubicBezTo>
                  <a:cubicBezTo>
                    <a:pt x="20" y="54"/>
                    <a:pt x="20" y="54"/>
                    <a:pt x="20" y="54"/>
                  </a:cubicBezTo>
                  <a:cubicBezTo>
                    <a:pt x="20" y="54"/>
                    <a:pt x="20" y="54"/>
                    <a:pt x="20" y="54"/>
                  </a:cubicBezTo>
                  <a:cubicBezTo>
                    <a:pt x="20" y="54"/>
                    <a:pt x="20" y="54"/>
                    <a:pt x="20" y="54"/>
                  </a:cubicBezTo>
                  <a:cubicBezTo>
                    <a:pt x="20" y="54"/>
                    <a:pt x="20" y="54"/>
                    <a:pt x="20" y="54"/>
                  </a:cubicBezTo>
                  <a:cubicBezTo>
                    <a:pt x="20" y="54"/>
                    <a:pt x="20" y="54"/>
                    <a:pt x="20" y="54"/>
                  </a:cubicBezTo>
                  <a:cubicBezTo>
                    <a:pt x="20" y="54"/>
                    <a:pt x="20" y="54"/>
                    <a:pt x="20" y="54"/>
                  </a:cubicBezTo>
                  <a:cubicBezTo>
                    <a:pt x="20" y="54"/>
                    <a:pt x="20" y="54"/>
                    <a:pt x="20" y="54"/>
                  </a:cubicBezTo>
                  <a:cubicBezTo>
                    <a:pt x="20" y="54"/>
                    <a:pt x="20" y="54"/>
                    <a:pt x="20" y="54"/>
                  </a:cubicBezTo>
                  <a:cubicBezTo>
                    <a:pt x="20" y="54"/>
                    <a:pt x="20" y="54"/>
                    <a:pt x="20" y="54"/>
                  </a:cubicBezTo>
                  <a:cubicBezTo>
                    <a:pt x="20" y="54"/>
                    <a:pt x="20" y="54"/>
                    <a:pt x="20" y="54"/>
                  </a:cubicBezTo>
                  <a:cubicBezTo>
                    <a:pt x="20" y="54"/>
                    <a:pt x="20" y="54"/>
                    <a:pt x="20" y="54"/>
                  </a:cubicBezTo>
                  <a:cubicBezTo>
                    <a:pt x="20" y="54"/>
                    <a:pt x="20" y="54"/>
                    <a:pt x="20" y="54"/>
                  </a:cubicBezTo>
                  <a:cubicBezTo>
                    <a:pt x="20" y="54"/>
                    <a:pt x="20" y="54"/>
                    <a:pt x="20" y="54"/>
                  </a:cubicBezTo>
                  <a:cubicBezTo>
                    <a:pt x="20" y="54"/>
                    <a:pt x="20" y="54"/>
                    <a:pt x="20" y="54"/>
                  </a:cubicBezTo>
                  <a:cubicBezTo>
                    <a:pt x="20" y="54"/>
                    <a:pt x="20" y="54"/>
                    <a:pt x="20" y="54"/>
                  </a:cubicBezTo>
                  <a:close/>
                  <a:moveTo>
                    <a:pt x="19" y="52"/>
                  </a:moveTo>
                  <a:cubicBezTo>
                    <a:pt x="19" y="52"/>
                    <a:pt x="19" y="52"/>
                    <a:pt x="19" y="52"/>
                  </a:cubicBezTo>
                  <a:cubicBezTo>
                    <a:pt x="18" y="52"/>
                    <a:pt x="19" y="52"/>
                    <a:pt x="18" y="52"/>
                  </a:cubicBezTo>
                  <a:cubicBezTo>
                    <a:pt x="18" y="52"/>
                    <a:pt x="18" y="52"/>
                    <a:pt x="18" y="52"/>
                  </a:cubicBezTo>
                  <a:cubicBezTo>
                    <a:pt x="18" y="52"/>
                    <a:pt x="18" y="52"/>
                    <a:pt x="18" y="52"/>
                  </a:cubicBezTo>
                  <a:cubicBezTo>
                    <a:pt x="18" y="52"/>
                    <a:pt x="18" y="52"/>
                    <a:pt x="18" y="52"/>
                  </a:cubicBezTo>
                  <a:cubicBezTo>
                    <a:pt x="18" y="52"/>
                    <a:pt x="18" y="52"/>
                    <a:pt x="18" y="52"/>
                  </a:cubicBezTo>
                  <a:cubicBezTo>
                    <a:pt x="18" y="52"/>
                    <a:pt x="18" y="52"/>
                    <a:pt x="18" y="52"/>
                  </a:cubicBezTo>
                  <a:cubicBezTo>
                    <a:pt x="18" y="52"/>
                    <a:pt x="18" y="52"/>
                    <a:pt x="18" y="52"/>
                  </a:cubicBezTo>
                  <a:cubicBezTo>
                    <a:pt x="18" y="52"/>
                    <a:pt x="18" y="52"/>
                    <a:pt x="18" y="52"/>
                  </a:cubicBezTo>
                  <a:cubicBezTo>
                    <a:pt x="18" y="52"/>
                    <a:pt x="18" y="52"/>
                    <a:pt x="19" y="52"/>
                  </a:cubicBezTo>
                  <a:cubicBezTo>
                    <a:pt x="19" y="52"/>
                    <a:pt x="19" y="52"/>
                    <a:pt x="19" y="52"/>
                  </a:cubicBezTo>
                  <a:cubicBezTo>
                    <a:pt x="19" y="52"/>
                    <a:pt x="19" y="52"/>
                    <a:pt x="19" y="52"/>
                  </a:cubicBezTo>
                  <a:close/>
                  <a:moveTo>
                    <a:pt x="62" y="41"/>
                  </a:moveTo>
                  <a:cubicBezTo>
                    <a:pt x="62" y="41"/>
                    <a:pt x="62" y="41"/>
                    <a:pt x="62" y="41"/>
                  </a:cubicBezTo>
                  <a:cubicBezTo>
                    <a:pt x="62" y="41"/>
                    <a:pt x="62" y="41"/>
                    <a:pt x="62" y="41"/>
                  </a:cubicBezTo>
                  <a:cubicBezTo>
                    <a:pt x="62" y="41"/>
                    <a:pt x="62" y="41"/>
                    <a:pt x="62" y="41"/>
                  </a:cubicBezTo>
                  <a:cubicBezTo>
                    <a:pt x="62" y="41"/>
                    <a:pt x="62" y="41"/>
                    <a:pt x="62" y="41"/>
                  </a:cubicBezTo>
                  <a:cubicBezTo>
                    <a:pt x="62" y="41"/>
                    <a:pt x="62" y="41"/>
                    <a:pt x="62" y="41"/>
                  </a:cubicBezTo>
                  <a:cubicBezTo>
                    <a:pt x="62" y="41"/>
                    <a:pt x="62" y="41"/>
                    <a:pt x="62" y="41"/>
                  </a:cubicBezTo>
                  <a:cubicBezTo>
                    <a:pt x="62" y="41"/>
                    <a:pt x="62" y="41"/>
                    <a:pt x="62" y="41"/>
                  </a:cubicBezTo>
                  <a:cubicBezTo>
                    <a:pt x="62" y="41"/>
                    <a:pt x="62" y="41"/>
                    <a:pt x="62" y="41"/>
                  </a:cubicBezTo>
                  <a:cubicBezTo>
                    <a:pt x="62" y="41"/>
                    <a:pt x="62" y="41"/>
                    <a:pt x="62" y="41"/>
                  </a:cubicBezTo>
                  <a:cubicBezTo>
                    <a:pt x="62" y="41"/>
                    <a:pt x="62" y="41"/>
                    <a:pt x="62" y="41"/>
                  </a:cubicBezTo>
                  <a:cubicBezTo>
                    <a:pt x="62" y="41"/>
                    <a:pt x="62" y="41"/>
                    <a:pt x="62" y="41"/>
                  </a:cubicBezTo>
                  <a:cubicBezTo>
                    <a:pt x="62" y="41"/>
                    <a:pt x="62" y="41"/>
                    <a:pt x="62" y="41"/>
                  </a:cubicBezTo>
                  <a:cubicBezTo>
                    <a:pt x="62" y="41"/>
                    <a:pt x="62" y="41"/>
                    <a:pt x="62" y="41"/>
                  </a:cubicBezTo>
                  <a:cubicBezTo>
                    <a:pt x="62" y="41"/>
                    <a:pt x="62" y="41"/>
                    <a:pt x="62" y="41"/>
                  </a:cubicBezTo>
                  <a:cubicBezTo>
                    <a:pt x="62" y="41"/>
                    <a:pt x="62" y="41"/>
                    <a:pt x="62" y="41"/>
                  </a:cubicBezTo>
                  <a:cubicBezTo>
                    <a:pt x="62" y="41"/>
                    <a:pt x="62" y="41"/>
                    <a:pt x="62" y="41"/>
                  </a:cubicBezTo>
                  <a:cubicBezTo>
                    <a:pt x="62" y="41"/>
                    <a:pt x="62" y="41"/>
                    <a:pt x="62" y="41"/>
                  </a:cubicBezTo>
                  <a:cubicBezTo>
                    <a:pt x="62" y="41"/>
                    <a:pt x="62" y="41"/>
                    <a:pt x="62" y="41"/>
                  </a:cubicBezTo>
                  <a:cubicBezTo>
                    <a:pt x="62" y="41"/>
                    <a:pt x="62" y="41"/>
                    <a:pt x="62" y="41"/>
                  </a:cubicBezTo>
                  <a:cubicBezTo>
                    <a:pt x="62" y="41"/>
                    <a:pt x="62" y="41"/>
                    <a:pt x="62" y="41"/>
                  </a:cubicBezTo>
                  <a:cubicBezTo>
                    <a:pt x="62" y="41"/>
                    <a:pt x="62" y="41"/>
                    <a:pt x="62" y="41"/>
                  </a:cubicBezTo>
                  <a:cubicBezTo>
                    <a:pt x="62" y="41"/>
                    <a:pt x="62" y="41"/>
                    <a:pt x="62" y="41"/>
                  </a:cubicBezTo>
                  <a:cubicBezTo>
                    <a:pt x="62" y="41"/>
                    <a:pt x="62" y="41"/>
                    <a:pt x="61" y="41"/>
                  </a:cubicBezTo>
                  <a:cubicBezTo>
                    <a:pt x="61" y="41"/>
                    <a:pt x="61" y="41"/>
                    <a:pt x="61" y="41"/>
                  </a:cubicBezTo>
                  <a:cubicBezTo>
                    <a:pt x="61" y="41"/>
                    <a:pt x="62" y="41"/>
                    <a:pt x="62" y="41"/>
                  </a:cubicBezTo>
                  <a:cubicBezTo>
                    <a:pt x="62" y="41"/>
                    <a:pt x="62" y="41"/>
                    <a:pt x="62" y="41"/>
                  </a:cubicBezTo>
                  <a:cubicBezTo>
                    <a:pt x="62" y="41"/>
                    <a:pt x="62" y="41"/>
                    <a:pt x="62" y="41"/>
                  </a:cubicBezTo>
                  <a:cubicBezTo>
                    <a:pt x="62" y="41"/>
                    <a:pt x="62" y="41"/>
                    <a:pt x="61" y="41"/>
                  </a:cubicBezTo>
                  <a:cubicBezTo>
                    <a:pt x="61" y="41"/>
                    <a:pt x="61" y="41"/>
                    <a:pt x="61" y="41"/>
                  </a:cubicBezTo>
                  <a:cubicBezTo>
                    <a:pt x="61" y="41"/>
                    <a:pt x="61" y="41"/>
                    <a:pt x="61" y="41"/>
                  </a:cubicBezTo>
                  <a:cubicBezTo>
                    <a:pt x="61" y="41"/>
                    <a:pt x="61" y="41"/>
                    <a:pt x="61" y="41"/>
                  </a:cubicBezTo>
                  <a:cubicBezTo>
                    <a:pt x="61" y="41"/>
                    <a:pt x="61" y="41"/>
                    <a:pt x="61" y="41"/>
                  </a:cubicBezTo>
                  <a:cubicBezTo>
                    <a:pt x="61" y="41"/>
                    <a:pt x="61" y="41"/>
                    <a:pt x="61" y="41"/>
                  </a:cubicBezTo>
                  <a:cubicBezTo>
                    <a:pt x="61" y="41"/>
                    <a:pt x="61" y="41"/>
                    <a:pt x="61" y="41"/>
                  </a:cubicBezTo>
                  <a:cubicBezTo>
                    <a:pt x="61" y="41"/>
                    <a:pt x="61" y="41"/>
                    <a:pt x="61" y="41"/>
                  </a:cubicBezTo>
                  <a:cubicBezTo>
                    <a:pt x="61" y="41"/>
                    <a:pt x="61" y="41"/>
                    <a:pt x="61" y="41"/>
                  </a:cubicBezTo>
                  <a:cubicBezTo>
                    <a:pt x="61" y="41"/>
                    <a:pt x="61" y="41"/>
                    <a:pt x="62" y="41"/>
                  </a:cubicBezTo>
                  <a:cubicBezTo>
                    <a:pt x="61" y="41"/>
                    <a:pt x="61" y="41"/>
                    <a:pt x="61" y="41"/>
                  </a:cubicBezTo>
                  <a:cubicBezTo>
                    <a:pt x="61" y="41"/>
                    <a:pt x="61" y="41"/>
                    <a:pt x="61" y="41"/>
                  </a:cubicBezTo>
                  <a:cubicBezTo>
                    <a:pt x="61" y="41"/>
                    <a:pt x="61" y="41"/>
                    <a:pt x="61" y="41"/>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40"/>
                  </a:cubicBezTo>
                  <a:cubicBezTo>
                    <a:pt x="61" y="40"/>
                    <a:pt x="61" y="40"/>
                    <a:pt x="61" y="39"/>
                  </a:cubicBezTo>
                  <a:cubicBezTo>
                    <a:pt x="61" y="39"/>
                    <a:pt x="61" y="39"/>
                    <a:pt x="61" y="39"/>
                  </a:cubicBezTo>
                  <a:cubicBezTo>
                    <a:pt x="61" y="39"/>
                    <a:pt x="61" y="39"/>
                    <a:pt x="61" y="39"/>
                  </a:cubicBezTo>
                  <a:cubicBezTo>
                    <a:pt x="61" y="39"/>
                    <a:pt x="61" y="39"/>
                    <a:pt x="61" y="39"/>
                  </a:cubicBezTo>
                  <a:cubicBezTo>
                    <a:pt x="61" y="39"/>
                    <a:pt x="61" y="39"/>
                    <a:pt x="61" y="39"/>
                  </a:cubicBezTo>
                  <a:cubicBezTo>
                    <a:pt x="61" y="39"/>
                    <a:pt x="61" y="39"/>
                    <a:pt x="61" y="39"/>
                  </a:cubicBezTo>
                  <a:cubicBezTo>
                    <a:pt x="61" y="39"/>
                    <a:pt x="61" y="39"/>
                    <a:pt x="61" y="39"/>
                  </a:cubicBezTo>
                  <a:cubicBezTo>
                    <a:pt x="61" y="39"/>
                    <a:pt x="61"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60" y="39"/>
                    <a:pt x="60" y="39"/>
                    <a:pt x="60" y="39"/>
                  </a:cubicBezTo>
                  <a:cubicBezTo>
                    <a:pt x="59" y="39"/>
                    <a:pt x="59" y="39"/>
                    <a:pt x="59" y="40"/>
                  </a:cubicBezTo>
                  <a:cubicBezTo>
                    <a:pt x="59" y="40"/>
                    <a:pt x="59" y="40"/>
                    <a:pt x="59" y="40"/>
                  </a:cubicBezTo>
                  <a:cubicBezTo>
                    <a:pt x="59" y="40"/>
                    <a:pt x="59" y="40"/>
                    <a:pt x="59" y="40"/>
                  </a:cubicBezTo>
                  <a:cubicBezTo>
                    <a:pt x="59" y="40"/>
                    <a:pt x="59" y="40"/>
                    <a:pt x="59" y="40"/>
                  </a:cubicBezTo>
                  <a:cubicBezTo>
                    <a:pt x="59" y="40"/>
                    <a:pt x="59" y="40"/>
                    <a:pt x="59" y="40"/>
                  </a:cubicBezTo>
                  <a:cubicBezTo>
                    <a:pt x="59" y="40"/>
                    <a:pt x="59" y="40"/>
                    <a:pt x="59" y="40"/>
                  </a:cubicBezTo>
                  <a:cubicBezTo>
                    <a:pt x="59" y="40"/>
                    <a:pt x="59" y="40"/>
                    <a:pt x="59" y="40"/>
                  </a:cubicBezTo>
                  <a:cubicBezTo>
                    <a:pt x="59" y="40"/>
                    <a:pt x="59" y="40"/>
                    <a:pt x="59" y="40"/>
                  </a:cubicBezTo>
                  <a:cubicBezTo>
                    <a:pt x="59" y="40"/>
                    <a:pt x="59" y="40"/>
                    <a:pt x="59" y="40"/>
                  </a:cubicBezTo>
                  <a:cubicBezTo>
                    <a:pt x="59" y="40"/>
                    <a:pt x="59" y="40"/>
                    <a:pt x="59" y="40"/>
                  </a:cubicBezTo>
                  <a:cubicBezTo>
                    <a:pt x="59" y="40"/>
                    <a:pt x="59" y="40"/>
                    <a:pt x="59" y="40"/>
                  </a:cubicBezTo>
                  <a:cubicBezTo>
                    <a:pt x="59" y="40"/>
                    <a:pt x="59" y="40"/>
                    <a:pt x="59" y="40"/>
                  </a:cubicBezTo>
                  <a:cubicBezTo>
                    <a:pt x="59" y="40"/>
                    <a:pt x="59" y="40"/>
                    <a:pt x="59" y="40"/>
                  </a:cubicBezTo>
                  <a:cubicBezTo>
                    <a:pt x="59" y="40"/>
                    <a:pt x="59" y="40"/>
                    <a:pt x="59" y="40"/>
                  </a:cubicBezTo>
                  <a:cubicBezTo>
                    <a:pt x="59" y="40"/>
                    <a:pt x="59" y="40"/>
                    <a:pt x="59" y="40"/>
                  </a:cubicBezTo>
                  <a:cubicBezTo>
                    <a:pt x="59" y="40"/>
                    <a:pt x="59" y="40"/>
                    <a:pt x="59" y="40"/>
                  </a:cubicBezTo>
                  <a:cubicBezTo>
                    <a:pt x="59" y="40"/>
                    <a:pt x="59" y="40"/>
                    <a:pt x="59" y="40"/>
                  </a:cubicBezTo>
                  <a:cubicBezTo>
                    <a:pt x="59" y="40"/>
                    <a:pt x="59" y="40"/>
                    <a:pt x="59" y="40"/>
                  </a:cubicBezTo>
                  <a:cubicBezTo>
                    <a:pt x="59" y="40"/>
                    <a:pt x="59" y="40"/>
                    <a:pt x="59" y="40"/>
                  </a:cubicBezTo>
                  <a:cubicBezTo>
                    <a:pt x="59" y="40"/>
                    <a:pt x="59" y="40"/>
                    <a:pt x="59" y="40"/>
                  </a:cubicBezTo>
                  <a:cubicBezTo>
                    <a:pt x="59" y="40"/>
                    <a:pt x="59" y="41"/>
                    <a:pt x="59" y="41"/>
                  </a:cubicBezTo>
                  <a:cubicBezTo>
                    <a:pt x="59" y="41"/>
                    <a:pt x="59" y="41"/>
                    <a:pt x="59" y="41"/>
                  </a:cubicBezTo>
                  <a:cubicBezTo>
                    <a:pt x="59" y="41"/>
                    <a:pt x="59" y="41"/>
                    <a:pt x="58" y="41"/>
                  </a:cubicBezTo>
                  <a:cubicBezTo>
                    <a:pt x="58" y="41"/>
                    <a:pt x="58" y="41"/>
                    <a:pt x="58" y="41"/>
                  </a:cubicBezTo>
                  <a:cubicBezTo>
                    <a:pt x="58" y="41"/>
                    <a:pt x="58" y="41"/>
                    <a:pt x="58" y="41"/>
                  </a:cubicBezTo>
                  <a:cubicBezTo>
                    <a:pt x="58" y="41"/>
                    <a:pt x="58" y="41"/>
                    <a:pt x="58" y="41"/>
                  </a:cubicBezTo>
                  <a:cubicBezTo>
                    <a:pt x="58" y="41"/>
                    <a:pt x="58" y="41"/>
                    <a:pt x="58" y="41"/>
                  </a:cubicBezTo>
                  <a:cubicBezTo>
                    <a:pt x="58" y="41"/>
                    <a:pt x="58" y="41"/>
                    <a:pt x="58" y="41"/>
                  </a:cubicBezTo>
                  <a:cubicBezTo>
                    <a:pt x="58" y="41"/>
                    <a:pt x="58" y="41"/>
                    <a:pt x="58" y="41"/>
                  </a:cubicBezTo>
                  <a:cubicBezTo>
                    <a:pt x="58" y="41"/>
                    <a:pt x="58" y="41"/>
                    <a:pt x="58" y="41"/>
                  </a:cubicBezTo>
                  <a:cubicBezTo>
                    <a:pt x="58" y="41"/>
                    <a:pt x="58" y="41"/>
                    <a:pt x="58" y="41"/>
                  </a:cubicBezTo>
                  <a:cubicBezTo>
                    <a:pt x="58" y="41"/>
                    <a:pt x="58" y="41"/>
                    <a:pt x="58" y="41"/>
                  </a:cubicBezTo>
                  <a:cubicBezTo>
                    <a:pt x="58" y="41"/>
                    <a:pt x="58" y="41"/>
                    <a:pt x="58" y="41"/>
                  </a:cubicBezTo>
                  <a:cubicBezTo>
                    <a:pt x="58" y="41"/>
                    <a:pt x="58" y="41"/>
                    <a:pt x="58" y="41"/>
                  </a:cubicBezTo>
                  <a:cubicBezTo>
                    <a:pt x="58" y="41"/>
                    <a:pt x="58" y="41"/>
                    <a:pt x="58" y="41"/>
                  </a:cubicBezTo>
                  <a:cubicBezTo>
                    <a:pt x="58" y="41"/>
                    <a:pt x="58" y="41"/>
                    <a:pt x="58" y="41"/>
                  </a:cubicBezTo>
                  <a:cubicBezTo>
                    <a:pt x="58" y="41"/>
                    <a:pt x="58" y="41"/>
                    <a:pt x="58" y="41"/>
                  </a:cubicBezTo>
                  <a:cubicBezTo>
                    <a:pt x="58" y="41"/>
                    <a:pt x="58" y="41"/>
                    <a:pt x="58" y="41"/>
                  </a:cubicBezTo>
                  <a:cubicBezTo>
                    <a:pt x="58" y="41"/>
                    <a:pt x="58" y="41"/>
                    <a:pt x="58" y="41"/>
                  </a:cubicBezTo>
                  <a:cubicBezTo>
                    <a:pt x="58" y="41"/>
                    <a:pt x="58" y="41"/>
                    <a:pt x="58" y="41"/>
                  </a:cubicBezTo>
                  <a:cubicBezTo>
                    <a:pt x="58" y="41"/>
                    <a:pt x="58" y="41"/>
                    <a:pt x="58" y="41"/>
                  </a:cubicBezTo>
                  <a:cubicBezTo>
                    <a:pt x="58" y="41"/>
                    <a:pt x="58" y="41"/>
                    <a:pt x="58" y="41"/>
                  </a:cubicBezTo>
                  <a:cubicBezTo>
                    <a:pt x="58" y="41"/>
                    <a:pt x="58" y="42"/>
                    <a:pt x="58" y="42"/>
                  </a:cubicBezTo>
                  <a:cubicBezTo>
                    <a:pt x="58" y="42"/>
                    <a:pt x="58" y="42"/>
                    <a:pt x="58" y="42"/>
                  </a:cubicBezTo>
                  <a:cubicBezTo>
                    <a:pt x="58" y="42"/>
                    <a:pt x="58" y="42"/>
                    <a:pt x="58" y="42"/>
                  </a:cubicBezTo>
                  <a:cubicBezTo>
                    <a:pt x="58" y="42"/>
                    <a:pt x="58" y="42"/>
                    <a:pt x="58" y="42"/>
                  </a:cubicBezTo>
                  <a:cubicBezTo>
                    <a:pt x="58" y="42"/>
                    <a:pt x="58" y="42"/>
                    <a:pt x="58" y="42"/>
                  </a:cubicBezTo>
                  <a:cubicBezTo>
                    <a:pt x="58" y="42"/>
                    <a:pt x="58" y="42"/>
                    <a:pt x="58" y="42"/>
                  </a:cubicBezTo>
                  <a:cubicBezTo>
                    <a:pt x="58" y="42"/>
                    <a:pt x="58" y="42"/>
                    <a:pt x="58" y="42"/>
                  </a:cubicBezTo>
                  <a:cubicBezTo>
                    <a:pt x="58" y="42"/>
                    <a:pt x="58" y="42"/>
                    <a:pt x="58" y="42"/>
                  </a:cubicBezTo>
                  <a:cubicBezTo>
                    <a:pt x="58" y="42"/>
                    <a:pt x="58" y="42"/>
                    <a:pt x="58" y="42"/>
                  </a:cubicBezTo>
                  <a:cubicBezTo>
                    <a:pt x="58" y="42"/>
                    <a:pt x="58" y="42"/>
                    <a:pt x="58" y="42"/>
                  </a:cubicBezTo>
                  <a:cubicBezTo>
                    <a:pt x="58" y="42"/>
                    <a:pt x="58" y="42"/>
                    <a:pt x="58" y="42"/>
                  </a:cubicBezTo>
                  <a:cubicBezTo>
                    <a:pt x="58" y="42"/>
                    <a:pt x="58" y="42"/>
                    <a:pt x="58" y="42"/>
                  </a:cubicBezTo>
                  <a:cubicBezTo>
                    <a:pt x="58" y="42"/>
                    <a:pt x="58" y="42"/>
                    <a:pt x="58" y="42"/>
                  </a:cubicBezTo>
                  <a:cubicBezTo>
                    <a:pt x="58" y="42"/>
                    <a:pt x="58" y="42"/>
                    <a:pt x="58" y="42"/>
                  </a:cubicBezTo>
                  <a:cubicBezTo>
                    <a:pt x="58" y="42"/>
                    <a:pt x="58" y="42"/>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8" y="43"/>
                  </a:cubicBezTo>
                  <a:cubicBezTo>
                    <a:pt x="58" y="43"/>
                    <a:pt x="58" y="43"/>
                    <a:pt x="57" y="43"/>
                  </a:cubicBezTo>
                  <a:cubicBezTo>
                    <a:pt x="57" y="43"/>
                    <a:pt x="57" y="43"/>
                    <a:pt x="57" y="43"/>
                  </a:cubicBezTo>
                  <a:cubicBezTo>
                    <a:pt x="57" y="43"/>
                    <a:pt x="57" y="43"/>
                    <a:pt x="57" y="43"/>
                  </a:cubicBezTo>
                  <a:cubicBezTo>
                    <a:pt x="57" y="43"/>
                    <a:pt x="57" y="43"/>
                    <a:pt x="57" y="43"/>
                  </a:cubicBezTo>
                  <a:cubicBezTo>
                    <a:pt x="57" y="43"/>
                    <a:pt x="57" y="43"/>
                    <a:pt x="57" y="43"/>
                  </a:cubicBezTo>
                  <a:cubicBezTo>
                    <a:pt x="57" y="43"/>
                    <a:pt x="57" y="43"/>
                    <a:pt x="57" y="43"/>
                  </a:cubicBezTo>
                  <a:cubicBezTo>
                    <a:pt x="57" y="43"/>
                    <a:pt x="57" y="43"/>
                    <a:pt x="57" y="43"/>
                  </a:cubicBezTo>
                  <a:cubicBezTo>
                    <a:pt x="57" y="43"/>
                    <a:pt x="57" y="43"/>
                    <a:pt x="57" y="43"/>
                  </a:cubicBezTo>
                  <a:cubicBezTo>
                    <a:pt x="57" y="43"/>
                    <a:pt x="57" y="43"/>
                    <a:pt x="57" y="43"/>
                  </a:cubicBezTo>
                  <a:cubicBezTo>
                    <a:pt x="57" y="43"/>
                    <a:pt x="57" y="43"/>
                    <a:pt x="57" y="43"/>
                  </a:cubicBezTo>
                  <a:cubicBezTo>
                    <a:pt x="57" y="43"/>
                    <a:pt x="57" y="43"/>
                    <a:pt x="57" y="43"/>
                  </a:cubicBezTo>
                  <a:cubicBezTo>
                    <a:pt x="57" y="43"/>
                    <a:pt x="57" y="43"/>
                    <a:pt x="57" y="43"/>
                  </a:cubicBezTo>
                  <a:cubicBezTo>
                    <a:pt x="57" y="43"/>
                    <a:pt x="57" y="43"/>
                    <a:pt x="57" y="43"/>
                  </a:cubicBezTo>
                  <a:cubicBezTo>
                    <a:pt x="57" y="43"/>
                    <a:pt x="57" y="43"/>
                    <a:pt x="57" y="43"/>
                  </a:cubicBezTo>
                  <a:cubicBezTo>
                    <a:pt x="57" y="43"/>
                    <a:pt x="57" y="43"/>
                    <a:pt x="57" y="43"/>
                  </a:cubicBezTo>
                  <a:cubicBezTo>
                    <a:pt x="57" y="43"/>
                    <a:pt x="57" y="43"/>
                    <a:pt x="57" y="43"/>
                  </a:cubicBezTo>
                  <a:cubicBezTo>
                    <a:pt x="57" y="43"/>
                    <a:pt x="57" y="43"/>
                    <a:pt x="57" y="43"/>
                  </a:cubicBezTo>
                  <a:cubicBezTo>
                    <a:pt x="57" y="43"/>
                    <a:pt x="57" y="43"/>
                    <a:pt x="57" y="43"/>
                  </a:cubicBezTo>
                  <a:cubicBezTo>
                    <a:pt x="57" y="43"/>
                    <a:pt x="57" y="43"/>
                    <a:pt x="57" y="43"/>
                  </a:cubicBezTo>
                  <a:cubicBezTo>
                    <a:pt x="57" y="43"/>
                    <a:pt x="57" y="43"/>
                    <a:pt x="57" y="43"/>
                  </a:cubicBezTo>
                  <a:cubicBezTo>
                    <a:pt x="57" y="43"/>
                    <a:pt x="57" y="43"/>
                    <a:pt x="57" y="43"/>
                  </a:cubicBezTo>
                  <a:cubicBezTo>
                    <a:pt x="57" y="43"/>
                    <a:pt x="57" y="43"/>
                    <a:pt x="57" y="43"/>
                  </a:cubicBezTo>
                  <a:cubicBezTo>
                    <a:pt x="57" y="42"/>
                    <a:pt x="57" y="42"/>
                    <a:pt x="57" y="42"/>
                  </a:cubicBezTo>
                  <a:cubicBezTo>
                    <a:pt x="57" y="42"/>
                    <a:pt x="57" y="42"/>
                    <a:pt x="57" y="42"/>
                  </a:cubicBezTo>
                  <a:cubicBezTo>
                    <a:pt x="57" y="42"/>
                    <a:pt x="57" y="42"/>
                    <a:pt x="57" y="42"/>
                  </a:cubicBezTo>
                  <a:cubicBezTo>
                    <a:pt x="57" y="42"/>
                    <a:pt x="57" y="42"/>
                    <a:pt x="57" y="42"/>
                  </a:cubicBezTo>
                  <a:cubicBezTo>
                    <a:pt x="57" y="42"/>
                    <a:pt x="57" y="42"/>
                    <a:pt x="56" y="42"/>
                  </a:cubicBezTo>
                  <a:cubicBezTo>
                    <a:pt x="56" y="42"/>
                    <a:pt x="56" y="42"/>
                    <a:pt x="56" y="42"/>
                  </a:cubicBezTo>
                  <a:cubicBezTo>
                    <a:pt x="56" y="42"/>
                    <a:pt x="56" y="42"/>
                    <a:pt x="56" y="42"/>
                  </a:cubicBezTo>
                  <a:cubicBezTo>
                    <a:pt x="56" y="42"/>
                    <a:pt x="56" y="42"/>
                    <a:pt x="56" y="42"/>
                  </a:cubicBezTo>
                  <a:cubicBezTo>
                    <a:pt x="56" y="42"/>
                    <a:pt x="56" y="42"/>
                    <a:pt x="56" y="42"/>
                  </a:cubicBezTo>
                  <a:cubicBezTo>
                    <a:pt x="56" y="42"/>
                    <a:pt x="56" y="42"/>
                    <a:pt x="56" y="42"/>
                  </a:cubicBezTo>
                  <a:cubicBezTo>
                    <a:pt x="56" y="42"/>
                    <a:pt x="56" y="42"/>
                    <a:pt x="56" y="42"/>
                  </a:cubicBezTo>
                  <a:cubicBezTo>
                    <a:pt x="56" y="42"/>
                    <a:pt x="56" y="42"/>
                    <a:pt x="56" y="42"/>
                  </a:cubicBezTo>
                  <a:cubicBezTo>
                    <a:pt x="56" y="42"/>
                    <a:pt x="56" y="42"/>
                    <a:pt x="56" y="42"/>
                  </a:cubicBezTo>
                  <a:cubicBezTo>
                    <a:pt x="56" y="42"/>
                    <a:pt x="56" y="42"/>
                    <a:pt x="56" y="42"/>
                  </a:cubicBezTo>
                  <a:cubicBezTo>
                    <a:pt x="56" y="42"/>
                    <a:pt x="56" y="42"/>
                    <a:pt x="56" y="42"/>
                  </a:cubicBezTo>
                  <a:cubicBezTo>
                    <a:pt x="56" y="42"/>
                    <a:pt x="56" y="42"/>
                    <a:pt x="56" y="42"/>
                  </a:cubicBezTo>
                  <a:cubicBezTo>
                    <a:pt x="56" y="42"/>
                    <a:pt x="56" y="42"/>
                    <a:pt x="56" y="42"/>
                  </a:cubicBezTo>
                  <a:cubicBezTo>
                    <a:pt x="56" y="42"/>
                    <a:pt x="56" y="42"/>
                    <a:pt x="56" y="42"/>
                  </a:cubicBezTo>
                  <a:cubicBezTo>
                    <a:pt x="56" y="42"/>
                    <a:pt x="56" y="42"/>
                    <a:pt x="56" y="42"/>
                  </a:cubicBezTo>
                  <a:cubicBezTo>
                    <a:pt x="56" y="42"/>
                    <a:pt x="56" y="42"/>
                    <a:pt x="56" y="42"/>
                  </a:cubicBezTo>
                  <a:cubicBezTo>
                    <a:pt x="56" y="42"/>
                    <a:pt x="56" y="42"/>
                    <a:pt x="56" y="42"/>
                  </a:cubicBezTo>
                  <a:cubicBezTo>
                    <a:pt x="56" y="41"/>
                    <a:pt x="56" y="41"/>
                    <a:pt x="56" y="41"/>
                  </a:cubicBezTo>
                  <a:cubicBezTo>
                    <a:pt x="56" y="41"/>
                    <a:pt x="56" y="41"/>
                    <a:pt x="56" y="41"/>
                  </a:cubicBezTo>
                  <a:cubicBezTo>
                    <a:pt x="56" y="41"/>
                    <a:pt x="56" y="41"/>
                    <a:pt x="56" y="41"/>
                  </a:cubicBezTo>
                  <a:cubicBezTo>
                    <a:pt x="56" y="41"/>
                    <a:pt x="56" y="41"/>
                    <a:pt x="56" y="41"/>
                  </a:cubicBezTo>
                  <a:cubicBezTo>
                    <a:pt x="56" y="41"/>
                    <a:pt x="56" y="41"/>
                    <a:pt x="56" y="41"/>
                  </a:cubicBezTo>
                  <a:cubicBezTo>
                    <a:pt x="56" y="41"/>
                    <a:pt x="56" y="41"/>
                    <a:pt x="56" y="41"/>
                  </a:cubicBezTo>
                  <a:cubicBezTo>
                    <a:pt x="56" y="41"/>
                    <a:pt x="56" y="41"/>
                    <a:pt x="56" y="41"/>
                  </a:cubicBezTo>
                  <a:cubicBezTo>
                    <a:pt x="56" y="41"/>
                    <a:pt x="56" y="41"/>
                    <a:pt x="56" y="41"/>
                  </a:cubicBezTo>
                  <a:cubicBezTo>
                    <a:pt x="56" y="41"/>
                    <a:pt x="56" y="41"/>
                    <a:pt x="56" y="41"/>
                  </a:cubicBezTo>
                  <a:cubicBezTo>
                    <a:pt x="56" y="41"/>
                    <a:pt x="56" y="41"/>
                    <a:pt x="56" y="41"/>
                  </a:cubicBezTo>
                  <a:cubicBezTo>
                    <a:pt x="56" y="41"/>
                    <a:pt x="56" y="41"/>
                    <a:pt x="56" y="41"/>
                  </a:cubicBezTo>
                  <a:cubicBezTo>
                    <a:pt x="56" y="41"/>
                    <a:pt x="56" y="41"/>
                    <a:pt x="56" y="41"/>
                  </a:cubicBezTo>
                  <a:cubicBezTo>
                    <a:pt x="56" y="41"/>
                    <a:pt x="56" y="41"/>
                    <a:pt x="56" y="41"/>
                  </a:cubicBezTo>
                  <a:cubicBezTo>
                    <a:pt x="56" y="41"/>
                    <a:pt x="56" y="41"/>
                    <a:pt x="56" y="41"/>
                  </a:cubicBezTo>
                  <a:cubicBezTo>
                    <a:pt x="56" y="41"/>
                    <a:pt x="56" y="41"/>
                    <a:pt x="56" y="41"/>
                  </a:cubicBezTo>
                  <a:cubicBezTo>
                    <a:pt x="56" y="40"/>
                    <a:pt x="56" y="40"/>
                    <a:pt x="56" y="40"/>
                  </a:cubicBezTo>
                  <a:cubicBezTo>
                    <a:pt x="56" y="40"/>
                    <a:pt x="56" y="40"/>
                    <a:pt x="56" y="40"/>
                  </a:cubicBezTo>
                  <a:cubicBezTo>
                    <a:pt x="56" y="40"/>
                    <a:pt x="56" y="40"/>
                    <a:pt x="56" y="40"/>
                  </a:cubicBezTo>
                  <a:cubicBezTo>
                    <a:pt x="56" y="40"/>
                    <a:pt x="56" y="40"/>
                    <a:pt x="56" y="40"/>
                  </a:cubicBezTo>
                  <a:cubicBezTo>
                    <a:pt x="56" y="40"/>
                    <a:pt x="56" y="40"/>
                    <a:pt x="56" y="40"/>
                  </a:cubicBezTo>
                  <a:cubicBezTo>
                    <a:pt x="56" y="40"/>
                    <a:pt x="56" y="40"/>
                    <a:pt x="56" y="40"/>
                  </a:cubicBezTo>
                  <a:cubicBezTo>
                    <a:pt x="56" y="40"/>
                    <a:pt x="56" y="40"/>
                    <a:pt x="56" y="40"/>
                  </a:cubicBezTo>
                  <a:cubicBezTo>
                    <a:pt x="56" y="40"/>
                    <a:pt x="56" y="40"/>
                    <a:pt x="56" y="40"/>
                  </a:cubicBezTo>
                  <a:cubicBezTo>
                    <a:pt x="56" y="40"/>
                    <a:pt x="56" y="40"/>
                    <a:pt x="56" y="40"/>
                  </a:cubicBezTo>
                  <a:cubicBezTo>
                    <a:pt x="56" y="40"/>
                    <a:pt x="56" y="40"/>
                    <a:pt x="56" y="40"/>
                  </a:cubicBezTo>
                  <a:cubicBezTo>
                    <a:pt x="56" y="40"/>
                    <a:pt x="56" y="40"/>
                    <a:pt x="56" y="40"/>
                  </a:cubicBezTo>
                  <a:cubicBezTo>
                    <a:pt x="56" y="40"/>
                    <a:pt x="56" y="40"/>
                    <a:pt x="56" y="40"/>
                  </a:cubicBezTo>
                  <a:cubicBezTo>
                    <a:pt x="56" y="40"/>
                    <a:pt x="56" y="40"/>
                    <a:pt x="56" y="40"/>
                  </a:cubicBezTo>
                  <a:cubicBezTo>
                    <a:pt x="56" y="40"/>
                    <a:pt x="56" y="40"/>
                    <a:pt x="56" y="40"/>
                  </a:cubicBezTo>
                  <a:cubicBezTo>
                    <a:pt x="56" y="40"/>
                    <a:pt x="56" y="40"/>
                    <a:pt x="56" y="40"/>
                  </a:cubicBezTo>
                  <a:cubicBezTo>
                    <a:pt x="56" y="40"/>
                    <a:pt x="56" y="40"/>
                    <a:pt x="56" y="40"/>
                  </a:cubicBezTo>
                  <a:cubicBezTo>
                    <a:pt x="56" y="40"/>
                    <a:pt x="56" y="40"/>
                    <a:pt x="56" y="40"/>
                  </a:cubicBezTo>
                  <a:cubicBezTo>
                    <a:pt x="56" y="40"/>
                    <a:pt x="56" y="40"/>
                    <a:pt x="56" y="40"/>
                  </a:cubicBezTo>
                  <a:cubicBezTo>
                    <a:pt x="56" y="40"/>
                    <a:pt x="56" y="40"/>
                    <a:pt x="56" y="40"/>
                  </a:cubicBezTo>
                  <a:cubicBezTo>
                    <a:pt x="55" y="40"/>
                    <a:pt x="55" y="40"/>
                    <a:pt x="55" y="40"/>
                  </a:cubicBezTo>
                  <a:cubicBezTo>
                    <a:pt x="56" y="40"/>
                    <a:pt x="56" y="40"/>
                    <a:pt x="56" y="39"/>
                  </a:cubicBezTo>
                  <a:cubicBezTo>
                    <a:pt x="56" y="39"/>
                    <a:pt x="56" y="39"/>
                    <a:pt x="56" y="39"/>
                  </a:cubicBezTo>
                  <a:cubicBezTo>
                    <a:pt x="56" y="39"/>
                    <a:pt x="56" y="39"/>
                    <a:pt x="56" y="39"/>
                  </a:cubicBezTo>
                  <a:cubicBezTo>
                    <a:pt x="55" y="39"/>
                    <a:pt x="55" y="39"/>
                    <a:pt x="55" y="39"/>
                  </a:cubicBezTo>
                  <a:cubicBezTo>
                    <a:pt x="55" y="39"/>
                    <a:pt x="55" y="39"/>
                    <a:pt x="56" y="39"/>
                  </a:cubicBezTo>
                  <a:cubicBezTo>
                    <a:pt x="56" y="39"/>
                    <a:pt x="56" y="39"/>
                    <a:pt x="56" y="39"/>
                  </a:cubicBezTo>
                  <a:cubicBezTo>
                    <a:pt x="56" y="39"/>
                    <a:pt x="56" y="39"/>
                    <a:pt x="56" y="39"/>
                  </a:cubicBezTo>
                  <a:cubicBezTo>
                    <a:pt x="56" y="39"/>
                    <a:pt x="56" y="39"/>
                    <a:pt x="56" y="39"/>
                  </a:cubicBezTo>
                  <a:cubicBezTo>
                    <a:pt x="56" y="39"/>
                    <a:pt x="56" y="39"/>
                    <a:pt x="56"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40"/>
                    <a:pt x="55" y="40"/>
                    <a:pt x="55" y="40"/>
                  </a:cubicBezTo>
                  <a:cubicBezTo>
                    <a:pt x="55" y="40"/>
                    <a:pt x="55" y="40"/>
                    <a:pt x="55" y="40"/>
                  </a:cubicBezTo>
                  <a:cubicBezTo>
                    <a:pt x="55" y="40"/>
                    <a:pt x="55" y="40"/>
                    <a:pt x="55" y="40"/>
                  </a:cubicBezTo>
                  <a:cubicBezTo>
                    <a:pt x="55" y="40"/>
                    <a:pt x="55" y="40"/>
                    <a:pt x="55" y="40"/>
                  </a:cubicBezTo>
                  <a:cubicBezTo>
                    <a:pt x="55" y="40"/>
                    <a:pt x="55" y="40"/>
                    <a:pt x="55" y="40"/>
                  </a:cubicBezTo>
                  <a:cubicBezTo>
                    <a:pt x="55" y="40"/>
                    <a:pt x="55" y="40"/>
                    <a:pt x="55" y="40"/>
                  </a:cubicBezTo>
                  <a:cubicBezTo>
                    <a:pt x="55" y="40"/>
                    <a:pt x="55" y="40"/>
                    <a:pt x="55" y="40"/>
                  </a:cubicBezTo>
                  <a:cubicBezTo>
                    <a:pt x="55" y="40"/>
                    <a:pt x="55" y="40"/>
                    <a:pt x="55" y="40"/>
                  </a:cubicBezTo>
                  <a:cubicBezTo>
                    <a:pt x="55" y="40"/>
                    <a:pt x="55" y="40"/>
                    <a:pt x="55" y="40"/>
                  </a:cubicBezTo>
                  <a:cubicBezTo>
                    <a:pt x="55" y="40"/>
                    <a:pt x="55" y="40"/>
                    <a:pt x="55" y="40"/>
                  </a:cubicBezTo>
                  <a:cubicBezTo>
                    <a:pt x="55" y="40"/>
                    <a:pt x="55" y="40"/>
                    <a:pt x="55" y="40"/>
                  </a:cubicBezTo>
                  <a:cubicBezTo>
                    <a:pt x="55" y="40"/>
                    <a:pt x="55" y="40"/>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8"/>
                    <a:pt x="54" y="38"/>
                    <a:pt x="53" y="38"/>
                  </a:cubicBezTo>
                  <a:cubicBezTo>
                    <a:pt x="53" y="38"/>
                    <a:pt x="53" y="38"/>
                    <a:pt x="53" y="38"/>
                  </a:cubicBezTo>
                  <a:cubicBezTo>
                    <a:pt x="53" y="38"/>
                    <a:pt x="53" y="38"/>
                    <a:pt x="53" y="38"/>
                  </a:cubicBezTo>
                  <a:cubicBezTo>
                    <a:pt x="53" y="38"/>
                    <a:pt x="53" y="38"/>
                    <a:pt x="53" y="38"/>
                  </a:cubicBezTo>
                  <a:cubicBezTo>
                    <a:pt x="53" y="38"/>
                    <a:pt x="53" y="38"/>
                    <a:pt x="53" y="38"/>
                  </a:cubicBezTo>
                  <a:cubicBezTo>
                    <a:pt x="53" y="38"/>
                    <a:pt x="53" y="38"/>
                    <a:pt x="53" y="38"/>
                  </a:cubicBezTo>
                  <a:cubicBezTo>
                    <a:pt x="53" y="38"/>
                    <a:pt x="53" y="38"/>
                    <a:pt x="53" y="38"/>
                  </a:cubicBezTo>
                  <a:cubicBezTo>
                    <a:pt x="53" y="38"/>
                    <a:pt x="53" y="38"/>
                    <a:pt x="53" y="38"/>
                  </a:cubicBezTo>
                  <a:cubicBezTo>
                    <a:pt x="53" y="38"/>
                    <a:pt x="53" y="38"/>
                    <a:pt x="53" y="38"/>
                  </a:cubicBezTo>
                  <a:cubicBezTo>
                    <a:pt x="53" y="38"/>
                    <a:pt x="53" y="38"/>
                    <a:pt x="53" y="38"/>
                  </a:cubicBezTo>
                  <a:cubicBezTo>
                    <a:pt x="53" y="38"/>
                    <a:pt x="53" y="38"/>
                    <a:pt x="53" y="38"/>
                  </a:cubicBezTo>
                  <a:cubicBezTo>
                    <a:pt x="53" y="39"/>
                    <a:pt x="53" y="39"/>
                    <a:pt x="53" y="39"/>
                  </a:cubicBezTo>
                  <a:cubicBezTo>
                    <a:pt x="53" y="38"/>
                    <a:pt x="53" y="38"/>
                    <a:pt x="53" y="39"/>
                  </a:cubicBezTo>
                  <a:cubicBezTo>
                    <a:pt x="53" y="39"/>
                    <a:pt x="53" y="39"/>
                    <a:pt x="53" y="39"/>
                  </a:cubicBezTo>
                  <a:cubicBezTo>
                    <a:pt x="53" y="39"/>
                    <a:pt x="53" y="39"/>
                    <a:pt x="53" y="39"/>
                  </a:cubicBezTo>
                  <a:cubicBezTo>
                    <a:pt x="53" y="39"/>
                    <a:pt x="53" y="39"/>
                    <a:pt x="53" y="39"/>
                  </a:cubicBezTo>
                  <a:cubicBezTo>
                    <a:pt x="53" y="38"/>
                    <a:pt x="53" y="38"/>
                    <a:pt x="53" y="38"/>
                  </a:cubicBezTo>
                  <a:cubicBezTo>
                    <a:pt x="53" y="38"/>
                    <a:pt x="53" y="38"/>
                    <a:pt x="53" y="38"/>
                  </a:cubicBezTo>
                  <a:cubicBezTo>
                    <a:pt x="53" y="38"/>
                    <a:pt x="53" y="38"/>
                    <a:pt x="53" y="39"/>
                  </a:cubicBezTo>
                  <a:cubicBezTo>
                    <a:pt x="53" y="39"/>
                    <a:pt x="53" y="39"/>
                    <a:pt x="53" y="39"/>
                  </a:cubicBezTo>
                  <a:cubicBezTo>
                    <a:pt x="53" y="39"/>
                    <a:pt x="53" y="39"/>
                    <a:pt x="53" y="39"/>
                  </a:cubicBezTo>
                  <a:cubicBezTo>
                    <a:pt x="53" y="39"/>
                    <a:pt x="52" y="39"/>
                    <a:pt x="52" y="39"/>
                  </a:cubicBezTo>
                  <a:cubicBezTo>
                    <a:pt x="52" y="39"/>
                    <a:pt x="52" y="39"/>
                    <a:pt x="52" y="38"/>
                  </a:cubicBezTo>
                  <a:cubicBezTo>
                    <a:pt x="52" y="38"/>
                    <a:pt x="52" y="38"/>
                    <a:pt x="52" y="38"/>
                  </a:cubicBezTo>
                  <a:cubicBezTo>
                    <a:pt x="52" y="38"/>
                    <a:pt x="52" y="38"/>
                    <a:pt x="52" y="38"/>
                  </a:cubicBezTo>
                  <a:cubicBezTo>
                    <a:pt x="52" y="39"/>
                    <a:pt x="52" y="39"/>
                    <a:pt x="52" y="38"/>
                  </a:cubicBezTo>
                  <a:cubicBezTo>
                    <a:pt x="52" y="38"/>
                    <a:pt x="52" y="38"/>
                    <a:pt x="52" y="38"/>
                  </a:cubicBezTo>
                  <a:cubicBezTo>
                    <a:pt x="52" y="38"/>
                    <a:pt x="52" y="38"/>
                    <a:pt x="52" y="38"/>
                  </a:cubicBezTo>
                  <a:cubicBezTo>
                    <a:pt x="52" y="38"/>
                    <a:pt x="52" y="38"/>
                    <a:pt x="52" y="38"/>
                  </a:cubicBezTo>
                  <a:cubicBezTo>
                    <a:pt x="52" y="38"/>
                    <a:pt x="52" y="38"/>
                    <a:pt x="52" y="38"/>
                  </a:cubicBezTo>
                  <a:cubicBezTo>
                    <a:pt x="52" y="38"/>
                    <a:pt x="52" y="38"/>
                    <a:pt x="52" y="38"/>
                  </a:cubicBezTo>
                  <a:cubicBezTo>
                    <a:pt x="52" y="38"/>
                    <a:pt x="52" y="38"/>
                    <a:pt x="52" y="38"/>
                  </a:cubicBezTo>
                  <a:cubicBezTo>
                    <a:pt x="52" y="38"/>
                    <a:pt x="52" y="38"/>
                    <a:pt x="52" y="38"/>
                  </a:cubicBezTo>
                  <a:cubicBezTo>
                    <a:pt x="52" y="38"/>
                    <a:pt x="52" y="38"/>
                    <a:pt x="52" y="38"/>
                  </a:cubicBezTo>
                  <a:cubicBezTo>
                    <a:pt x="52" y="38"/>
                    <a:pt x="52" y="38"/>
                    <a:pt x="52" y="38"/>
                  </a:cubicBezTo>
                  <a:cubicBezTo>
                    <a:pt x="52" y="38"/>
                    <a:pt x="52" y="38"/>
                    <a:pt x="52" y="38"/>
                  </a:cubicBezTo>
                  <a:cubicBezTo>
                    <a:pt x="52" y="38"/>
                    <a:pt x="52" y="38"/>
                    <a:pt x="52" y="38"/>
                  </a:cubicBezTo>
                  <a:cubicBezTo>
                    <a:pt x="52" y="38"/>
                    <a:pt x="52" y="38"/>
                    <a:pt x="52" y="38"/>
                  </a:cubicBezTo>
                  <a:cubicBezTo>
                    <a:pt x="52" y="38"/>
                    <a:pt x="52" y="38"/>
                    <a:pt x="52"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0" y="38"/>
                    <a:pt x="51"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7"/>
                    <a:pt x="50" y="37"/>
                  </a:cubicBezTo>
                  <a:cubicBezTo>
                    <a:pt x="50" y="37"/>
                    <a:pt x="50" y="37"/>
                    <a:pt x="50" y="37"/>
                  </a:cubicBezTo>
                  <a:cubicBezTo>
                    <a:pt x="50" y="37"/>
                    <a:pt x="50" y="37"/>
                    <a:pt x="50"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49" y="38"/>
                    <a:pt x="49" y="38"/>
                    <a:pt x="49" y="38"/>
                  </a:cubicBezTo>
                  <a:cubicBezTo>
                    <a:pt x="50" y="38"/>
                    <a:pt x="50" y="38"/>
                    <a:pt x="50" y="38"/>
                  </a:cubicBezTo>
                  <a:cubicBezTo>
                    <a:pt x="50" y="38"/>
                    <a:pt x="50" y="39"/>
                    <a:pt x="50" y="39"/>
                  </a:cubicBezTo>
                  <a:cubicBezTo>
                    <a:pt x="50" y="39"/>
                    <a:pt x="50" y="39"/>
                    <a:pt x="50" y="39"/>
                  </a:cubicBezTo>
                  <a:cubicBezTo>
                    <a:pt x="50" y="39"/>
                    <a:pt x="50" y="39"/>
                    <a:pt x="50" y="39"/>
                  </a:cubicBezTo>
                  <a:cubicBezTo>
                    <a:pt x="50" y="39"/>
                    <a:pt x="50" y="39"/>
                    <a:pt x="50" y="39"/>
                  </a:cubicBezTo>
                  <a:cubicBezTo>
                    <a:pt x="50" y="39"/>
                    <a:pt x="50" y="39"/>
                    <a:pt x="50" y="39"/>
                  </a:cubicBezTo>
                  <a:cubicBezTo>
                    <a:pt x="50" y="39"/>
                    <a:pt x="50" y="39"/>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8"/>
                    <a:pt x="50" y="38"/>
                  </a:cubicBezTo>
                  <a:cubicBezTo>
                    <a:pt x="50" y="38"/>
                    <a:pt x="50" y="39"/>
                    <a:pt x="50" y="39"/>
                  </a:cubicBezTo>
                  <a:cubicBezTo>
                    <a:pt x="50" y="39"/>
                    <a:pt x="50" y="39"/>
                    <a:pt x="50" y="39"/>
                  </a:cubicBezTo>
                  <a:cubicBezTo>
                    <a:pt x="50" y="39"/>
                    <a:pt x="50" y="39"/>
                    <a:pt x="50" y="39"/>
                  </a:cubicBezTo>
                  <a:cubicBezTo>
                    <a:pt x="50" y="39"/>
                    <a:pt x="50" y="39"/>
                    <a:pt x="50" y="39"/>
                  </a:cubicBezTo>
                  <a:cubicBezTo>
                    <a:pt x="50" y="39"/>
                    <a:pt x="50" y="39"/>
                    <a:pt x="50" y="39"/>
                  </a:cubicBezTo>
                  <a:cubicBezTo>
                    <a:pt x="50" y="39"/>
                    <a:pt x="50" y="39"/>
                    <a:pt x="50" y="39"/>
                  </a:cubicBezTo>
                  <a:cubicBezTo>
                    <a:pt x="50" y="39"/>
                    <a:pt x="50" y="39"/>
                    <a:pt x="50" y="39"/>
                  </a:cubicBezTo>
                  <a:cubicBezTo>
                    <a:pt x="50" y="39"/>
                    <a:pt x="50" y="39"/>
                    <a:pt x="50" y="39"/>
                  </a:cubicBezTo>
                  <a:cubicBezTo>
                    <a:pt x="50" y="39"/>
                    <a:pt x="50" y="39"/>
                    <a:pt x="50" y="39"/>
                  </a:cubicBezTo>
                  <a:cubicBezTo>
                    <a:pt x="50" y="39"/>
                    <a:pt x="50" y="39"/>
                    <a:pt x="50" y="39"/>
                  </a:cubicBezTo>
                  <a:cubicBezTo>
                    <a:pt x="50" y="39"/>
                    <a:pt x="50" y="39"/>
                    <a:pt x="50" y="39"/>
                  </a:cubicBezTo>
                  <a:cubicBezTo>
                    <a:pt x="50" y="39"/>
                    <a:pt x="50" y="39"/>
                    <a:pt x="50" y="39"/>
                  </a:cubicBezTo>
                  <a:cubicBezTo>
                    <a:pt x="50" y="39"/>
                    <a:pt x="50" y="39"/>
                    <a:pt x="50" y="39"/>
                  </a:cubicBezTo>
                  <a:cubicBezTo>
                    <a:pt x="50" y="39"/>
                    <a:pt x="50" y="39"/>
                    <a:pt x="50" y="39"/>
                  </a:cubicBezTo>
                  <a:cubicBezTo>
                    <a:pt x="50" y="39"/>
                    <a:pt x="50" y="39"/>
                    <a:pt x="50" y="39"/>
                  </a:cubicBezTo>
                  <a:cubicBezTo>
                    <a:pt x="50" y="39"/>
                    <a:pt x="50" y="39"/>
                    <a:pt x="50" y="39"/>
                  </a:cubicBezTo>
                  <a:cubicBezTo>
                    <a:pt x="50" y="39"/>
                    <a:pt x="50" y="39"/>
                    <a:pt x="50" y="39"/>
                  </a:cubicBezTo>
                  <a:cubicBezTo>
                    <a:pt x="50" y="39"/>
                    <a:pt x="50" y="39"/>
                    <a:pt x="50" y="39"/>
                  </a:cubicBezTo>
                  <a:cubicBezTo>
                    <a:pt x="50" y="39"/>
                    <a:pt x="50" y="39"/>
                    <a:pt x="50" y="39"/>
                  </a:cubicBezTo>
                  <a:cubicBezTo>
                    <a:pt x="50" y="39"/>
                    <a:pt x="50" y="39"/>
                    <a:pt x="50" y="39"/>
                  </a:cubicBezTo>
                  <a:cubicBezTo>
                    <a:pt x="50" y="39"/>
                    <a:pt x="50" y="39"/>
                    <a:pt x="50" y="39"/>
                  </a:cubicBezTo>
                  <a:cubicBezTo>
                    <a:pt x="50" y="39"/>
                    <a:pt x="50" y="39"/>
                    <a:pt x="50" y="39"/>
                  </a:cubicBezTo>
                  <a:cubicBezTo>
                    <a:pt x="50" y="39"/>
                    <a:pt x="50" y="39"/>
                    <a:pt x="50" y="39"/>
                  </a:cubicBezTo>
                  <a:cubicBezTo>
                    <a:pt x="50" y="39"/>
                    <a:pt x="50" y="39"/>
                    <a:pt x="50" y="39"/>
                  </a:cubicBezTo>
                  <a:cubicBezTo>
                    <a:pt x="51" y="39"/>
                    <a:pt x="51" y="39"/>
                    <a:pt x="51" y="39"/>
                  </a:cubicBezTo>
                  <a:cubicBezTo>
                    <a:pt x="51" y="39"/>
                    <a:pt x="51" y="39"/>
                    <a:pt x="51" y="39"/>
                  </a:cubicBezTo>
                  <a:cubicBezTo>
                    <a:pt x="51" y="39"/>
                    <a:pt x="51" y="39"/>
                    <a:pt x="51" y="39"/>
                  </a:cubicBezTo>
                  <a:cubicBezTo>
                    <a:pt x="51" y="39"/>
                    <a:pt x="51" y="39"/>
                    <a:pt x="51" y="39"/>
                  </a:cubicBezTo>
                  <a:cubicBezTo>
                    <a:pt x="51" y="39"/>
                    <a:pt x="51" y="39"/>
                    <a:pt x="51" y="39"/>
                  </a:cubicBezTo>
                  <a:cubicBezTo>
                    <a:pt x="51" y="39"/>
                    <a:pt x="51" y="39"/>
                    <a:pt x="51" y="39"/>
                  </a:cubicBezTo>
                  <a:cubicBezTo>
                    <a:pt x="51" y="39"/>
                    <a:pt x="51" y="39"/>
                    <a:pt x="51" y="39"/>
                  </a:cubicBezTo>
                  <a:cubicBezTo>
                    <a:pt x="51" y="39"/>
                    <a:pt x="51" y="39"/>
                    <a:pt x="51" y="39"/>
                  </a:cubicBezTo>
                  <a:cubicBezTo>
                    <a:pt x="51" y="39"/>
                    <a:pt x="51" y="39"/>
                    <a:pt x="51" y="39"/>
                  </a:cubicBezTo>
                  <a:cubicBezTo>
                    <a:pt x="51" y="39"/>
                    <a:pt x="51" y="39"/>
                    <a:pt x="51" y="39"/>
                  </a:cubicBezTo>
                  <a:cubicBezTo>
                    <a:pt x="51" y="39"/>
                    <a:pt x="51" y="39"/>
                    <a:pt x="51" y="39"/>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8"/>
                  </a:cubicBezTo>
                  <a:cubicBezTo>
                    <a:pt x="51" y="38"/>
                    <a:pt x="51" y="38"/>
                    <a:pt x="51" y="39"/>
                  </a:cubicBezTo>
                  <a:cubicBezTo>
                    <a:pt x="51" y="39"/>
                    <a:pt x="51" y="39"/>
                    <a:pt x="51" y="39"/>
                  </a:cubicBezTo>
                  <a:cubicBezTo>
                    <a:pt x="51" y="39"/>
                    <a:pt x="51" y="39"/>
                    <a:pt x="51" y="39"/>
                  </a:cubicBezTo>
                  <a:cubicBezTo>
                    <a:pt x="51" y="39"/>
                    <a:pt x="51" y="39"/>
                    <a:pt x="51" y="39"/>
                  </a:cubicBezTo>
                  <a:cubicBezTo>
                    <a:pt x="51" y="39"/>
                    <a:pt x="51" y="39"/>
                    <a:pt x="51" y="39"/>
                  </a:cubicBezTo>
                  <a:cubicBezTo>
                    <a:pt x="51" y="39"/>
                    <a:pt x="51" y="39"/>
                    <a:pt x="51" y="39"/>
                  </a:cubicBezTo>
                  <a:cubicBezTo>
                    <a:pt x="51" y="39"/>
                    <a:pt x="51" y="39"/>
                    <a:pt x="51" y="39"/>
                  </a:cubicBezTo>
                  <a:cubicBezTo>
                    <a:pt x="51" y="39"/>
                    <a:pt x="51" y="39"/>
                    <a:pt x="51" y="39"/>
                  </a:cubicBezTo>
                  <a:cubicBezTo>
                    <a:pt x="51" y="39"/>
                    <a:pt x="51" y="39"/>
                    <a:pt x="51" y="39"/>
                  </a:cubicBezTo>
                  <a:cubicBezTo>
                    <a:pt x="51" y="39"/>
                    <a:pt x="51" y="39"/>
                    <a:pt x="51" y="39"/>
                  </a:cubicBezTo>
                  <a:cubicBezTo>
                    <a:pt x="51" y="39"/>
                    <a:pt x="51" y="39"/>
                    <a:pt x="51" y="39"/>
                  </a:cubicBezTo>
                  <a:cubicBezTo>
                    <a:pt x="52" y="39"/>
                    <a:pt x="51" y="39"/>
                    <a:pt x="52" y="39"/>
                  </a:cubicBezTo>
                  <a:cubicBezTo>
                    <a:pt x="52" y="39"/>
                    <a:pt x="52" y="39"/>
                    <a:pt x="52" y="39"/>
                  </a:cubicBezTo>
                  <a:cubicBezTo>
                    <a:pt x="52" y="39"/>
                    <a:pt x="52" y="39"/>
                    <a:pt x="52" y="39"/>
                  </a:cubicBezTo>
                  <a:cubicBezTo>
                    <a:pt x="52" y="39"/>
                    <a:pt x="52" y="39"/>
                    <a:pt x="52" y="39"/>
                  </a:cubicBezTo>
                  <a:cubicBezTo>
                    <a:pt x="52" y="39"/>
                    <a:pt x="52" y="39"/>
                    <a:pt x="52" y="39"/>
                  </a:cubicBezTo>
                  <a:cubicBezTo>
                    <a:pt x="52" y="39"/>
                    <a:pt x="52" y="39"/>
                    <a:pt x="52" y="39"/>
                  </a:cubicBezTo>
                  <a:cubicBezTo>
                    <a:pt x="52" y="39"/>
                    <a:pt x="52" y="39"/>
                    <a:pt x="52" y="39"/>
                  </a:cubicBezTo>
                  <a:cubicBezTo>
                    <a:pt x="52" y="39"/>
                    <a:pt x="52" y="39"/>
                    <a:pt x="52" y="39"/>
                  </a:cubicBezTo>
                  <a:cubicBezTo>
                    <a:pt x="52" y="39"/>
                    <a:pt x="52" y="39"/>
                    <a:pt x="52" y="39"/>
                  </a:cubicBezTo>
                  <a:cubicBezTo>
                    <a:pt x="52" y="39"/>
                    <a:pt x="52" y="39"/>
                    <a:pt x="52" y="39"/>
                  </a:cubicBezTo>
                  <a:cubicBezTo>
                    <a:pt x="52" y="39"/>
                    <a:pt x="52" y="39"/>
                    <a:pt x="52" y="39"/>
                  </a:cubicBezTo>
                  <a:cubicBezTo>
                    <a:pt x="52" y="39"/>
                    <a:pt x="52" y="39"/>
                    <a:pt x="52" y="39"/>
                  </a:cubicBezTo>
                  <a:cubicBezTo>
                    <a:pt x="52" y="39"/>
                    <a:pt x="52" y="39"/>
                    <a:pt x="52" y="39"/>
                  </a:cubicBezTo>
                  <a:cubicBezTo>
                    <a:pt x="52" y="39"/>
                    <a:pt x="52" y="39"/>
                    <a:pt x="52" y="39"/>
                  </a:cubicBezTo>
                  <a:cubicBezTo>
                    <a:pt x="52" y="39"/>
                    <a:pt x="52" y="39"/>
                    <a:pt x="52" y="39"/>
                  </a:cubicBezTo>
                  <a:cubicBezTo>
                    <a:pt x="52" y="39"/>
                    <a:pt x="52" y="39"/>
                    <a:pt x="52" y="39"/>
                  </a:cubicBezTo>
                  <a:cubicBezTo>
                    <a:pt x="52" y="39"/>
                    <a:pt x="52" y="39"/>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2" y="40"/>
                    <a:pt x="52" y="40"/>
                  </a:cubicBezTo>
                  <a:cubicBezTo>
                    <a:pt x="52" y="40"/>
                    <a:pt x="51" y="40"/>
                    <a:pt x="51" y="40"/>
                  </a:cubicBezTo>
                  <a:cubicBezTo>
                    <a:pt x="51" y="40"/>
                    <a:pt x="51" y="40"/>
                    <a:pt x="51" y="40"/>
                  </a:cubicBezTo>
                  <a:cubicBezTo>
                    <a:pt x="51" y="40"/>
                    <a:pt x="51" y="40"/>
                    <a:pt x="51" y="40"/>
                  </a:cubicBezTo>
                  <a:cubicBezTo>
                    <a:pt x="51" y="40"/>
                    <a:pt x="51" y="40"/>
                    <a:pt x="51" y="40"/>
                  </a:cubicBezTo>
                  <a:cubicBezTo>
                    <a:pt x="51" y="40"/>
                    <a:pt x="51" y="40"/>
                    <a:pt x="51" y="40"/>
                  </a:cubicBezTo>
                  <a:cubicBezTo>
                    <a:pt x="51" y="40"/>
                    <a:pt x="51" y="40"/>
                    <a:pt x="51" y="40"/>
                  </a:cubicBezTo>
                  <a:cubicBezTo>
                    <a:pt x="51" y="41"/>
                    <a:pt x="51" y="41"/>
                    <a:pt x="51" y="41"/>
                  </a:cubicBezTo>
                  <a:cubicBezTo>
                    <a:pt x="51" y="41"/>
                    <a:pt x="51" y="41"/>
                    <a:pt x="51" y="41"/>
                  </a:cubicBezTo>
                  <a:cubicBezTo>
                    <a:pt x="51" y="41"/>
                    <a:pt x="51" y="41"/>
                    <a:pt x="51" y="41"/>
                  </a:cubicBezTo>
                  <a:cubicBezTo>
                    <a:pt x="51" y="41"/>
                    <a:pt x="51" y="41"/>
                    <a:pt x="51" y="41"/>
                  </a:cubicBezTo>
                  <a:cubicBezTo>
                    <a:pt x="51" y="41"/>
                    <a:pt x="51" y="41"/>
                    <a:pt x="51" y="41"/>
                  </a:cubicBezTo>
                  <a:cubicBezTo>
                    <a:pt x="51" y="41"/>
                    <a:pt x="51" y="41"/>
                    <a:pt x="51" y="41"/>
                  </a:cubicBezTo>
                  <a:cubicBezTo>
                    <a:pt x="51" y="41"/>
                    <a:pt x="51" y="41"/>
                    <a:pt x="51" y="41"/>
                  </a:cubicBezTo>
                  <a:cubicBezTo>
                    <a:pt x="51" y="41"/>
                    <a:pt x="51" y="41"/>
                    <a:pt x="51" y="41"/>
                  </a:cubicBezTo>
                  <a:cubicBezTo>
                    <a:pt x="51" y="41"/>
                    <a:pt x="51" y="41"/>
                    <a:pt x="51" y="41"/>
                  </a:cubicBezTo>
                  <a:cubicBezTo>
                    <a:pt x="51" y="41"/>
                    <a:pt x="51" y="41"/>
                    <a:pt x="51" y="41"/>
                  </a:cubicBezTo>
                  <a:cubicBezTo>
                    <a:pt x="51" y="41"/>
                    <a:pt x="51" y="41"/>
                    <a:pt x="51" y="41"/>
                  </a:cubicBezTo>
                  <a:cubicBezTo>
                    <a:pt x="51" y="41"/>
                    <a:pt x="51" y="41"/>
                    <a:pt x="51" y="41"/>
                  </a:cubicBezTo>
                  <a:cubicBezTo>
                    <a:pt x="51" y="41"/>
                    <a:pt x="51" y="41"/>
                    <a:pt x="51" y="41"/>
                  </a:cubicBezTo>
                  <a:cubicBezTo>
                    <a:pt x="51" y="41"/>
                    <a:pt x="51" y="41"/>
                    <a:pt x="51" y="41"/>
                  </a:cubicBezTo>
                  <a:cubicBezTo>
                    <a:pt x="51" y="41"/>
                    <a:pt x="51" y="41"/>
                    <a:pt x="51" y="41"/>
                  </a:cubicBezTo>
                  <a:cubicBezTo>
                    <a:pt x="51" y="41"/>
                    <a:pt x="51" y="41"/>
                    <a:pt x="51" y="41"/>
                  </a:cubicBezTo>
                  <a:cubicBezTo>
                    <a:pt x="51" y="41"/>
                    <a:pt x="51" y="41"/>
                    <a:pt x="51" y="41"/>
                  </a:cubicBezTo>
                  <a:cubicBezTo>
                    <a:pt x="51" y="41"/>
                    <a:pt x="51" y="41"/>
                    <a:pt x="51" y="41"/>
                  </a:cubicBezTo>
                  <a:cubicBezTo>
                    <a:pt x="51" y="41"/>
                    <a:pt x="51" y="41"/>
                    <a:pt x="51" y="41"/>
                  </a:cubicBezTo>
                  <a:cubicBezTo>
                    <a:pt x="51" y="41"/>
                    <a:pt x="51" y="41"/>
                    <a:pt x="50" y="41"/>
                  </a:cubicBezTo>
                  <a:cubicBezTo>
                    <a:pt x="50" y="41"/>
                    <a:pt x="50" y="41"/>
                    <a:pt x="50" y="41"/>
                  </a:cubicBezTo>
                  <a:cubicBezTo>
                    <a:pt x="50" y="41"/>
                    <a:pt x="50" y="41"/>
                    <a:pt x="50" y="41"/>
                  </a:cubicBezTo>
                  <a:cubicBezTo>
                    <a:pt x="50" y="41"/>
                    <a:pt x="50" y="41"/>
                    <a:pt x="50" y="41"/>
                  </a:cubicBezTo>
                  <a:cubicBezTo>
                    <a:pt x="50" y="41"/>
                    <a:pt x="50" y="41"/>
                    <a:pt x="50" y="41"/>
                  </a:cubicBezTo>
                  <a:cubicBezTo>
                    <a:pt x="50" y="41"/>
                    <a:pt x="50" y="41"/>
                    <a:pt x="50" y="41"/>
                  </a:cubicBezTo>
                  <a:cubicBezTo>
                    <a:pt x="50" y="41"/>
                    <a:pt x="50" y="41"/>
                    <a:pt x="50" y="41"/>
                  </a:cubicBezTo>
                  <a:cubicBezTo>
                    <a:pt x="50" y="41"/>
                    <a:pt x="50" y="41"/>
                    <a:pt x="50" y="41"/>
                  </a:cubicBezTo>
                  <a:cubicBezTo>
                    <a:pt x="50" y="41"/>
                    <a:pt x="50" y="41"/>
                    <a:pt x="50" y="41"/>
                  </a:cubicBezTo>
                  <a:cubicBezTo>
                    <a:pt x="50" y="41"/>
                    <a:pt x="50" y="41"/>
                    <a:pt x="50" y="41"/>
                  </a:cubicBezTo>
                  <a:cubicBezTo>
                    <a:pt x="50" y="41"/>
                    <a:pt x="50" y="41"/>
                    <a:pt x="50" y="41"/>
                  </a:cubicBezTo>
                  <a:cubicBezTo>
                    <a:pt x="50" y="41"/>
                    <a:pt x="50" y="41"/>
                    <a:pt x="50" y="41"/>
                  </a:cubicBezTo>
                  <a:cubicBezTo>
                    <a:pt x="50" y="41"/>
                    <a:pt x="50" y="41"/>
                    <a:pt x="50" y="41"/>
                  </a:cubicBezTo>
                  <a:cubicBezTo>
                    <a:pt x="50" y="41"/>
                    <a:pt x="50" y="41"/>
                    <a:pt x="50" y="41"/>
                  </a:cubicBezTo>
                  <a:cubicBezTo>
                    <a:pt x="50" y="41"/>
                    <a:pt x="50" y="41"/>
                    <a:pt x="50" y="41"/>
                  </a:cubicBezTo>
                  <a:cubicBezTo>
                    <a:pt x="50" y="41"/>
                    <a:pt x="50" y="41"/>
                    <a:pt x="50" y="41"/>
                  </a:cubicBezTo>
                  <a:cubicBezTo>
                    <a:pt x="50" y="41"/>
                    <a:pt x="50" y="41"/>
                    <a:pt x="50" y="41"/>
                  </a:cubicBezTo>
                  <a:cubicBezTo>
                    <a:pt x="50" y="41"/>
                    <a:pt x="50" y="41"/>
                    <a:pt x="50" y="41"/>
                  </a:cubicBezTo>
                  <a:cubicBezTo>
                    <a:pt x="50" y="41"/>
                    <a:pt x="50" y="41"/>
                    <a:pt x="50" y="41"/>
                  </a:cubicBezTo>
                  <a:cubicBezTo>
                    <a:pt x="50" y="41"/>
                    <a:pt x="50"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1"/>
                    <a:pt x="48" y="41"/>
                    <a:pt x="48" y="41"/>
                  </a:cubicBezTo>
                  <a:cubicBezTo>
                    <a:pt x="48" y="41"/>
                    <a:pt x="48" y="41"/>
                    <a:pt x="48" y="41"/>
                  </a:cubicBezTo>
                  <a:cubicBezTo>
                    <a:pt x="48" y="41"/>
                    <a:pt x="48" y="41"/>
                    <a:pt x="48" y="41"/>
                  </a:cubicBezTo>
                  <a:cubicBezTo>
                    <a:pt x="48" y="41"/>
                    <a:pt x="48" y="41"/>
                    <a:pt x="48" y="41"/>
                  </a:cubicBezTo>
                  <a:cubicBezTo>
                    <a:pt x="48" y="41"/>
                    <a:pt x="48" y="41"/>
                    <a:pt x="48" y="41"/>
                  </a:cubicBezTo>
                  <a:cubicBezTo>
                    <a:pt x="48" y="41"/>
                    <a:pt x="48" y="41"/>
                    <a:pt x="48" y="41"/>
                  </a:cubicBezTo>
                  <a:cubicBezTo>
                    <a:pt x="48" y="41"/>
                    <a:pt x="48" y="41"/>
                    <a:pt x="48" y="41"/>
                  </a:cubicBezTo>
                  <a:cubicBezTo>
                    <a:pt x="48" y="41"/>
                    <a:pt x="48" y="41"/>
                    <a:pt x="48" y="41"/>
                  </a:cubicBezTo>
                  <a:cubicBezTo>
                    <a:pt x="48" y="41"/>
                    <a:pt x="48" y="41"/>
                    <a:pt x="48" y="41"/>
                  </a:cubicBezTo>
                  <a:cubicBezTo>
                    <a:pt x="48" y="41"/>
                    <a:pt x="48" y="41"/>
                    <a:pt x="48" y="41"/>
                  </a:cubicBezTo>
                  <a:cubicBezTo>
                    <a:pt x="48" y="41"/>
                    <a:pt x="48" y="41"/>
                    <a:pt x="48" y="41"/>
                  </a:cubicBezTo>
                  <a:cubicBezTo>
                    <a:pt x="48" y="41"/>
                    <a:pt x="48" y="41"/>
                    <a:pt x="48" y="41"/>
                  </a:cubicBezTo>
                  <a:cubicBezTo>
                    <a:pt x="48" y="41"/>
                    <a:pt x="48" y="41"/>
                    <a:pt x="48" y="41"/>
                  </a:cubicBezTo>
                  <a:cubicBezTo>
                    <a:pt x="48" y="41"/>
                    <a:pt x="48" y="41"/>
                    <a:pt x="48" y="41"/>
                  </a:cubicBezTo>
                  <a:cubicBezTo>
                    <a:pt x="48" y="41"/>
                    <a:pt x="48" y="41"/>
                    <a:pt x="48" y="41"/>
                  </a:cubicBezTo>
                  <a:cubicBezTo>
                    <a:pt x="48" y="41"/>
                    <a:pt x="48" y="41"/>
                    <a:pt x="48" y="41"/>
                  </a:cubicBezTo>
                  <a:cubicBezTo>
                    <a:pt x="48"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39"/>
                    <a:pt x="47" y="39"/>
                  </a:cubicBezTo>
                  <a:cubicBezTo>
                    <a:pt x="47" y="39"/>
                    <a:pt x="47" y="39"/>
                    <a:pt x="47" y="39"/>
                  </a:cubicBezTo>
                  <a:cubicBezTo>
                    <a:pt x="47" y="39"/>
                    <a:pt x="47" y="39"/>
                    <a:pt x="47" y="39"/>
                  </a:cubicBezTo>
                  <a:cubicBezTo>
                    <a:pt x="47" y="39"/>
                    <a:pt x="47" y="39"/>
                    <a:pt x="47" y="39"/>
                  </a:cubicBezTo>
                  <a:cubicBezTo>
                    <a:pt x="47" y="39"/>
                    <a:pt x="47"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8"/>
                  </a:cubicBezTo>
                  <a:cubicBezTo>
                    <a:pt x="46" y="38"/>
                    <a:pt x="46" y="38"/>
                    <a:pt x="46" y="38"/>
                  </a:cubicBezTo>
                  <a:cubicBezTo>
                    <a:pt x="46" y="38"/>
                    <a:pt x="46" y="38"/>
                    <a:pt x="46" y="38"/>
                  </a:cubicBezTo>
                  <a:cubicBezTo>
                    <a:pt x="46" y="38"/>
                    <a:pt x="46" y="38"/>
                    <a:pt x="46" y="38"/>
                  </a:cubicBezTo>
                  <a:cubicBezTo>
                    <a:pt x="46" y="38"/>
                    <a:pt x="46" y="38"/>
                    <a:pt x="46" y="38"/>
                  </a:cubicBezTo>
                  <a:cubicBezTo>
                    <a:pt x="46" y="38"/>
                    <a:pt x="46" y="38"/>
                    <a:pt x="46" y="38"/>
                  </a:cubicBezTo>
                  <a:cubicBezTo>
                    <a:pt x="46" y="38"/>
                    <a:pt x="46" y="38"/>
                    <a:pt x="46" y="38"/>
                  </a:cubicBezTo>
                  <a:cubicBezTo>
                    <a:pt x="46" y="38"/>
                    <a:pt x="46" y="38"/>
                    <a:pt x="46" y="38"/>
                  </a:cubicBezTo>
                  <a:cubicBezTo>
                    <a:pt x="46" y="38"/>
                    <a:pt x="46" y="38"/>
                    <a:pt x="46" y="38"/>
                  </a:cubicBezTo>
                  <a:cubicBezTo>
                    <a:pt x="46" y="38"/>
                    <a:pt x="46" y="38"/>
                    <a:pt x="46" y="38"/>
                  </a:cubicBezTo>
                  <a:cubicBezTo>
                    <a:pt x="46" y="38"/>
                    <a:pt x="46" y="38"/>
                    <a:pt x="46" y="38"/>
                  </a:cubicBezTo>
                  <a:cubicBezTo>
                    <a:pt x="46" y="38"/>
                    <a:pt x="46" y="38"/>
                    <a:pt x="46" y="38"/>
                  </a:cubicBezTo>
                  <a:cubicBezTo>
                    <a:pt x="46" y="38"/>
                    <a:pt x="46" y="38"/>
                    <a:pt x="46" y="38"/>
                  </a:cubicBezTo>
                  <a:cubicBezTo>
                    <a:pt x="46" y="38"/>
                    <a:pt x="46" y="38"/>
                    <a:pt x="46" y="38"/>
                  </a:cubicBezTo>
                  <a:cubicBezTo>
                    <a:pt x="46" y="38"/>
                    <a:pt x="46" y="38"/>
                    <a:pt x="46" y="38"/>
                  </a:cubicBezTo>
                  <a:cubicBezTo>
                    <a:pt x="46" y="38"/>
                    <a:pt x="46" y="38"/>
                    <a:pt x="46" y="38"/>
                  </a:cubicBezTo>
                  <a:cubicBezTo>
                    <a:pt x="46" y="38"/>
                    <a:pt x="46" y="38"/>
                    <a:pt x="46" y="38"/>
                  </a:cubicBezTo>
                  <a:cubicBezTo>
                    <a:pt x="46" y="38"/>
                    <a:pt x="46"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8"/>
                    <a:pt x="45" y="38"/>
                  </a:cubicBezTo>
                  <a:cubicBezTo>
                    <a:pt x="45" y="38"/>
                    <a:pt x="45" y="39"/>
                    <a:pt x="45" y="39"/>
                  </a:cubicBezTo>
                  <a:cubicBezTo>
                    <a:pt x="45" y="39"/>
                    <a:pt x="45" y="39"/>
                    <a:pt x="45" y="39"/>
                  </a:cubicBezTo>
                  <a:cubicBezTo>
                    <a:pt x="45"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39"/>
                    <a:pt x="46" y="39"/>
                  </a:cubicBezTo>
                  <a:cubicBezTo>
                    <a:pt x="46" y="39"/>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1"/>
                  </a:cubicBezTo>
                  <a:cubicBezTo>
                    <a:pt x="46" y="41"/>
                    <a:pt x="46" y="41"/>
                    <a:pt x="46" y="41"/>
                  </a:cubicBezTo>
                  <a:cubicBezTo>
                    <a:pt x="46" y="41"/>
                    <a:pt x="46" y="41"/>
                    <a:pt x="46" y="41"/>
                  </a:cubicBezTo>
                  <a:cubicBezTo>
                    <a:pt x="46" y="41"/>
                    <a:pt x="46" y="41"/>
                    <a:pt x="46" y="41"/>
                  </a:cubicBezTo>
                  <a:cubicBezTo>
                    <a:pt x="46" y="41"/>
                    <a:pt x="46" y="41"/>
                    <a:pt x="46" y="41"/>
                  </a:cubicBezTo>
                  <a:cubicBezTo>
                    <a:pt x="46" y="41"/>
                    <a:pt x="46"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1"/>
                    <a:pt x="47" y="41"/>
                    <a:pt x="47" y="41"/>
                  </a:cubicBezTo>
                  <a:cubicBezTo>
                    <a:pt x="47" y="42"/>
                    <a:pt x="47" y="42"/>
                    <a:pt x="47" y="42"/>
                  </a:cubicBezTo>
                  <a:cubicBezTo>
                    <a:pt x="47" y="42"/>
                    <a:pt x="47" y="42"/>
                    <a:pt x="47" y="42"/>
                  </a:cubicBezTo>
                  <a:cubicBezTo>
                    <a:pt x="47" y="42"/>
                    <a:pt x="47" y="42"/>
                    <a:pt x="47" y="42"/>
                  </a:cubicBezTo>
                  <a:cubicBezTo>
                    <a:pt x="47" y="42"/>
                    <a:pt x="47" y="42"/>
                    <a:pt x="47" y="42"/>
                  </a:cubicBezTo>
                  <a:cubicBezTo>
                    <a:pt x="47" y="42"/>
                    <a:pt x="47" y="42"/>
                    <a:pt x="47" y="42"/>
                  </a:cubicBezTo>
                  <a:cubicBezTo>
                    <a:pt x="47" y="42"/>
                    <a:pt x="47" y="42"/>
                    <a:pt x="47" y="42"/>
                  </a:cubicBezTo>
                  <a:cubicBezTo>
                    <a:pt x="47" y="42"/>
                    <a:pt x="47" y="42"/>
                    <a:pt x="47" y="42"/>
                  </a:cubicBezTo>
                  <a:cubicBezTo>
                    <a:pt x="47"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2"/>
                    <a:pt x="48" y="42"/>
                  </a:cubicBezTo>
                  <a:cubicBezTo>
                    <a:pt x="48" y="42"/>
                    <a:pt x="48" y="43"/>
                    <a:pt x="48" y="43"/>
                  </a:cubicBezTo>
                  <a:cubicBezTo>
                    <a:pt x="48" y="43"/>
                    <a:pt x="48" y="43"/>
                    <a:pt x="48" y="43"/>
                  </a:cubicBezTo>
                  <a:cubicBezTo>
                    <a:pt x="48" y="43"/>
                    <a:pt x="48" y="43"/>
                    <a:pt x="48" y="43"/>
                  </a:cubicBezTo>
                  <a:cubicBezTo>
                    <a:pt x="48" y="43"/>
                    <a:pt x="48" y="43"/>
                    <a:pt x="48" y="43"/>
                  </a:cubicBezTo>
                  <a:cubicBezTo>
                    <a:pt x="48" y="43"/>
                    <a:pt x="48" y="43"/>
                    <a:pt x="48" y="43"/>
                  </a:cubicBezTo>
                  <a:cubicBezTo>
                    <a:pt x="48" y="43"/>
                    <a:pt x="48" y="43"/>
                    <a:pt x="48" y="43"/>
                  </a:cubicBezTo>
                  <a:cubicBezTo>
                    <a:pt x="48" y="43"/>
                    <a:pt x="48" y="43"/>
                    <a:pt x="48" y="43"/>
                  </a:cubicBezTo>
                  <a:cubicBezTo>
                    <a:pt x="48" y="43"/>
                    <a:pt x="48" y="43"/>
                    <a:pt x="48" y="43"/>
                  </a:cubicBezTo>
                  <a:cubicBezTo>
                    <a:pt x="48" y="43"/>
                    <a:pt x="48" y="43"/>
                    <a:pt x="48" y="43"/>
                  </a:cubicBezTo>
                  <a:cubicBezTo>
                    <a:pt x="48" y="43"/>
                    <a:pt x="48" y="43"/>
                    <a:pt x="48" y="43"/>
                  </a:cubicBezTo>
                  <a:cubicBezTo>
                    <a:pt x="48" y="43"/>
                    <a:pt x="48" y="43"/>
                    <a:pt x="48" y="43"/>
                  </a:cubicBezTo>
                  <a:cubicBezTo>
                    <a:pt x="49" y="43"/>
                    <a:pt x="49" y="43"/>
                    <a:pt x="49" y="43"/>
                  </a:cubicBezTo>
                  <a:cubicBezTo>
                    <a:pt x="49" y="43"/>
                    <a:pt x="49" y="43"/>
                    <a:pt x="49" y="43"/>
                  </a:cubicBezTo>
                  <a:cubicBezTo>
                    <a:pt x="49" y="43"/>
                    <a:pt x="49" y="43"/>
                    <a:pt x="49" y="43"/>
                  </a:cubicBezTo>
                  <a:cubicBezTo>
                    <a:pt x="49" y="43"/>
                    <a:pt x="49" y="43"/>
                    <a:pt x="49" y="43"/>
                  </a:cubicBezTo>
                  <a:cubicBezTo>
                    <a:pt x="49" y="43"/>
                    <a:pt x="49" y="43"/>
                    <a:pt x="49" y="43"/>
                  </a:cubicBezTo>
                  <a:cubicBezTo>
                    <a:pt x="49" y="43"/>
                    <a:pt x="49" y="43"/>
                    <a:pt x="49" y="43"/>
                  </a:cubicBezTo>
                  <a:cubicBezTo>
                    <a:pt x="49" y="43"/>
                    <a:pt x="49" y="43"/>
                    <a:pt x="49" y="43"/>
                  </a:cubicBezTo>
                  <a:cubicBezTo>
                    <a:pt x="49" y="42"/>
                    <a:pt x="49" y="42"/>
                    <a:pt x="49" y="42"/>
                  </a:cubicBezTo>
                  <a:cubicBezTo>
                    <a:pt x="49" y="42"/>
                    <a:pt x="49" y="42"/>
                    <a:pt x="49" y="42"/>
                  </a:cubicBezTo>
                  <a:cubicBezTo>
                    <a:pt x="49" y="42"/>
                    <a:pt x="49" y="42"/>
                    <a:pt x="49" y="42"/>
                  </a:cubicBezTo>
                  <a:cubicBezTo>
                    <a:pt x="49" y="42"/>
                    <a:pt x="49" y="42"/>
                    <a:pt x="49" y="42"/>
                  </a:cubicBezTo>
                  <a:cubicBezTo>
                    <a:pt x="49" y="43"/>
                    <a:pt x="49" y="43"/>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49" y="42"/>
                  </a:cubicBezTo>
                  <a:cubicBezTo>
                    <a:pt x="49" y="42"/>
                    <a:pt x="49" y="42"/>
                    <a:pt x="50" y="42"/>
                  </a:cubicBezTo>
                  <a:cubicBezTo>
                    <a:pt x="50" y="42"/>
                    <a:pt x="50" y="42"/>
                    <a:pt x="50" y="42"/>
                  </a:cubicBezTo>
                  <a:cubicBezTo>
                    <a:pt x="50" y="42"/>
                    <a:pt x="50" y="42"/>
                    <a:pt x="50" y="42"/>
                  </a:cubicBezTo>
                  <a:cubicBezTo>
                    <a:pt x="50" y="42"/>
                    <a:pt x="50" y="42"/>
                    <a:pt x="50" y="42"/>
                  </a:cubicBezTo>
                  <a:cubicBezTo>
                    <a:pt x="50" y="42"/>
                    <a:pt x="50" y="42"/>
                    <a:pt x="50" y="42"/>
                  </a:cubicBezTo>
                  <a:cubicBezTo>
                    <a:pt x="50" y="42"/>
                    <a:pt x="50" y="42"/>
                    <a:pt x="50" y="42"/>
                  </a:cubicBezTo>
                  <a:cubicBezTo>
                    <a:pt x="50" y="42"/>
                    <a:pt x="50" y="42"/>
                    <a:pt x="50" y="42"/>
                  </a:cubicBezTo>
                  <a:cubicBezTo>
                    <a:pt x="50" y="42"/>
                    <a:pt x="50" y="42"/>
                    <a:pt x="50" y="42"/>
                  </a:cubicBezTo>
                  <a:cubicBezTo>
                    <a:pt x="50" y="42"/>
                    <a:pt x="50" y="42"/>
                    <a:pt x="50" y="42"/>
                  </a:cubicBezTo>
                  <a:cubicBezTo>
                    <a:pt x="50" y="42"/>
                    <a:pt x="50" y="42"/>
                    <a:pt x="50" y="42"/>
                  </a:cubicBezTo>
                  <a:cubicBezTo>
                    <a:pt x="50" y="42"/>
                    <a:pt x="50" y="42"/>
                    <a:pt x="50" y="42"/>
                  </a:cubicBezTo>
                  <a:cubicBezTo>
                    <a:pt x="50" y="42"/>
                    <a:pt x="50" y="42"/>
                    <a:pt x="50" y="42"/>
                  </a:cubicBezTo>
                  <a:cubicBezTo>
                    <a:pt x="50" y="42"/>
                    <a:pt x="50" y="42"/>
                    <a:pt x="50" y="42"/>
                  </a:cubicBezTo>
                  <a:cubicBezTo>
                    <a:pt x="50" y="42"/>
                    <a:pt x="50" y="42"/>
                    <a:pt x="50" y="42"/>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3"/>
                    <a:pt x="50" y="43"/>
                    <a:pt x="50" y="43"/>
                  </a:cubicBezTo>
                  <a:cubicBezTo>
                    <a:pt x="50" y="44"/>
                    <a:pt x="50" y="44"/>
                    <a:pt x="50" y="44"/>
                  </a:cubicBezTo>
                  <a:cubicBezTo>
                    <a:pt x="50" y="44"/>
                    <a:pt x="50" y="44"/>
                    <a:pt x="49" y="44"/>
                  </a:cubicBezTo>
                  <a:cubicBezTo>
                    <a:pt x="49" y="44"/>
                    <a:pt x="49" y="44"/>
                    <a:pt x="49" y="44"/>
                  </a:cubicBezTo>
                  <a:cubicBezTo>
                    <a:pt x="49" y="44"/>
                    <a:pt x="49" y="44"/>
                    <a:pt x="49" y="44"/>
                  </a:cubicBezTo>
                  <a:cubicBezTo>
                    <a:pt x="49" y="44"/>
                    <a:pt x="49" y="44"/>
                    <a:pt x="49" y="44"/>
                  </a:cubicBezTo>
                  <a:cubicBezTo>
                    <a:pt x="49" y="44"/>
                    <a:pt x="49" y="44"/>
                    <a:pt x="49" y="44"/>
                  </a:cubicBezTo>
                  <a:cubicBezTo>
                    <a:pt x="49" y="44"/>
                    <a:pt x="49" y="44"/>
                    <a:pt x="49" y="44"/>
                  </a:cubicBezTo>
                  <a:cubicBezTo>
                    <a:pt x="49" y="44"/>
                    <a:pt x="49" y="44"/>
                    <a:pt x="49" y="44"/>
                  </a:cubicBezTo>
                  <a:cubicBezTo>
                    <a:pt x="49" y="44"/>
                    <a:pt x="49" y="44"/>
                    <a:pt x="49" y="44"/>
                  </a:cubicBezTo>
                  <a:cubicBezTo>
                    <a:pt x="49" y="44"/>
                    <a:pt x="49" y="44"/>
                    <a:pt x="49" y="44"/>
                  </a:cubicBezTo>
                  <a:cubicBezTo>
                    <a:pt x="49" y="44"/>
                    <a:pt x="49" y="44"/>
                    <a:pt x="49" y="44"/>
                  </a:cubicBezTo>
                  <a:cubicBezTo>
                    <a:pt x="49" y="44"/>
                    <a:pt x="49" y="44"/>
                    <a:pt x="49" y="44"/>
                  </a:cubicBezTo>
                  <a:cubicBezTo>
                    <a:pt x="49" y="44"/>
                    <a:pt x="49" y="44"/>
                    <a:pt x="49" y="44"/>
                  </a:cubicBezTo>
                  <a:cubicBezTo>
                    <a:pt x="49" y="44"/>
                    <a:pt x="49" y="44"/>
                    <a:pt x="49" y="44"/>
                  </a:cubicBezTo>
                  <a:cubicBezTo>
                    <a:pt x="49" y="44"/>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8" y="45"/>
                  </a:cubicBezTo>
                  <a:cubicBezTo>
                    <a:pt x="48" y="45"/>
                    <a:pt x="48" y="45"/>
                    <a:pt x="48" y="45"/>
                  </a:cubicBezTo>
                  <a:cubicBezTo>
                    <a:pt x="48" y="45"/>
                    <a:pt x="48" y="45"/>
                    <a:pt x="48" y="45"/>
                  </a:cubicBezTo>
                  <a:cubicBezTo>
                    <a:pt x="48" y="45"/>
                    <a:pt x="48" y="45"/>
                    <a:pt x="48" y="45"/>
                  </a:cubicBezTo>
                  <a:cubicBezTo>
                    <a:pt x="48" y="45"/>
                    <a:pt x="48" y="45"/>
                    <a:pt x="48" y="45"/>
                  </a:cubicBezTo>
                  <a:cubicBezTo>
                    <a:pt x="48" y="45"/>
                    <a:pt x="48" y="45"/>
                    <a:pt x="48" y="45"/>
                  </a:cubicBezTo>
                  <a:cubicBezTo>
                    <a:pt x="48" y="45"/>
                    <a:pt x="48" y="45"/>
                    <a:pt x="48" y="45"/>
                  </a:cubicBezTo>
                  <a:cubicBezTo>
                    <a:pt x="48" y="45"/>
                    <a:pt x="48" y="45"/>
                    <a:pt x="48" y="45"/>
                  </a:cubicBezTo>
                  <a:cubicBezTo>
                    <a:pt x="48" y="45"/>
                    <a:pt x="48" y="45"/>
                    <a:pt x="48" y="45"/>
                  </a:cubicBezTo>
                  <a:cubicBezTo>
                    <a:pt x="48" y="46"/>
                    <a:pt x="48" y="46"/>
                    <a:pt x="48" y="46"/>
                  </a:cubicBezTo>
                  <a:cubicBezTo>
                    <a:pt x="48" y="46"/>
                    <a:pt x="48" y="46"/>
                    <a:pt x="48" y="46"/>
                  </a:cubicBezTo>
                  <a:cubicBezTo>
                    <a:pt x="48" y="46"/>
                    <a:pt x="48" y="46"/>
                    <a:pt x="48" y="46"/>
                  </a:cubicBezTo>
                  <a:cubicBezTo>
                    <a:pt x="48" y="46"/>
                    <a:pt x="48" y="46"/>
                    <a:pt x="48" y="46"/>
                  </a:cubicBezTo>
                  <a:cubicBezTo>
                    <a:pt x="48" y="46"/>
                    <a:pt x="48" y="46"/>
                    <a:pt x="48" y="46"/>
                  </a:cubicBezTo>
                  <a:cubicBezTo>
                    <a:pt x="48" y="46"/>
                    <a:pt x="48" y="46"/>
                    <a:pt x="48" y="46"/>
                  </a:cubicBezTo>
                  <a:cubicBezTo>
                    <a:pt x="48" y="46"/>
                    <a:pt x="47" y="46"/>
                    <a:pt x="47" y="46"/>
                  </a:cubicBezTo>
                  <a:cubicBezTo>
                    <a:pt x="47" y="46"/>
                    <a:pt x="47" y="46"/>
                    <a:pt x="47" y="46"/>
                  </a:cubicBezTo>
                  <a:cubicBezTo>
                    <a:pt x="47" y="46"/>
                    <a:pt x="47" y="46"/>
                    <a:pt x="47" y="46"/>
                  </a:cubicBezTo>
                  <a:cubicBezTo>
                    <a:pt x="47" y="46"/>
                    <a:pt x="47" y="46"/>
                    <a:pt x="47" y="46"/>
                  </a:cubicBezTo>
                  <a:cubicBezTo>
                    <a:pt x="47" y="46"/>
                    <a:pt x="47" y="46"/>
                    <a:pt x="47" y="46"/>
                  </a:cubicBezTo>
                  <a:cubicBezTo>
                    <a:pt x="47" y="46"/>
                    <a:pt x="47" y="46"/>
                    <a:pt x="47" y="46"/>
                  </a:cubicBezTo>
                  <a:cubicBezTo>
                    <a:pt x="47" y="46"/>
                    <a:pt x="47" y="46"/>
                    <a:pt x="47" y="46"/>
                  </a:cubicBezTo>
                  <a:cubicBezTo>
                    <a:pt x="47" y="46"/>
                    <a:pt x="47" y="46"/>
                    <a:pt x="47" y="46"/>
                  </a:cubicBezTo>
                  <a:cubicBezTo>
                    <a:pt x="47" y="46"/>
                    <a:pt x="47" y="46"/>
                    <a:pt x="47" y="46"/>
                  </a:cubicBezTo>
                  <a:cubicBezTo>
                    <a:pt x="47" y="46"/>
                    <a:pt x="47" y="46"/>
                    <a:pt x="47" y="46"/>
                  </a:cubicBezTo>
                  <a:cubicBezTo>
                    <a:pt x="47" y="46"/>
                    <a:pt x="47" y="46"/>
                    <a:pt x="47" y="46"/>
                  </a:cubicBezTo>
                  <a:cubicBezTo>
                    <a:pt x="47" y="46"/>
                    <a:pt x="47" y="46"/>
                    <a:pt x="47" y="46"/>
                  </a:cubicBezTo>
                  <a:cubicBezTo>
                    <a:pt x="47" y="46"/>
                    <a:pt x="47" y="46"/>
                    <a:pt x="47" y="46"/>
                  </a:cubicBezTo>
                  <a:cubicBezTo>
                    <a:pt x="47" y="46"/>
                    <a:pt x="47" y="46"/>
                    <a:pt x="47" y="46"/>
                  </a:cubicBezTo>
                  <a:cubicBezTo>
                    <a:pt x="47" y="47"/>
                    <a:pt x="47" y="47"/>
                    <a:pt x="47" y="47"/>
                  </a:cubicBezTo>
                  <a:cubicBezTo>
                    <a:pt x="47" y="47"/>
                    <a:pt x="47" y="47"/>
                    <a:pt x="47" y="47"/>
                  </a:cubicBezTo>
                  <a:cubicBezTo>
                    <a:pt x="47" y="47"/>
                    <a:pt x="47" y="47"/>
                    <a:pt x="47" y="47"/>
                  </a:cubicBezTo>
                  <a:cubicBezTo>
                    <a:pt x="47" y="47"/>
                    <a:pt x="47" y="47"/>
                    <a:pt x="47" y="47"/>
                  </a:cubicBezTo>
                  <a:cubicBezTo>
                    <a:pt x="47" y="47"/>
                    <a:pt x="47" y="47"/>
                    <a:pt x="47" y="47"/>
                  </a:cubicBezTo>
                  <a:cubicBezTo>
                    <a:pt x="47" y="47"/>
                    <a:pt x="47" y="47"/>
                    <a:pt x="47" y="47"/>
                  </a:cubicBezTo>
                  <a:cubicBezTo>
                    <a:pt x="47" y="47"/>
                    <a:pt x="47" y="47"/>
                    <a:pt x="47" y="47"/>
                  </a:cubicBezTo>
                  <a:cubicBezTo>
                    <a:pt x="47" y="47"/>
                    <a:pt x="47" y="47"/>
                    <a:pt x="47" y="47"/>
                  </a:cubicBezTo>
                  <a:cubicBezTo>
                    <a:pt x="47" y="47"/>
                    <a:pt x="47" y="47"/>
                    <a:pt x="47" y="47"/>
                  </a:cubicBezTo>
                  <a:cubicBezTo>
                    <a:pt x="47" y="47"/>
                    <a:pt x="47" y="47"/>
                    <a:pt x="47" y="47"/>
                  </a:cubicBezTo>
                  <a:cubicBezTo>
                    <a:pt x="47" y="47"/>
                    <a:pt x="47" y="47"/>
                    <a:pt x="47" y="47"/>
                  </a:cubicBezTo>
                  <a:cubicBezTo>
                    <a:pt x="47" y="47"/>
                    <a:pt x="47" y="47"/>
                    <a:pt x="47" y="47"/>
                  </a:cubicBezTo>
                  <a:cubicBezTo>
                    <a:pt x="47" y="47"/>
                    <a:pt x="47" y="47"/>
                    <a:pt x="47" y="47"/>
                  </a:cubicBezTo>
                  <a:cubicBezTo>
                    <a:pt x="47" y="47"/>
                    <a:pt x="47" y="47"/>
                    <a:pt x="47" y="47"/>
                  </a:cubicBezTo>
                  <a:cubicBezTo>
                    <a:pt x="47" y="47"/>
                    <a:pt x="47" y="47"/>
                    <a:pt x="47" y="47"/>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8"/>
                  </a:cubicBezTo>
                  <a:cubicBezTo>
                    <a:pt x="47" y="48"/>
                    <a:pt x="47" y="48"/>
                    <a:pt x="47" y="49"/>
                  </a:cubicBezTo>
                  <a:cubicBezTo>
                    <a:pt x="47" y="49"/>
                    <a:pt x="47" y="49"/>
                    <a:pt x="47" y="49"/>
                  </a:cubicBezTo>
                  <a:cubicBezTo>
                    <a:pt x="47" y="49"/>
                    <a:pt x="47" y="49"/>
                    <a:pt x="47" y="49"/>
                  </a:cubicBezTo>
                  <a:cubicBezTo>
                    <a:pt x="47" y="49"/>
                    <a:pt x="47" y="49"/>
                    <a:pt x="47" y="49"/>
                  </a:cubicBezTo>
                  <a:cubicBezTo>
                    <a:pt x="47" y="49"/>
                    <a:pt x="47" y="49"/>
                    <a:pt x="47" y="49"/>
                  </a:cubicBezTo>
                  <a:cubicBezTo>
                    <a:pt x="47" y="49"/>
                    <a:pt x="47" y="49"/>
                    <a:pt x="47" y="49"/>
                  </a:cubicBezTo>
                  <a:cubicBezTo>
                    <a:pt x="47" y="49"/>
                    <a:pt x="47" y="49"/>
                    <a:pt x="47" y="49"/>
                  </a:cubicBezTo>
                  <a:cubicBezTo>
                    <a:pt x="47" y="49"/>
                    <a:pt x="47" y="49"/>
                    <a:pt x="47" y="49"/>
                  </a:cubicBezTo>
                  <a:cubicBezTo>
                    <a:pt x="47" y="49"/>
                    <a:pt x="47" y="49"/>
                    <a:pt x="47" y="49"/>
                  </a:cubicBezTo>
                  <a:cubicBezTo>
                    <a:pt x="47" y="49"/>
                    <a:pt x="47" y="49"/>
                    <a:pt x="47" y="49"/>
                  </a:cubicBezTo>
                  <a:cubicBezTo>
                    <a:pt x="47" y="49"/>
                    <a:pt x="47" y="49"/>
                    <a:pt x="47" y="49"/>
                  </a:cubicBezTo>
                  <a:cubicBezTo>
                    <a:pt x="47" y="49"/>
                    <a:pt x="47" y="49"/>
                    <a:pt x="47" y="49"/>
                  </a:cubicBezTo>
                  <a:cubicBezTo>
                    <a:pt x="47" y="49"/>
                    <a:pt x="47" y="49"/>
                    <a:pt x="47" y="49"/>
                  </a:cubicBezTo>
                  <a:cubicBezTo>
                    <a:pt x="47" y="49"/>
                    <a:pt x="47" y="49"/>
                    <a:pt x="47" y="49"/>
                  </a:cubicBezTo>
                  <a:cubicBezTo>
                    <a:pt x="47" y="49"/>
                    <a:pt x="47" y="49"/>
                    <a:pt x="47" y="49"/>
                  </a:cubicBezTo>
                  <a:cubicBezTo>
                    <a:pt x="47" y="49"/>
                    <a:pt x="47" y="49"/>
                    <a:pt x="47" y="49"/>
                  </a:cubicBezTo>
                  <a:cubicBezTo>
                    <a:pt x="47" y="49"/>
                    <a:pt x="47" y="49"/>
                    <a:pt x="47" y="49"/>
                  </a:cubicBezTo>
                  <a:cubicBezTo>
                    <a:pt x="47" y="49"/>
                    <a:pt x="47" y="50"/>
                    <a:pt x="47" y="50"/>
                  </a:cubicBezTo>
                  <a:cubicBezTo>
                    <a:pt x="47" y="50"/>
                    <a:pt x="47" y="50"/>
                    <a:pt x="47" y="50"/>
                  </a:cubicBezTo>
                  <a:cubicBezTo>
                    <a:pt x="47" y="50"/>
                    <a:pt x="47" y="50"/>
                    <a:pt x="47" y="50"/>
                  </a:cubicBezTo>
                  <a:cubicBezTo>
                    <a:pt x="47" y="50"/>
                    <a:pt x="47" y="50"/>
                    <a:pt x="47" y="50"/>
                  </a:cubicBezTo>
                  <a:cubicBezTo>
                    <a:pt x="47" y="50"/>
                    <a:pt x="47" y="50"/>
                    <a:pt x="47" y="50"/>
                  </a:cubicBezTo>
                  <a:cubicBezTo>
                    <a:pt x="47" y="50"/>
                    <a:pt x="47" y="50"/>
                    <a:pt x="47" y="50"/>
                  </a:cubicBezTo>
                  <a:cubicBezTo>
                    <a:pt x="47" y="50"/>
                    <a:pt x="47" y="50"/>
                    <a:pt x="47" y="50"/>
                  </a:cubicBezTo>
                  <a:cubicBezTo>
                    <a:pt x="47" y="50"/>
                    <a:pt x="47" y="50"/>
                    <a:pt x="47" y="50"/>
                  </a:cubicBezTo>
                  <a:cubicBezTo>
                    <a:pt x="47" y="50"/>
                    <a:pt x="47" y="50"/>
                    <a:pt x="47" y="50"/>
                  </a:cubicBezTo>
                  <a:cubicBezTo>
                    <a:pt x="47" y="50"/>
                    <a:pt x="47" y="50"/>
                    <a:pt x="47" y="50"/>
                  </a:cubicBezTo>
                  <a:cubicBezTo>
                    <a:pt x="47" y="50"/>
                    <a:pt x="47" y="50"/>
                    <a:pt x="47" y="50"/>
                  </a:cubicBezTo>
                  <a:cubicBezTo>
                    <a:pt x="47" y="50"/>
                    <a:pt x="47" y="50"/>
                    <a:pt x="47" y="50"/>
                  </a:cubicBezTo>
                  <a:cubicBezTo>
                    <a:pt x="47" y="50"/>
                    <a:pt x="47" y="50"/>
                    <a:pt x="47" y="50"/>
                  </a:cubicBezTo>
                  <a:cubicBezTo>
                    <a:pt x="47" y="50"/>
                    <a:pt x="47" y="50"/>
                    <a:pt x="47" y="50"/>
                  </a:cubicBezTo>
                  <a:cubicBezTo>
                    <a:pt x="47" y="50"/>
                    <a:pt x="47" y="50"/>
                    <a:pt x="47" y="50"/>
                  </a:cubicBezTo>
                  <a:cubicBezTo>
                    <a:pt x="47"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6" y="50"/>
                    <a:pt x="46" y="50"/>
                    <a:pt x="46" y="50"/>
                  </a:cubicBezTo>
                  <a:cubicBezTo>
                    <a:pt x="46" y="51"/>
                    <a:pt x="46" y="51"/>
                    <a:pt x="46" y="51"/>
                  </a:cubicBezTo>
                  <a:cubicBezTo>
                    <a:pt x="46" y="51"/>
                    <a:pt x="46" y="51"/>
                    <a:pt x="46" y="51"/>
                  </a:cubicBezTo>
                  <a:cubicBezTo>
                    <a:pt x="46" y="51"/>
                    <a:pt x="46" y="51"/>
                    <a:pt x="46" y="51"/>
                  </a:cubicBezTo>
                  <a:cubicBezTo>
                    <a:pt x="46" y="51"/>
                    <a:pt x="46" y="51"/>
                    <a:pt x="46" y="51"/>
                  </a:cubicBezTo>
                  <a:cubicBezTo>
                    <a:pt x="46" y="51"/>
                    <a:pt x="46" y="51"/>
                    <a:pt x="46" y="51"/>
                  </a:cubicBezTo>
                  <a:cubicBezTo>
                    <a:pt x="46" y="51"/>
                    <a:pt x="46" y="51"/>
                    <a:pt x="46" y="51"/>
                  </a:cubicBezTo>
                  <a:cubicBezTo>
                    <a:pt x="46" y="51"/>
                    <a:pt x="46" y="51"/>
                    <a:pt x="46" y="51"/>
                  </a:cubicBezTo>
                  <a:cubicBezTo>
                    <a:pt x="46" y="51"/>
                    <a:pt x="46" y="51"/>
                    <a:pt x="46" y="51"/>
                  </a:cubicBezTo>
                  <a:cubicBezTo>
                    <a:pt x="46" y="51"/>
                    <a:pt x="46" y="51"/>
                    <a:pt x="46" y="51"/>
                  </a:cubicBezTo>
                  <a:cubicBezTo>
                    <a:pt x="46" y="51"/>
                    <a:pt x="46" y="51"/>
                    <a:pt x="46" y="51"/>
                  </a:cubicBezTo>
                  <a:cubicBezTo>
                    <a:pt x="45" y="51"/>
                    <a:pt x="45" y="51"/>
                    <a:pt x="45" y="51"/>
                  </a:cubicBezTo>
                  <a:cubicBezTo>
                    <a:pt x="45" y="51"/>
                    <a:pt x="45" y="51"/>
                    <a:pt x="45" y="51"/>
                  </a:cubicBezTo>
                  <a:cubicBezTo>
                    <a:pt x="45" y="51"/>
                    <a:pt x="45" y="51"/>
                    <a:pt x="45" y="51"/>
                  </a:cubicBezTo>
                  <a:cubicBezTo>
                    <a:pt x="45" y="51"/>
                    <a:pt x="45" y="51"/>
                    <a:pt x="45" y="51"/>
                  </a:cubicBezTo>
                  <a:cubicBezTo>
                    <a:pt x="45" y="51"/>
                    <a:pt x="45" y="51"/>
                    <a:pt x="45" y="51"/>
                  </a:cubicBezTo>
                  <a:cubicBezTo>
                    <a:pt x="45" y="51"/>
                    <a:pt x="45" y="51"/>
                    <a:pt x="45" y="51"/>
                  </a:cubicBezTo>
                  <a:cubicBezTo>
                    <a:pt x="45" y="51"/>
                    <a:pt x="45" y="51"/>
                    <a:pt x="45" y="51"/>
                  </a:cubicBezTo>
                  <a:cubicBezTo>
                    <a:pt x="45" y="51"/>
                    <a:pt x="45" y="51"/>
                    <a:pt x="45" y="51"/>
                  </a:cubicBezTo>
                  <a:cubicBezTo>
                    <a:pt x="45" y="51"/>
                    <a:pt x="45" y="51"/>
                    <a:pt x="45" y="51"/>
                  </a:cubicBezTo>
                  <a:cubicBezTo>
                    <a:pt x="45" y="51"/>
                    <a:pt x="45" y="51"/>
                    <a:pt x="45" y="51"/>
                  </a:cubicBezTo>
                  <a:cubicBezTo>
                    <a:pt x="45" y="51"/>
                    <a:pt x="45" y="51"/>
                    <a:pt x="46" y="51"/>
                  </a:cubicBezTo>
                  <a:cubicBezTo>
                    <a:pt x="46" y="51"/>
                    <a:pt x="46" y="51"/>
                    <a:pt x="46" y="51"/>
                  </a:cubicBezTo>
                  <a:cubicBezTo>
                    <a:pt x="46" y="51"/>
                    <a:pt x="46" y="51"/>
                    <a:pt x="46" y="52"/>
                  </a:cubicBezTo>
                  <a:cubicBezTo>
                    <a:pt x="46" y="52"/>
                    <a:pt x="46" y="52"/>
                    <a:pt x="46" y="52"/>
                  </a:cubicBezTo>
                  <a:cubicBezTo>
                    <a:pt x="46" y="52"/>
                    <a:pt x="46" y="52"/>
                    <a:pt x="46" y="52"/>
                  </a:cubicBezTo>
                  <a:cubicBezTo>
                    <a:pt x="46" y="52"/>
                    <a:pt x="46" y="52"/>
                    <a:pt x="46" y="52"/>
                  </a:cubicBezTo>
                  <a:cubicBezTo>
                    <a:pt x="46" y="52"/>
                    <a:pt x="46" y="52"/>
                    <a:pt x="46" y="52"/>
                  </a:cubicBezTo>
                  <a:cubicBezTo>
                    <a:pt x="46" y="52"/>
                    <a:pt x="46" y="52"/>
                    <a:pt x="46" y="52"/>
                  </a:cubicBezTo>
                  <a:cubicBezTo>
                    <a:pt x="46" y="52"/>
                    <a:pt x="46" y="52"/>
                    <a:pt x="46" y="52"/>
                  </a:cubicBezTo>
                  <a:cubicBezTo>
                    <a:pt x="46" y="52"/>
                    <a:pt x="46" y="52"/>
                    <a:pt x="46" y="52"/>
                  </a:cubicBezTo>
                  <a:cubicBezTo>
                    <a:pt x="46" y="52"/>
                    <a:pt x="46" y="52"/>
                    <a:pt x="46" y="52"/>
                  </a:cubicBezTo>
                  <a:cubicBezTo>
                    <a:pt x="46" y="52"/>
                    <a:pt x="46" y="52"/>
                    <a:pt x="46" y="52"/>
                  </a:cubicBezTo>
                  <a:cubicBezTo>
                    <a:pt x="46" y="52"/>
                    <a:pt x="46" y="52"/>
                    <a:pt x="46" y="52"/>
                  </a:cubicBezTo>
                  <a:cubicBezTo>
                    <a:pt x="46" y="52"/>
                    <a:pt x="46" y="52"/>
                    <a:pt x="46" y="52"/>
                  </a:cubicBezTo>
                  <a:cubicBezTo>
                    <a:pt x="46" y="52"/>
                    <a:pt x="46" y="52"/>
                    <a:pt x="46" y="52"/>
                  </a:cubicBezTo>
                  <a:cubicBezTo>
                    <a:pt x="46" y="52"/>
                    <a:pt x="46" y="52"/>
                    <a:pt x="46" y="52"/>
                  </a:cubicBezTo>
                  <a:cubicBezTo>
                    <a:pt x="46" y="52"/>
                    <a:pt x="46" y="52"/>
                    <a:pt x="46" y="52"/>
                  </a:cubicBezTo>
                  <a:cubicBezTo>
                    <a:pt x="46" y="52"/>
                    <a:pt x="46" y="52"/>
                    <a:pt x="46" y="52"/>
                  </a:cubicBezTo>
                  <a:cubicBezTo>
                    <a:pt x="46" y="52"/>
                    <a:pt x="45" y="52"/>
                    <a:pt x="45" y="52"/>
                  </a:cubicBezTo>
                  <a:cubicBezTo>
                    <a:pt x="45" y="52"/>
                    <a:pt x="45" y="52"/>
                    <a:pt x="45" y="52"/>
                  </a:cubicBezTo>
                  <a:cubicBezTo>
                    <a:pt x="45" y="52"/>
                    <a:pt x="45" y="52"/>
                    <a:pt x="45" y="52"/>
                  </a:cubicBezTo>
                  <a:cubicBezTo>
                    <a:pt x="45" y="52"/>
                    <a:pt x="45" y="52"/>
                    <a:pt x="45" y="52"/>
                  </a:cubicBezTo>
                  <a:cubicBezTo>
                    <a:pt x="45" y="52"/>
                    <a:pt x="45" y="52"/>
                    <a:pt x="45" y="52"/>
                  </a:cubicBezTo>
                  <a:cubicBezTo>
                    <a:pt x="45" y="52"/>
                    <a:pt x="45" y="52"/>
                    <a:pt x="45" y="52"/>
                  </a:cubicBezTo>
                  <a:cubicBezTo>
                    <a:pt x="45" y="52"/>
                    <a:pt x="45" y="52"/>
                    <a:pt x="45" y="52"/>
                  </a:cubicBezTo>
                  <a:cubicBezTo>
                    <a:pt x="45" y="52"/>
                    <a:pt x="45" y="52"/>
                    <a:pt x="45" y="52"/>
                  </a:cubicBezTo>
                  <a:cubicBezTo>
                    <a:pt x="45" y="52"/>
                    <a:pt x="45" y="52"/>
                    <a:pt x="45" y="52"/>
                  </a:cubicBezTo>
                  <a:cubicBezTo>
                    <a:pt x="45" y="52"/>
                    <a:pt x="45" y="52"/>
                    <a:pt x="45" y="52"/>
                  </a:cubicBezTo>
                  <a:cubicBezTo>
                    <a:pt x="45" y="52"/>
                    <a:pt x="45" y="52"/>
                    <a:pt x="45" y="52"/>
                  </a:cubicBezTo>
                  <a:cubicBezTo>
                    <a:pt x="45" y="52"/>
                    <a:pt x="45" y="52"/>
                    <a:pt x="45" y="52"/>
                  </a:cubicBezTo>
                  <a:cubicBezTo>
                    <a:pt x="45" y="53"/>
                    <a:pt x="45" y="53"/>
                    <a:pt x="45" y="53"/>
                  </a:cubicBezTo>
                  <a:cubicBezTo>
                    <a:pt x="45" y="53"/>
                    <a:pt x="45" y="53"/>
                    <a:pt x="45" y="53"/>
                  </a:cubicBezTo>
                  <a:cubicBezTo>
                    <a:pt x="45" y="53"/>
                    <a:pt x="45" y="53"/>
                    <a:pt x="45" y="53"/>
                  </a:cubicBezTo>
                  <a:cubicBezTo>
                    <a:pt x="45" y="53"/>
                    <a:pt x="45" y="53"/>
                    <a:pt x="45" y="53"/>
                  </a:cubicBezTo>
                  <a:cubicBezTo>
                    <a:pt x="45" y="53"/>
                    <a:pt x="45" y="53"/>
                    <a:pt x="45" y="53"/>
                  </a:cubicBezTo>
                  <a:cubicBezTo>
                    <a:pt x="45" y="53"/>
                    <a:pt x="45" y="53"/>
                    <a:pt x="45" y="53"/>
                  </a:cubicBezTo>
                  <a:cubicBezTo>
                    <a:pt x="45" y="53"/>
                    <a:pt x="45" y="53"/>
                    <a:pt x="45" y="53"/>
                  </a:cubicBezTo>
                  <a:cubicBezTo>
                    <a:pt x="45" y="53"/>
                    <a:pt x="45" y="53"/>
                    <a:pt x="45" y="53"/>
                  </a:cubicBezTo>
                  <a:cubicBezTo>
                    <a:pt x="45" y="53"/>
                    <a:pt x="45" y="53"/>
                    <a:pt x="45" y="53"/>
                  </a:cubicBezTo>
                  <a:cubicBezTo>
                    <a:pt x="45" y="53"/>
                    <a:pt x="45" y="53"/>
                    <a:pt x="45" y="53"/>
                  </a:cubicBezTo>
                  <a:cubicBezTo>
                    <a:pt x="45" y="53"/>
                    <a:pt x="45" y="53"/>
                    <a:pt x="45" y="53"/>
                  </a:cubicBezTo>
                  <a:cubicBezTo>
                    <a:pt x="45" y="53"/>
                    <a:pt x="45" y="53"/>
                    <a:pt x="45" y="53"/>
                  </a:cubicBezTo>
                  <a:cubicBezTo>
                    <a:pt x="45" y="53"/>
                    <a:pt x="45" y="53"/>
                    <a:pt x="45" y="53"/>
                  </a:cubicBezTo>
                  <a:cubicBezTo>
                    <a:pt x="45" y="53"/>
                    <a:pt x="45" y="53"/>
                    <a:pt x="45" y="53"/>
                  </a:cubicBezTo>
                  <a:cubicBezTo>
                    <a:pt x="45" y="53"/>
                    <a:pt x="45" y="53"/>
                    <a:pt x="45" y="53"/>
                  </a:cubicBezTo>
                  <a:cubicBezTo>
                    <a:pt x="45" y="53"/>
                    <a:pt x="45" y="53"/>
                    <a:pt x="45" y="53"/>
                  </a:cubicBezTo>
                  <a:cubicBezTo>
                    <a:pt x="44" y="53"/>
                    <a:pt x="44" y="53"/>
                    <a:pt x="44" y="54"/>
                  </a:cubicBezTo>
                  <a:cubicBezTo>
                    <a:pt x="44" y="54"/>
                    <a:pt x="44" y="54"/>
                    <a:pt x="44" y="54"/>
                  </a:cubicBezTo>
                  <a:cubicBezTo>
                    <a:pt x="44" y="54"/>
                    <a:pt x="44" y="54"/>
                    <a:pt x="44" y="54"/>
                  </a:cubicBezTo>
                  <a:cubicBezTo>
                    <a:pt x="44" y="54"/>
                    <a:pt x="44" y="54"/>
                    <a:pt x="44" y="54"/>
                  </a:cubicBezTo>
                  <a:cubicBezTo>
                    <a:pt x="44" y="54"/>
                    <a:pt x="44" y="54"/>
                    <a:pt x="44" y="54"/>
                  </a:cubicBezTo>
                  <a:cubicBezTo>
                    <a:pt x="44" y="54"/>
                    <a:pt x="44" y="54"/>
                    <a:pt x="44" y="54"/>
                  </a:cubicBezTo>
                  <a:cubicBezTo>
                    <a:pt x="44" y="54"/>
                    <a:pt x="44" y="54"/>
                    <a:pt x="44" y="54"/>
                  </a:cubicBezTo>
                  <a:cubicBezTo>
                    <a:pt x="44" y="54"/>
                    <a:pt x="44" y="54"/>
                    <a:pt x="44" y="54"/>
                  </a:cubicBezTo>
                  <a:cubicBezTo>
                    <a:pt x="44" y="54"/>
                    <a:pt x="44" y="54"/>
                    <a:pt x="44" y="54"/>
                  </a:cubicBezTo>
                  <a:cubicBezTo>
                    <a:pt x="44" y="54"/>
                    <a:pt x="44" y="54"/>
                    <a:pt x="44" y="54"/>
                  </a:cubicBezTo>
                  <a:cubicBezTo>
                    <a:pt x="44" y="54"/>
                    <a:pt x="44" y="54"/>
                    <a:pt x="44" y="54"/>
                  </a:cubicBezTo>
                  <a:cubicBezTo>
                    <a:pt x="44" y="54"/>
                    <a:pt x="44" y="54"/>
                    <a:pt x="44" y="54"/>
                  </a:cubicBezTo>
                  <a:cubicBezTo>
                    <a:pt x="44" y="54"/>
                    <a:pt x="44" y="54"/>
                    <a:pt x="44" y="54"/>
                  </a:cubicBezTo>
                  <a:cubicBezTo>
                    <a:pt x="44" y="54"/>
                    <a:pt x="44" y="54"/>
                    <a:pt x="44" y="54"/>
                  </a:cubicBezTo>
                  <a:cubicBezTo>
                    <a:pt x="44" y="54"/>
                    <a:pt x="44" y="54"/>
                    <a:pt x="44" y="54"/>
                  </a:cubicBezTo>
                  <a:cubicBezTo>
                    <a:pt x="44" y="54"/>
                    <a:pt x="44" y="54"/>
                    <a:pt x="44" y="54"/>
                  </a:cubicBezTo>
                  <a:cubicBezTo>
                    <a:pt x="44" y="54"/>
                    <a:pt x="44" y="54"/>
                    <a:pt x="44" y="54"/>
                  </a:cubicBezTo>
                  <a:cubicBezTo>
                    <a:pt x="44" y="54"/>
                    <a:pt x="44" y="54"/>
                    <a:pt x="44" y="54"/>
                  </a:cubicBezTo>
                  <a:cubicBezTo>
                    <a:pt x="44" y="54"/>
                    <a:pt x="44" y="54"/>
                    <a:pt x="44" y="54"/>
                  </a:cubicBezTo>
                  <a:cubicBezTo>
                    <a:pt x="44" y="54"/>
                    <a:pt x="44" y="54"/>
                    <a:pt x="44" y="54"/>
                  </a:cubicBezTo>
                  <a:cubicBezTo>
                    <a:pt x="44" y="54"/>
                    <a:pt x="44" y="55"/>
                    <a:pt x="44" y="55"/>
                  </a:cubicBezTo>
                  <a:cubicBezTo>
                    <a:pt x="43" y="55"/>
                    <a:pt x="43" y="55"/>
                    <a:pt x="43" y="55"/>
                  </a:cubicBezTo>
                  <a:cubicBezTo>
                    <a:pt x="43" y="55"/>
                    <a:pt x="43" y="55"/>
                    <a:pt x="43" y="55"/>
                  </a:cubicBezTo>
                  <a:cubicBezTo>
                    <a:pt x="43" y="55"/>
                    <a:pt x="43" y="55"/>
                    <a:pt x="43" y="55"/>
                  </a:cubicBezTo>
                  <a:cubicBezTo>
                    <a:pt x="43" y="55"/>
                    <a:pt x="43" y="55"/>
                    <a:pt x="43" y="55"/>
                  </a:cubicBezTo>
                  <a:cubicBezTo>
                    <a:pt x="43" y="55"/>
                    <a:pt x="43" y="55"/>
                    <a:pt x="43" y="55"/>
                  </a:cubicBezTo>
                  <a:cubicBezTo>
                    <a:pt x="43" y="55"/>
                    <a:pt x="43" y="55"/>
                    <a:pt x="43" y="55"/>
                  </a:cubicBezTo>
                  <a:cubicBezTo>
                    <a:pt x="43" y="55"/>
                    <a:pt x="43" y="55"/>
                    <a:pt x="43" y="55"/>
                  </a:cubicBezTo>
                  <a:cubicBezTo>
                    <a:pt x="43" y="55"/>
                    <a:pt x="43" y="55"/>
                    <a:pt x="43" y="55"/>
                  </a:cubicBezTo>
                  <a:cubicBezTo>
                    <a:pt x="43" y="55"/>
                    <a:pt x="43" y="55"/>
                    <a:pt x="43" y="55"/>
                  </a:cubicBezTo>
                  <a:cubicBezTo>
                    <a:pt x="43" y="55"/>
                    <a:pt x="43" y="55"/>
                    <a:pt x="43" y="55"/>
                  </a:cubicBezTo>
                  <a:cubicBezTo>
                    <a:pt x="43" y="55"/>
                    <a:pt x="43" y="55"/>
                    <a:pt x="43" y="55"/>
                  </a:cubicBezTo>
                  <a:cubicBezTo>
                    <a:pt x="43" y="55"/>
                    <a:pt x="43" y="55"/>
                    <a:pt x="43" y="55"/>
                  </a:cubicBezTo>
                  <a:cubicBezTo>
                    <a:pt x="43" y="55"/>
                    <a:pt x="43" y="55"/>
                    <a:pt x="43" y="55"/>
                  </a:cubicBezTo>
                  <a:cubicBezTo>
                    <a:pt x="43" y="55"/>
                    <a:pt x="43" y="55"/>
                    <a:pt x="43" y="55"/>
                  </a:cubicBezTo>
                  <a:cubicBezTo>
                    <a:pt x="43" y="55"/>
                    <a:pt x="43" y="55"/>
                    <a:pt x="43" y="55"/>
                  </a:cubicBezTo>
                  <a:cubicBezTo>
                    <a:pt x="43" y="55"/>
                    <a:pt x="43" y="55"/>
                    <a:pt x="43" y="55"/>
                  </a:cubicBezTo>
                  <a:cubicBezTo>
                    <a:pt x="43" y="55"/>
                    <a:pt x="43" y="55"/>
                    <a:pt x="43" y="55"/>
                  </a:cubicBezTo>
                  <a:cubicBezTo>
                    <a:pt x="43" y="55"/>
                    <a:pt x="43" y="55"/>
                    <a:pt x="43" y="55"/>
                  </a:cubicBezTo>
                  <a:cubicBezTo>
                    <a:pt x="43" y="55"/>
                    <a:pt x="43" y="55"/>
                    <a:pt x="43" y="55"/>
                  </a:cubicBezTo>
                  <a:cubicBezTo>
                    <a:pt x="43" y="55"/>
                    <a:pt x="43" y="55"/>
                    <a:pt x="43" y="55"/>
                  </a:cubicBezTo>
                  <a:cubicBezTo>
                    <a:pt x="42" y="55"/>
                    <a:pt x="42"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5"/>
                    <a:pt x="42" y="55"/>
                    <a:pt x="42" y="55"/>
                  </a:cubicBezTo>
                  <a:cubicBezTo>
                    <a:pt x="42"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5"/>
                    <a:pt x="41" y="55"/>
                  </a:cubicBezTo>
                  <a:cubicBezTo>
                    <a:pt x="41" y="55"/>
                    <a:pt x="41" y="54"/>
                    <a:pt x="41" y="54"/>
                  </a:cubicBezTo>
                  <a:cubicBezTo>
                    <a:pt x="41" y="54"/>
                    <a:pt x="41" y="54"/>
                    <a:pt x="41" y="54"/>
                  </a:cubicBezTo>
                  <a:cubicBezTo>
                    <a:pt x="41" y="54"/>
                    <a:pt x="41" y="54"/>
                    <a:pt x="41" y="54"/>
                  </a:cubicBezTo>
                  <a:cubicBezTo>
                    <a:pt x="41" y="54"/>
                    <a:pt x="41" y="54"/>
                    <a:pt x="41" y="54"/>
                  </a:cubicBezTo>
                  <a:cubicBezTo>
                    <a:pt x="41" y="54"/>
                    <a:pt x="41" y="54"/>
                    <a:pt x="41" y="54"/>
                  </a:cubicBezTo>
                  <a:cubicBezTo>
                    <a:pt x="41" y="54"/>
                    <a:pt x="41" y="54"/>
                    <a:pt x="41" y="54"/>
                  </a:cubicBezTo>
                  <a:cubicBezTo>
                    <a:pt x="41" y="54"/>
                    <a:pt x="41" y="54"/>
                    <a:pt x="41" y="54"/>
                  </a:cubicBezTo>
                  <a:cubicBezTo>
                    <a:pt x="41" y="54"/>
                    <a:pt x="41" y="54"/>
                    <a:pt x="41" y="54"/>
                  </a:cubicBezTo>
                  <a:cubicBezTo>
                    <a:pt x="41" y="54"/>
                    <a:pt x="41" y="54"/>
                    <a:pt x="41" y="54"/>
                  </a:cubicBezTo>
                  <a:cubicBezTo>
                    <a:pt x="41" y="54"/>
                    <a:pt x="41" y="54"/>
                    <a:pt x="41" y="54"/>
                  </a:cubicBezTo>
                  <a:cubicBezTo>
                    <a:pt x="41" y="54"/>
                    <a:pt x="41" y="54"/>
                    <a:pt x="41" y="54"/>
                  </a:cubicBezTo>
                  <a:cubicBezTo>
                    <a:pt x="41" y="54"/>
                    <a:pt x="41" y="54"/>
                    <a:pt x="41" y="54"/>
                  </a:cubicBezTo>
                  <a:cubicBezTo>
                    <a:pt x="41" y="54"/>
                    <a:pt x="41" y="54"/>
                    <a:pt x="41" y="54"/>
                  </a:cubicBezTo>
                  <a:cubicBezTo>
                    <a:pt x="41" y="54"/>
                    <a:pt x="41" y="53"/>
                    <a:pt x="41" y="53"/>
                  </a:cubicBezTo>
                  <a:cubicBezTo>
                    <a:pt x="41" y="53"/>
                    <a:pt x="41" y="53"/>
                    <a:pt x="40" y="53"/>
                  </a:cubicBezTo>
                  <a:cubicBezTo>
                    <a:pt x="40" y="53"/>
                    <a:pt x="40" y="53"/>
                    <a:pt x="40" y="53"/>
                  </a:cubicBezTo>
                  <a:cubicBezTo>
                    <a:pt x="40" y="53"/>
                    <a:pt x="40" y="53"/>
                    <a:pt x="40" y="53"/>
                  </a:cubicBezTo>
                  <a:cubicBezTo>
                    <a:pt x="40" y="53"/>
                    <a:pt x="40" y="53"/>
                    <a:pt x="40" y="53"/>
                  </a:cubicBezTo>
                  <a:cubicBezTo>
                    <a:pt x="40" y="53"/>
                    <a:pt x="40" y="53"/>
                    <a:pt x="40" y="53"/>
                  </a:cubicBezTo>
                  <a:cubicBezTo>
                    <a:pt x="40" y="53"/>
                    <a:pt x="40" y="53"/>
                    <a:pt x="40" y="53"/>
                  </a:cubicBezTo>
                  <a:cubicBezTo>
                    <a:pt x="40" y="53"/>
                    <a:pt x="40" y="53"/>
                    <a:pt x="40" y="53"/>
                  </a:cubicBezTo>
                  <a:cubicBezTo>
                    <a:pt x="40" y="53"/>
                    <a:pt x="40" y="53"/>
                    <a:pt x="40" y="53"/>
                  </a:cubicBezTo>
                  <a:cubicBezTo>
                    <a:pt x="40" y="53"/>
                    <a:pt x="40" y="53"/>
                    <a:pt x="40" y="53"/>
                  </a:cubicBezTo>
                  <a:cubicBezTo>
                    <a:pt x="40" y="53"/>
                    <a:pt x="40" y="53"/>
                    <a:pt x="40" y="53"/>
                  </a:cubicBezTo>
                  <a:cubicBezTo>
                    <a:pt x="40" y="53"/>
                    <a:pt x="40" y="53"/>
                    <a:pt x="40" y="53"/>
                  </a:cubicBezTo>
                  <a:cubicBezTo>
                    <a:pt x="40" y="53"/>
                    <a:pt x="40" y="53"/>
                    <a:pt x="40" y="53"/>
                  </a:cubicBezTo>
                  <a:cubicBezTo>
                    <a:pt x="40" y="53"/>
                    <a:pt x="40" y="53"/>
                    <a:pt x="40" y="53"/>
                  </a:cubicBezTo>
                  <a:cubicBezTo>
                    <a:pt x="40" y="53"/>
                    <a:pt x="40" y="53"/>
                    <a:pt x="40" y="53"/>
                  </a:cubicBezTo>
                  <a:cubicBezTo>
                    <a:pt x="40" y="53"/>
                    <a:pt x="40" y="53"/>
                    <a:pt x="40" y="53"/>
                  </a:cubicBezTo>
                  <a:cubicBezTo>
                    <a:pt x="40" y="53"/>
                    <a:pt x="40" y="53"/>
                    <a:pt x="40" y="53"/>
                  </a:cubicBezTo>
                  <a:cubicBezTo>
                    <a:pt x="40" y="53"/>
                    <a:pt x="40" y="53"/>
                    <a:pt x="40" y="53"/>
                  </a:cubicBezTo>
                  <a:cubicBezTo>
                    <a:pt x="40" y="53"/>
                    <a:pt x="40" y="53"/>
                    <a:pt x="40" y="53"/>
                  </a:cubicBezTo>
                  <a:cubicBezTo>
                    <a:pt x="40" y="53"/>
                    <a:pt x="40" y="53"/>
                    <a:pt x="40" y="53"/>
                  </a:cubicBezTo>
                  <a:cubicBezTo>
                    <a:pt x="40" y="53"/>
                    <a:pt x="40" y="53"/>
                    <a:pt x="40" y="53"/>
                  </a:cubicBezTo>
                  <a:cubicBezTo>
                    <a:pt x="40" y="53"/>
                    <a:pt x="40" y="53"/>
                    <a:pt x="40" y="53"/>
                  </a:cubicBezTo>
                  <a:cubicBezTo>
                    <a:pt x="40" y="53"/>
                    <a:pt x="40" y="53"/>
                    <a:pt x="40" y="53"/>
                  </a:cubicBezTo>
                  <a:cubicBezTo>
                    <a:pt x="40" y="53"/>
                    <a:pt x="40" y="53"/>
                    <a:pt x="40" y="53"/>
                  </a:cubicBezTo>
                  <a:cubicBezTo>
                    <a:pt x="40" y="53"/>
                    <a:pt x="40" y="53"/>
                    <a:pt x="40" y="52"/>
                  </a:cubicBezTo>
                  <a:cubicBezTo>
                    <a:pt x="40" y="52"/>
                    <a:pt x="40" y="52"/>
                    <a:pt x="40" y="52"/>
                  </a:cubicBezTo>
                  <a:cubicBezTo>
                    <a:pt x="40" y="52"/>
                    <a:pt x="40" y="52"/>
                    <a:pt x="40" y="52"/>
                  </a:cubicBezTo>
                  <a:cubicBezTo>
                    <a:pt x="40" y="52"/>
                    <a:pt x="40" y="52"/>
                    <a:pt x="40" y="52"/>
                  </a:cubicBezTo>
                  <a:cubicBezTo>
                    <a:pt x="40" y="52"/>
                    <a:pt x="40" y="52"/>
                    <a:pt x="40" y="52"/>
                  </a:cubicBezTo>
                  <a:cubicBezTo>
                    <a:pt x="40" y="52"/>
                    <a:pt x="40" y="52"/>
                    <a:pt x="40" y="52"/>
                  </a:cubicBezTo>
                  <a:cubicBezTo>
                    <a:pt x="40" y="52"/>
                    <a:pt x="40" y="52"/>
                    <a:pt x="40" y="52"/>
                  </a:cubicBezTo>
                  <a:cubicBezTo>
                    <a:pt x="40" y="52"/>
                    <a:pt x="40" y="52"/>
                    <a:pt x="40" y="52"/>
                  </a:cubicBezTo>
                  <a:cubicBezTo>
                    <a:pt x="40" y="52"/>
                    <a:pt x="40" y="52"/>
                    <a:pt x="40" y="52"/>
                  </a:cubicBezTo>
                  <a:cubicBezTo>
                    <a:pt x="40" y="52"/>
                    <a:pt x="40" y="52"/>
                    <a:pt x="40" y="52"/>
                  </a:cubicBezTo>
                  <a:cubicBezTo>
                    <a:pt x="40" y="52"/>
                    <a:pt x="40" y="52"/>
                    <a:pt x="40" y="52"/>
                  </a:cubicBezTo>
                  <a:cubicBezTo>
                    <a:pt x="40" y="52"/>
                    <a:pt x="40" y="52"/>
                    <a:pt x="40" y="52"/>
                  </a:cubicBezTo>
                  <a:cubicBezTo>
                    <a:pt x="40" y="52"/>
                    <a:pt x="40" y="52"/>
                    <a:pt x="40" y="52"/>
                  </a:cubicBezTo>
                  <a:cubicBezTo>
                    <a:pt x="40" y="52"/>
                    <a:pt x="40" y="52"/>
                    <a:pt x="40" y="52"/>
                  </a:cubicBezTo>
                  <a:cubicBezTo>
                    <a:pt x="40" y="52"/>
                    <a:pt x="40" y="52"/>
                    <a:pt x="40" y="52"/>
                  </a:cubicBezTo>
                  <a:cubicBezTo>
                    <a:pt x="40" y="52"/>
                    <a:pt x="40" y="52"/>
                    <a:pt x="40" y="52"/>
                  </a:cubicBezTo>
                  <a:cubicBezTo>
                    <a:pt x="40" y="52"/>
                    <a:pt x="40" y="52"/>
                    <a:pt x="40" y="52"/>
                  </a:cubicBezTo>
                  <a:cubicBezTo>
                    <a:pt x="40" y="52"/>
                    <a:pt x="40" y="52"/>
                    <a:pt x="40" y="52"/>
                  </a:cubicBezTo>
                  <a:cubicBezTo>
                    <a:pt x="40" y="52"/>
                    <a:pt x="40" y="51"/>
                    <a:pt x="40" y="51"/>
                  </a:cubicBezTo>
                  <a:cubicBezTo>
                    <a:pt x="40" y="51"/>
                    <a:pt x="40" y="51"/>
                    <a:pt x="40" y="51"/>
                  </a:cubicBezTo>
                  <a:cubicBezTo>
                    <a:pt x="40" y="51"/>
                    <a:pt x="40" y="51"/>
                    <a:pt x="40" y="51"/>
                  </a:cubicBezTo>
                  <a:cubicBezTo>
                    <a:pt x="40" y="51"/>
                    <a:pt x="40" y="51"/>
                    <a:pt x="40" y="51"/>
                  </a:cubicBezTo>
                  <a:cubicBezTo>
                    <a:pt x="40" y="51"/>
                    <a:pt x="40" y="51"/>
                    <a:pt x="40" y="51"/>
                  </a:cubicBezTo>
                  <a:cubicBezTo>
                    <a:pt x="40" y="51"/>
                    <a:pt x="40" y="51"/>
                    <a:pt x="40" y="51"/>
                  </a:cubicBezTo>
                  <a:cubicBezTo>
                    <a:pt x="40" y="51"/>
                    <a:pt x="40" y="51"/>
                    <a:pt x="40" y="51"/>
                  </a:cubicBezTo>
                  <a:cubicBezTo>
                    <a:pt x="40" y="51"/>
                    <a:pt x="40" y="51"/>
                    <a:pt x="40" y="51"/>
                  </a:cubicBezTo>
                  <a:cubicBezTo>
                    <a:pt x="40" y="51"/>
                    <a:pt x="40" y="51"/>
                    <a:pt x="40" y="51"/>
                  </a:cubicBezTo>
                  <a:cubicBezTo>
                    <a:pt x="40" y="51"/>
                    <a:pt x="40" y="51"/>
                    <a:pt x="40" y="51"/>
                  </a:cubicBezTo>
                  <a:cubicBezTo>
                    <a:pt x="40" y="51"/>
                    <a:pt x="40" y="51"/>
                    <a:pt x="40" y="51"/>
                  </a:cubicBezTo>
                  <a:cubicBezTo>
                    <a:pt x="40" y="51"/>
                    <a:pt x="40" y="51"/>
                    <a:pt x="40" y="51"/>
                  </a:cubicBezTo>
                  <a:cubicBezTo>
                    <a:pt x="40" y="51"/>
                    <a:pt x="40" y="51"/>
                    <a:pt x="39" y="51"/>
                  </a:cubicBezTo>
                  <a:cubicBezTo>
                    <a:pt x="39" y="51"/>
                    <a:pt x="39" y="51"/>
                    <a:pt x="39" y="51"/>
                  </a:cubicBezTo>
                  <a:cubicBezTo>
                    <a:pt x="39" y="51"/>
                    <a:pt x="39" y="51"/>
                    <a:pt x="39" y="51"/>
                  </a:cubicBezTo>
                  <a:cubicBezTo>
                    <a:pt x="39" y="51"/>
                    <a:pt x="39" y="51"/>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49"/>
                    <a:pt x="39" y="49"/>
                  </a:cubicBezTo>
                  <a:cubicBezTo>
                    <a:pt x="39" y="49"/>
                    <a:pt x="39" y="49"/>
                    <a:pt x="39" y="49"/>
                  </a:cubicBezTo>
                  <a:cubicBezTo>
                    <a:pt x="39" y="49"/>
                    <a:pt x="39" y="49"/>
                    <a:pt x="39" y="49"/>
                  </a:cubicBezTo>
                  <a:cubicBezTo>
                    <a:pt x="39" y="49"/>
                    <a:pt x="39" y="49"/>
                    <a:pt x="39" y="49"/>
                  </a:cubicBezTo>
                  <a:cubicBezTo>
                    <a:pt x="39" y="49"/>
                    <a:pt x="39" y="49"/>
                    <a:pt x="39" y="49"/>
                  </a:cubicBezTo>
                  <a:cubicBezTo>
                    <a:pt x="39" y="49"/>
                    <a:pt x="39"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7"/>
                  </a:cubicBezTo>
                  <a:cubicBezTo>
                    <a:pt x="40" y="47"/>
                    <a:pt x="40" y="47"/>
                    <a:pt x="40" y="47"/>
                  </a:cubicBezTo>
                  <a:cubicBezTo>
                    <a:pt x="40" y="47"/>
                    <a:pt x="40" y="47"/>
                    <a:pt x="40" y="47"/>
                  </a:cubicBezTo>
                  <a:cubicBezTo>
                    <a:pt x="40" y="47"/>
                    <a:pt x="40" y="47"/>
                    <a:pt x="40" y="47"/>
                  </a:cubicBezTo>
                  <a:cubicBezTo>
                    <a:pt x="40" y="47"/>
                    <a:pt x="40" y="47"/>
                    <a:pt x="40" y="47"/>
                  </a:cubicBezTo>
                  <a:cubicBezTo>
                    <a:pt x="40" y="47"/>
                    <a:pt x="40" y="47"/>
                    <a:pt x="40" y="47"/>
                  </a:cubicBezTo>
                  <a:cubicBezTo>
                    <a:pt x="40" y="47"/>
                    <a:pt x="40" y="47"/>
                    <a:pt x="40" y="47"/>
                  </a:cubicBezTo>
                  <a:cubicBezTo>
                    <a:pt x="40" y="47"/>
                    <a:pt x="40" y="47"/>
                    <a:pt x="40" y="47"/>
                  </a:cubicBezTo>
                  <a:cubicBezTo>
                    <a:pt x="40" y="47"/>
                    <a:pt x="40" y="47"/>
                    <a:pt x="40" y="47"/>
                  </a:cubicBezTo>
                  <a:cubicBezTo>
                    <a:pt x="40" y="47"/>
                    <a:pt x="40" y="47"/>
                    <a:pt x="40" y="47"/>
                  </a:cubicBezTo>
                  <a:cubicBezTo>
                    <a:pt x="40" y="47"/>
                    <a:pt x="40" y="47"/>
                    <a:pt x="40" y="47"/>
                  </a:cubicBezTo>
                  <a:cubicBezTo>
                    <a:pt x="40" y="47"/>
                    <a:pt x="40" y="47"/>
                    <a:pt x="40" y="47"/>
                  </a:cubicBezTo>
                  <a:cubicBezTo>
                    <a:pt x="40" y="47"/>
                    <a:pt x="40" y="47"/>
                    <a:pt x="40" y="47"/>
                  </a:cubicBezTo>
                  <a:cubicBezTo>
                    <a:pt x="40" y="47"/>
                    <a:pt x="40" y="47"/>
                    <a:pt x="40" y="47"/>
                  </a:cubicBezTo>
                  <a:cubicBezTo>
                    <a:pt x="40" y="47"/>
                    <a:pt x="40" y="47"/>
                    <a:pt x="39" y="47"/>
                  </a:cubicBezTo>
                  <a:cubicBezTo>
                    <a:pt x="39" y="47"/>
                    <a:pt x="39" y="47"/>
                    <a:pt x="39" y="47"/>
                  </a:cubicBezTo>
                  <a:cubicBezTo>
                    <a:pt x="40" y="47"/>
                    <a:pt x="39" y="47"/>
                    <a:pt x="39" y="47"/>
                  </a:cubicBezTo>
                  <a:cubicBezTo>
                    <a:pt x="39" y="47"/>
                    <a:pt x="39" y="47"/>
                    <a:pt x="39" y="47"/>
                  </a:cubicBezTo>
                  <a:cubicBezTo>
                    <a:pt x="39" y="47"/>
                    <a:pt x="39" y="47"/>
                    <a:pt x="39" y="47"/>
                  </a:cubicBezTo>
                  <a:cubicBezTo>
                    <a:pt x="39" y="47"/>
                    <a:pt x="39" y="47"/>
                    <a:pt x="39" y="47"/>
                  </a:cubicBezTo>
                  <a:cubicBezTo>
                    <a:pt x="39" y="47"/>
                    <a:pt x="39" y="47"/>
                    <a:pt x="39" y="47"/>
                  </a:cubicBezTo>
                  <a:cubicBezTo>
                    <a:pt x="39" y="47"/>
                    <a:pt x="39" y="47"/>
                    <a:pt x="39" y="47"/>
                  </a:cubicBezTo>
                  <a:cubicBezTo>
                    <a:pt x="39" y="47"/>
                    <a:pt x="39" y="47"/>
                    <a:pt x="39" y="47"/>
                  </a:cubicBezTo>
                  <a:cubicBezTo>
                    <a:pt x="39" y="47"/>
                    <a:pt x="39" y="47"/>
                    <a:pt x="39" y="47"/>
                  </a:cubicBezTo>
                  <a:cubicBezTo>
                    <a:pt x="39" y="47"/>
                    <a:pt x="39" y="47"/>
                    <a:pt x="39" y="47"/>
                  </a:cubicBezTo>
                  <a:cubicBezTo>
                    <a:pt x="39" y="47"/>
                    <a:pt x="39" y="47"/>
                    <a:pt x="39" y="47"/>
                  </a:cubicBezTo>
                  <a:cubicBezTo>
                    <a:pt x="39" y="47"/>
                    <a:pt x="39" y="47"/>
                    <a:pt x="39" y="47"/>
                  </a:cubicBezTo>
                  <a:cubicBezTo>
                    <a:pt x="39" y="47"/>
                    <a:pt x="39" y="47"/>
                    <a:pt x="39" y="47"/>
                  </a:cubicBezTo>
                  <a:cubicBezTo>
                    <a:pt x="39" y="47"/>
                    <a:pt x="39" y="47"/>
                    <a:pt x="39" y="47"/>
                  </a:cubicBezTo>
                  <a:cubicBezTo>
                    <a:pt x="39" y="47"/>
                    <a:pt x="39" y="47"/>
                    <a:pt x="39" y="47"/>
                  </a:cubicBezTo>
                  <a:cubicBezTo>
                    <a:pt x="39" y="46"/>
                    <a:pt x="39" y="46"/>
                    <a:pt x="39" y="46"/>
                  </a:cubicBezTo>
                  <a:cubicBezTo>
                    <a:pt x="39" y="46"/>
                    <a:pt x="39" y="46"/>
                    <a:pt x="39" y="46"/>
                  </a:cubicBezTo>
                  <a:cubicBezTo>
                    <a:pt x="39" y="46"/>
                    <a:pt x="39" y="46"/>
                    <a:pt x="39" y="46"/>
                  </a:cubicBezTo>
                  <a:cubicBezTo>
                    <a:pt x="39" y="46"/>
                    <a:pt x="39" y="46"/>
                    <a:pt x="39" y="46"/>
                  </a:cubicBezTo>
                  <a:cubicBezTo>
                    <a:pt x="39" y="46"/>
                    <a:pt x="39" y="46"/>
                    <a:pt x="39" y="46"/>
                  </a:cubicBezTo>
                  <a:cubicBezTo>
                    <a:pt x="39" y="46"/>
                    <a:pt x="39" y="46"/>
                    <a:pt x="39" y="46"/>
                  </a:cubicBezTo>
                  <a:cubicBezTo>
                    <a:pt x="39" y="46"/>
                    <a:pt x="39" y="46"/>
                    <a:pt x="39" y="46"/>
                  </a:cubicBezTo>
                  <a:cubicBezTo>
                    <a:pt x="39" y="46"/>
                    <a:pt x="39" y="46"/>
                    <a:pt x="39" y="46"/>
                  </a:cubicBezTo>
                  <a:cubicBezTo>
                    <a:pt x="39" y="46"/>
                    <a:pt x="39" y="46"/>
                    <a:pt x="39" y="46"/>
                  </a:cubicBezTo>
                  <a:cubicBezTo>
                    <a:pt x="39" y="46"/>
                    <a:pt x="39" y="46"/>
                    <a:pt x="39" y="46"/>
                  </a:cubicBezTo>
                  <a:cubicBezTo>
                    <a:pt x="39" y="46"/>
                    <a:pt x="39" y="46"/>
                    <a:pt x="39" y="46"/>
                  </a:cubicBezTo>
                  <a:cubicBezTo>
                    <a:pt x="39" y="46"/>
                    <a:pt x="39" y="46"/>
                    <a:pt x="39" y="46"/>
                  </a:cubicBezTo>
                  <a:cubicBezTo>
                    <a:pt x="39" y="46"/>
                    <a:pt x="39" y="46"/>
                    <a:pt x="39" y="46"/>
                  </a:cubicBezTo>
                  <a:cubicBezTo>
                    <a:pt x="39" y="46"/>
                    <a:pt x="39" y="46"/>
                    <a:pt x="39" y="46"/>
                  </a:cubicBezTo>
                  <a:cubicBezTo>
                    <a:pt x="39" y="46"/>
                    <a:pt x="39" y="46"/>
                    <a:pt x="39" y="46"/>
                  </a:cubicBezTo>
                  <a:cubicBezTo>
                    <a:pt x="39" y="46"/>
                    <a:pt x="39" y="46"/>
                    <a:pt x="39" y="46"/>
                  </a:cubicBezTo>
                  <a:cubicBezTo>
                    <a:pt x="39" y="46"/>
                    <a:pt x="39" y="46"/>
                    <a:pt x="39" y="46"/>
                  </a:cubicBezTo>
                  <a:cubicBezTo>
                    <a:pt x="39" y="46"/>
                    <a:pt x="39" y="46"/>
                    <a:pt x="39" y="46"/>
                  </a:cubicBezTo>
                  <a:cubicBezTo>
                    <a:pt x="39" y="46"/>
                    <a:pt x="39" y="46"/>
                    <a:pt x="39" y="46"/>
                  </a:cubicBezTo>
                  <a:cubicBezTo>
                    <a:pt x="39" y="46"/>
                    <a:pt x="39" y="46"/>
                    <a:pt x="39" y="46"/>
                  </a:cubicBezTo>
                  <a:cubicBezTo>
                    <a:pt x="39" y="46"/>
                    <a:pt x="39" y="46"/>
                    <a:pt x="39" y="46"/>
                  </a:cubicBezTo>
                  <a:cubicBezTo>
                    <a:pt x="39" y="46"/>
                    <a:pt x="39" y="46"/>
                    <a:pt x="39" y="46"/>
                  </a:cubicBezTo>
                  <a:cubicBezTo>
                    <a:pt x="39" y="46"/>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4"/>
                    <a:pt x="39" y="44"/>
                    <a:pt x="39" y="44"/>
                  </a:cubicBezTo>
                  <a:cubicBezTo>
                    <a:pt x="39" y="44"/>
                    <a:pt x="39" y="44"/>
                    <a:pt x="39" y="44"/>
                  </a:cubicBezTo>
                  <a:cubicBezTo>
                    <a:pt x="39" y="44"/>
                    <a:pt x="39" y="44"/>
                    <a:pt x="39" y="44"/>
                  </a:cubicBezTo>
                  <a:cubicBezTo>
                    <a:pt x="39" y="44"/>
                    <a:pt x="39" y="44"/>
                    <a:pt x="39" y="44"/>
                  </a:cubicBezTo>
                  <a:cubicBezTo>
                    <a:pt x="39" y="44"/>
                    <a:pt x="39" y="44"/>
                    <a:pt x="39" y="44"/>
                  </a:cubicBezTo>
                  <a:cubicBezTo>
                    <a:pt x="39" y="44"/>
                    <a:pt x="39" y="44"/>
                    <a:pt x="39" y="44"/>
                  </a:cubicBezTo>
                  <a:cubicBezTo>
                    <a:pt x="39" y="44"/>
                    <a:pt x="39" y="44"/>
                    <a:pt x="39" y="44"/>
                  </a:cubicBezTo>
                  <a:cubicBezTo>
                    <a:pt x="39" y="44"/>
                    <a:pt x="39" y="44"/>
                    <a:pt x="39" y="44"/>
                  </a:cubicBezTo>
                  <a:cubicBezTo>
                    <a:pt x="39" y="44"/>
                    <a:pt x="39" y="44"/>
                    <a:pt x="39" y="44"/>
                  </a:cubicBezTo>
                  <a:cubicBezTo>
                    <a:pt x="39" y="44"/>
                    <a:pt x="39" y="44"/>
                    <a:pt x="39" y="44"/>
                  </a:cubicBezTo>
                  <a:cubicBezTo>
                    <a:pt x="39" y="44"/>
                    <a:pt x="39" y="44"/>
                    <a:pt x="39" y="44"/>
                  </a:cubicBezTo>
                  <a:cubicBezTo>
                    <a:pt x="39" y="44"/>
                    <a:pt x="39" y="44"/>
                    <a:pt x="39" y="44"/>
                  </a:cubicBezTo>
                  <a:cubicBezTo>
                    <a:pt x="39" y="44"/>
                    <a:pt x="39" y="44"/>
                    <a:pt x="39" y="44"/>
                  </a:cubicBezTo>
                  <a:cubicBezTo>
                    <a:pt x="39" y="44"/>
                    <a:pt x="39" y="44"/>
                    <a:pt x="39" y="44"/>
                  </a:cubicBezTo>
                  <a:cubicBezTo>
                    <a:pt x="38" y="44"/>
                    <a:pt x="38" y="44"/>
                    <a:pt x="38" y="44"/>
                  </a:cubicBezTo>
                  <a:cubicBezTo>
                    <a:pt x="38" y="44"/>
                    <a:pt x="38" y="44"/>
                    <a:pt x="38" y="44"/>
                  </a:cubicBezTo>
                  <a:cubicBezTo>
                    <a:pt x="38" y="44"/>
                    <a:pt x="38" y="44"/>
                    <a:pt x="38" y="44"/>
                  </a:cubicBezTo>
                  <a:cubicBezTo>
                    <a:pt x="38" y="44"/>
                    <a:pt x="38" y="44"/>
                    <a:pt x="38" y="44"/>
                  </a:cubicBezTo>
                  <a:cubicBezTo>
                    <a:pt x="38" y="44"/>
                    <a:pt x="38" y="44"/>
                    <a:pt x="38" y="44"/>
                  </a:cubicBezTo>
                  <a:cubicBezTo>
                    <a:pt x="38" y="44"/>
                    <a:pt x="38" y="44"/>
                    <a:pt x="38" y="44"/>
                  </a:cubicBezTo>
                  <a:cubicBezTo>
                    <a:pt x="38" y="44"/>
                    <a:pt x="38" y="44"/>
                    <a:pt x="38" y="44"/>
                  </a:cubicBezTo>
                  <a:cubicBezTo>
                    <a:pt x="38" y="44"/>
                    <a:pt x="38" y="44"/>
                    <a:pt x="38" y="44"/>
                  </a:cubicBezTo>
                  <a:cubicBezTo>
                    <a:pt x="38" y="44"/>
                    <a:pt x="38" y="44"/>
                    <a:pt x="38" y="44"/>
                  </a:cubicBezTo>
                  <a:cubicBezTo>
                    <a:pt x="38" y="44"/>
                    <a:pt x="38" y="44"/>
                    <a:pt x="38" y="44"/>
                  </a:cubicBezTo>
                  <a:cubicBezTo>
                    <a:pt x="38" y="44"/>
                    <a:pt x="38" y="44"/>
                    <a:pt x="38" y="44"/>
                  </a:cubicBezTo>
                  <a:cubicBezTo>
                    <a:pt x="38" y="44"/>
                    <a:pt x="38" y="44"/>
                    <a:pt x="38" y="44"/>
                  </a:cubicBezTo>
                  <a:cubicBezTo>
                    <a:pt x="38" y="44"/>
                    <a:pt x="38" y="44"/>
                    <a:pt x="38" y="44"/>
                  </a:cubicBezTo>
                  <a:cubicBezTo>
                    <a:pt x="38" y="44"/>
                    <a:pt x="38" y="44"/>
                    <a:pt x="38" y="44"/>
                  </a:cubicBezTo>
                  <a:cubicBezTo>
                    <a:pt x="38" y="44"/>
                    <a:pt x="38" y="44"/>
                    <a:pt x="38" y="44"/>
                  </a:cubicBezTo>
                  <a:cubicBezTo>
                    <a:pt x="38" y="44"/>
                    <a:pt x="38" y="44"/>
                    <a:pt x="38" y="44"/>
                  </a:cubicBezTo>
                  <a:cubicBezTo>
                    <a:pt x="38" y="44"/>
                    <a:pt x="38" y="44"/>
                    <a:pt x="38" y="44"/>
                  </a:cubicBezTo>
                  <a:cubicBezTo>
                    <a:pt x="38" y="44"/>
                    <a:pt x="38" y="44"/>
                    <a:pt x="38" y="44"/>
                  </a:cubicBezTo>
                  <a:cubicBezTo>
                    <a:pt x="38" y="44"/>
                    <a:pt x="38" y="44"/>
                    <a:pt x="38" y="44"/>
                  </a:cubicBezTo>
                  <a:cubicBezTo>
                    <a:pt x="38" y="44"/>
                    <a:pt x="38" y="44"/>
                    <a:pt x="38" y="44"/>
                  </a:cubicBezTo>
                  <a:cubicBezTo>
                    <a:pt x="38" y="44"/>
                    <a:pt x="38" y="44"/>
                    <a:pt x="38" y="44"/>
                  </a:cubicBezTo>
                  <a:cubicBezTo>
                    <a:pt x="38" y="44"/>
                    <a:pt x="38" y="44"/>
                    <a:pt x="38" y="44"/>
                  </a:cubicBezTo>
                  <a:cubicBezTo>
                    <a:pt x="38" y="44"/>
                    <a:pt x="38" y="44"/>
                    <a:pt x="38" y="44"/>
                  </a:cubicBezTo>
                  <a:cubicBezTo>
                    <a:pt x="38"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7" y="44"/>
                    <a:pt x="37" y="44"/>
                    <a:pt x="37"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5" y="44"/>
                    <a:pt x="35" y="44"/>
                  </a:cubicBezTo>
                  <a:cubicBezTo>
                    <a:pt x="35" y="44"/>
                    <a:pt x="35" y="44"/>
                    <a:pt x="35" y="44"/>
                  </a:cubicBezTo>
                  <a:cubicBezTo>
                    <a:pt x="35" y="44"/>
                    <a:pt x="35" y="44"/>
                    <a:pt x="35" y="44"/>
                  </a:cubicBezTo>
                  <a:cubicBezTo>
                    <a:pt x="35" y="44"/>
                    <a:pt x="35" y="44"/>
                    <a:pt x="35" y="44"/>
                  </a:cubicBezTo>
                  <a:cubicBezTo>
                    <a:pt x="35" y="44"/>
                    <a:pt x="35" y="44"/>
                    <a:pt x="35" y="44"/>
                  </a:cubicBezTo>
                  <a:cubicBezTo>
                    <a:pt x="35" y="44"/>
                    <a:pt x="35" y="44"/>
                    <a:pt x="35" y="44"/>
                  </a:cubicBezTo>
                  <a:cubicBezTo>
                    <a:pt x="35" y="44"/>
                    <a:pt x="35" y="44"/>
                    <a:pt x="35" y="44"/>
                  </a:cubicBezTo>
                  <a:cubicBezTo>
                    <a:pt x="35" y="44"/>
                    <a:pt x="35" y="44"/>
                    <a:pt x="35" y="44"/>
                  </a:cubicBezTo>
                  <a:cubicBezTo>
                    <a:pt x="35" y="44"/>
                    <a:pt x="35" y="44"/>
                    <a:pt x="35" y="44"/>
                  </a:cubicBezTo>
                  <a:cubicBezTo>
                    <a:pt x="35" y="44"/>
                    <a:pt x="35" y="44"/>
                    <a:pt x="35" y="44"/>
                  </a:cubicBezTo>
                  <a:cubicBezTo>
                    <a:pt x="35" y="44"/>
                    <a:pt x="35" y="44"/>
                    <a:pt x="35" y="44"/>
                  </a:cubicBezTo>
                  <a:cubicBezTo>
                    <a:pt x="35" y="44"/>
                    <a:pt x="35" y="44"/>
                    <a:pt x="35" y="44"/>
                  </a:cubicBezTo>
                  <a:cubicBezTo>
                    <a:pt x="35" y="44"/>
                    <a:pt x="35" y="44"/>
                    <a:pt x="35" y="44"/>
                  </a:cubicBezTo>
                  <a:cubicBezTo>
                    <a:pt x="35" y="44"/>
                    <a:pt x="35" y="44"/>
                    <a:pt x="35" y="44"/>
                  </a:cubicBezTo>
                  <a:cubicBezTo>
                    <a:pt x="35" y="44"/>
                    <a:pt x="35" y="44"/>
                    <a:pt x="35" y="44"/>
                  </a:cubicBezTo>
                  <a:cubicBezTo>
                    <a:pt x="35" y="44"/>
                    <a:pt x="35" y="44"/>
                    <a:pt x="35" y="44"/>
                  </a:cubicBezTo>
                  <a:cubicBezTo>
                    <a:pt x="35" y="44"/>
                    <a:pt x="35" y="44"/>
                    <a:pt x="35" y="44"/>
                  </a:cubicBezTo>
                  <a:cubicBezTo>
                    <a:pt x="34" y="44"/>
                    <a:pt x="34" y="44"/>
                    <a:pt x="34" y="44"/>
                  </a:cubicBezTo>
                  <a:cubicBezTo>
                    <a:pt x="34" y="44"/>
                    <a:pt x="34" y="44"/>
                    <a:pt x="34" y="44"/>
                  </a:cubicBezTo>
                  <a:cubicBezTo>
                    <a:pt x="34" y="44"/>
                    <a:pt x="34" y="44"/>
                    <a:pt x="34" y="44"/>
                  </a:cubicBezTo>
                  <a:cubicBezTo>
                    <a:pt x="34" y="44"/>
                    <a:pt x="34" y="44"/>
                    <a:pt x="34" y="44"/>
                  </a:cubicBezTo>
                  <a:cubicBezTo>
                    <a:pt x="34" y="44"/>
                    <a:pt x="34" y="44"/>
                    <a:pt x="34" y="44"/>
                  </a:cubicBezTo>
                  <a:cubicBezTo>
                    <a:pt x="34" y="44"/>
                    <a:pt x="34" y="44"/>
                    <a:pt x="34" y="44"/>
                  </a:cubicBezTo>
                  <a:cubicBezTo>
                    <a:pt x="34" y="44"/>
                    <a:pt x="34" y="44"/>
                    <a:pt x="34" y="44"/>
                  </a:cubicBezTo>
                  <a:cubicBezTo>
                    <a:pt x="34" y="44"/>
                    <a:pt x="34" y="44"/>
                    <a:pt x="34" y="44"/>
                  </a:cubicBezTo>
                  <a:cubicBezTo>
                    <a:pt x="34" y="44"/>
                    <a:pt x="34" y="44"/>
                    <a:pt x="34" y="44"/>
                  </a:cubicBezTo>
                  <a:cubicBezTo>
                    <a:pt x="34" y="44"/>
                    <a:pt x="34" y="44"/>
                    <a:pt x="34" y="44"/>
                  </a:cubicBezTo>
                  <a:cubicBezTo>
                    <a:pt x="34" y="44"/>
                    <a:pt x="34" y="44"/>
                    <a:pt x="34" y="44"/>
                  </a:cubicBezTo>
                  <a:cubicBezTo>
                    <a:pt x="34" y="44"/>
                    <a:pt x="34" y="44"/>
                    <a:pt x="34" y="44"/>
                  </a:cubicBezTo>
                  <a:cubicBezTo>
                    <a:pt x="34" y="44"/>
                    <a:pt x="34" y="44"/>
                    <a:pt x="34" y="44"/>
                  </a:cubicBezTo>
                  <a:cubicBezTo>
                    <a:pt x="34" y="44"/>
                    <a:pt x="34" y="44"/>
                    <a:pt x="34" y="44"/>
                  </a:cubicBezTo>
                  <a:cubicBezTo>
                    <a:pt x="34" y="44"/>
                    <a:pt x="34" y="44"/>
                    <a:pt x="34" y="44"/>
                  </a:cubicBezTo>
                  <a:cubicBezTo>
                    <a:pt x="34" y="44"/>
                    <a:pt x="34" y="44"/>
                    <a:pt x="34" y="44"/>
                  </a:cubicBezTo>
                  <a:cubicBezTo>
                    <a:pt x="34" y="44"/>
                    <a:pt x="34" y="44"/>
                    <a:pt x="34" y="44"/>
                  </a:cubicBezTo>
                  <a:cubicBezTo>
                    <a:pt x="34" y="44"/>
                    <a:pt x="34" y="44"/>
                    <a:pt x="34" y="44"/>
                  </a:cubicBezTo>
                  <a:cubicBezTo>
                    <a:pt x="34" y="44"/>
                    <a:pt x="34" y="44"/>
                    <a:pt x="34" y="44"/>
                  </a:cubicBezTo>
                  <a:cubicBezTo>
                    <a:pt x="34" y="44"/>
                    <a:pt x="34" y="44"/>
                    <a:pt x="34" y="44"/>
                  </a:cubicBezTo>
                  <a:cubicBezTo>
                    <a:pt x="33" y="44"/>
                    <a:pt x="33" y="44"/>
                    <a:pt x="33" y="44"/>
                  </a:cubicBezTo>
                  <a:cubicBezTo>
                    <a:pt x="33" y="44"/>
                    <a:pt x="33" y="44"/>
                    <a:pt x="33" y="44"/>
                  </a:cubicBezTo>
                  <a:cubicBezTo>
                    <a:pt x="33" y="44"/>
                    <a:pt x="33" y="44"/>
                    <a:pt x="33" y="44"/>
                  </a:cubicBezTo>
                  <a:cubicBezTo>
                    <a:pt x="33" y="44"/>
                    <a:pt x="33" y="44"/>
                    <a:pt x="33" y="44"/>
                  </a:cubicBezTo>
                  <a:cubicBezTo>
                    <a:pt x="33" y="44"/>
                    <a:pt x="33" y="44"/>
                    <a:pt x="33" y="44"/>
                  </a:cubicBezTo>
                  <a:cubicBezTo>
                    <a:pt x="33" y="44"/>
                    <a:pt x="33" y="44"/>
                    <a:pt x="33" y="44"/>
                  </a:cubicBezTo>
                  <a:cubicBezTo>
                    <a:pt x="33" y="44"/>
                    <a:pt x="33" y="44"/>
                    <a:pt x="33" y="44"/>
                  </a:cubicBezTo>
                  <a:cubicBezTo>
                    <a:pt x="33" y="44"/>
                    <a:pt x="33" y="44"/>
                    <a:pt x="33" y="44"/>
                  </a:cubicBezTo>
                  <a:cubicBezTo>
                    <a:pt x="33" y="44"/>
                    <a:pt x="33" y="44"/>
                    <a:pt x="33" y="44"/>
                  </a:cubicBezTo>
                  <a:cubicBezTo>
                    <a:pt x="33" y="44"/>
                    <a:pt x="33" y="44"/>
                    <a:pt x="33" y="44"/>
                  </a:cubicBezTo>
                  <a:cubicBezTo>
                    <a:pt x="33" y="44"/>
                    <a:pt x="33" y="44"/>
                    <a:pt x="33" y="44"/>
                  </a:cubicBezTo>
                  <a:cubicBezTo>
                    <a:pt x="33" y="44"/>
                    <a:pt x="33" y="44"/>
                    <a:pt x="33" y="44"/>
                  </a:cubicBezTo>
                  <a:cubicBezTo>
                    <a:pt x="33" y="44"/>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3" y="43"/>
                    <a:pt x="33" y="43"/>
                  </a:cubicBezTo>
                  <a:cubicBezTo>
                    <a:pt x="33" y="43"/>
                    <a:pt x="32" y="43"/>
                    <a:pt x="32" y="43"/>
                  </a:cubicBezTo>
                  <a:cubicBezTo>
                    <a:pt x="32" y="43"/>
                    <a:pt x="32" y="43"/>
                    <a:pt x="32" y="43"/>
                  </a:cubicBezTo>
                  <a:cubicBezTo>
                    <a:pt x="32" y="43"/>
                    <a:pt x="32" y="43"/>
                    <a:pt x="32" y="43"/>
                  </a:cubicBezTo>
                  <a:cubicBezTo>
                    <a:pt x="32" y="43"/>
                    <a:pt x="32" y="43"/>
                    <a:pt x="32" y="43"/>
                  </a:cubicBezTo>
                  <a:cubicBezTo>
                    <a:pt x="32" y="43"/>
                    <a:pt x="32" y="43"/>
                    <a:pt x="32" y="43"/>
                  </a:cubicBezTo>
                  <a:cubicBezTo>
                    <a:pt x="32" y="43"/>
                    <a:pt x="32" y="43"/>
                    <a:pt x="32" y="43"/>
                  </a:cubicBezTo>
                  <a:cubicBezTo>
                    <a:pt x="32" y="43"/>
                    <a:pt x="32" y="43"/>
                    <a:pt x="32" y="43"/>
                  </a:cubicBezTo>
                  <a:cubicBezTo>
                    <a:pt x="32" y="43"/>
                    <a:pt x="32" y="42"/>
                    <a:pt x="32" y="42"/>
                  </a:cubicBezTo>
                  <a:cubicBezTo>
                    <a:pt x="32" y="43"/>
                    <a:pt x="32" y="43"/>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2"/>
                  </a:cubicBezTo>
                  <a:cubicBezTo>
                    <a:pt x="32" y="42"/>
                    <a:pt x="32" y="42"/>
                    <a:pt x="32" y="41"/>
                  </a:cubicBezTo>
                  <a:cubicBezTo>
                    <a:pt x="32" y="41"/>
                    <a:pt x="32" y="41"/>
                    <a:pt x="32" y="41"/>
                  </a:cubicBezTo>
                  <a:cubicBezTo>
                    <a:pt x="32" y="41"/>
                    <a:pt x="32" y="41"/>
                    <a:pt x="32" y="41"/>
                  </a:cubicBezTo>
                  <a:cubicBezTo>
                    <a:pt x="32" y="41"/>
                    <a:pt x="32" y="41"/>
                    <a:pt x="32" y="41"/>
                  </a:cubicBezTo>
                  <a:cubicBezTo>
                    <a:pt x="32" y="41"/>
                    <a:pt x="32" y="41"/>
                    <a:pt x="32" y="41"/>
                  </a:cubicBezTo>
                  <a:cubicBezTo>
                    <a:pt x="32" y="41"/>
                    <a:pt x="32" y="41"/>
                    <a:pt x="32" y="41"/>
                  </a:cubicBezTo>
                  <a:cubicBezTo>
                    <a:pt x="32" y="41"/>
                    <a:pt x="32" y="41"/>
                    <a:pt x="32" y="41"/>
                  </a:cubicBezTo>
                  <a:cubicBezTo>
                    <a:pt x="32" y="41"/>
                    <a:pt x="32" y="41"/>
                    <a:pt x="32" y="41"/>
                  </a:cubicBezTo>
                  <a:cubicBezTo>
                    <a:pt x="32" y="41"/>
                    <a:pt x="32" y="41"/>
                    <a:pt x="32" y="41"/>
                  </a:cubicBezTo>
                  <a:cubicBezTo>
                    <a:pt x="32" y="41"/>
                    <a:pt x="32" y="41"/>
                    <a:pt x="32" y="41"/>
                  </a:cubicBezTo>
                  <a:cubicBezTo>
                    <a:pt x="32" y="41"/>
                    <a:pt x="32" y="41"/>
                    <a:pt x="32" y="41"/>
                  </a:cubicBezTo>
                  <a:cubicBezTo>
                    <a:pt x="32" y="41"/>
                    <a:pt x="32" y="41"/>
                    <a:pt x="32" y="41"/>
                  </a:cubicBezTo>
                  <a:cubicBezTo>
                    <a:pt x="32" y="41"/>
                    <a:pt x="32" y="41"/>
                    <a:pt x="32" y="41"/>
                  </a:cubicBezTo>
                  <a:cubicBezTo>
                    <a:pt x="32" y="41"/>
                    <a:pt x="32" y="41"/>
                    <a:pt x="32" y="41"/>
                  </a:cubicBezTo>
                  <a:cubicBezTo>
                    <a:pt x="32" y="41"/>
                    <a:pt x="32" y="41"/>
                    <a:pt x="32" y="41"/>
                  </a:cubicBezTo>
                  <a:cubicBezTo>
                    <a:pt x="32" y="41"/>
                    <a:pt x="32" y="41"/>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40"/>
                    <a:pt x="32" y="40"/>
                    <a:pt x="32" y="40"/>
                  </a:cubicBezTo>
                  <a:cubicBezTo>
                    <a:pt x="32" y="39"/>
                    <a:pt x="32" y="39"/>
                    <a:pt x="32" y="39"/>
                  </a:cubicBezTo>
                  <a:cubicBezTo>
                    <a:pt x="32" y="39"/>
                    <a:pt x="32" y="39"/>
                    <a:pt x="32" y="39"/>
                  </a:cubicBezTo>
                  <a:cubicBezTo>
                    <a:pt x="32" y="39"/>
                    <a:pt x="32" y="39"/>
                    <a:pt x="32" y="39"/>
                  </a:cubicBezTo>
                  <a:cubicBezTo>
                    <a:pt x="32" y="39"/>
                    <a:pt x="32" y="39"/>
                    <a:pt x="32" y="39"/>
                  </a:cubicBezTo>
                  <a:cubicBezTo>
                    <a:pt x="32" y="39"/>
                    <a:pt x="32" y="39"/>
                    <a:pt x="32" y="39"/>
                  </a:cubicBezTo>
                  <a:cubicBezTo>
                    <a:pt x="32" y="39"/>
                    <a:pt x="32" y="39"/>
                    <a:pt x="32" y="39"/>
                  </a:cubicBezTo>
                  <a:cubicBezTo>
                    <a:pt x="32" y="39"/>
                    <a:pt x="32" y="39"/>
                    <a:pt x="32" y="39"/>
                  </a:cubicBezTo>
                  <a:cubicBezTo>
                    <a:pt x="32" y="39"/>
                    <a:pt x="32" y="39"/>
                    <a:pt x="32" y="39"/>
                  </a:cubicBezTo>
                  <a:cubicBezTo>
                    <a:pt x="32" y="39"/>
                    <a:pt x="32" y="39"/>
                    <a:pt x="32" y="39"/>
                  </a:cubicBezTo>
                  <a:cubicBezTo>
                    <a:pt x="32" y="39"/>
                    <a:pt x="32" y="39"/>
                    <a:pt x="32" y="39"/>
                  </a:cubicBezTo>
                  <a:cubicBezTo>
                    <a:pt x="32" y="39"/>
                    <a:pt x="32" y="39"/>
                    <a:pt x="32" y="39"/>
                  </a:cubicBezTo>
                  <a:cubicBezTo>
                    <a:pt x="32" y="39"/>
                    <a:pt x="32" y="39"/>
                    <a:pt x="32" y="39"/>
                  </a:cubicBezTo>
                  <a:cubicBezTo>
                    <a:pt x="32" y="39"/>
                    <a:pt x="32" y="39"/>
                    <a:pt x="32" y="39"/>
                  </a:cubicBezTo>
                  <a:cubicBezTo>
                    <a:pt x="32" y="39"/>
                    <a:pt x="32" y="39"/>
                    <a:pt x="32" y="39"/>
                  </a:cubicBezTo>
                  <a:cubicBezTo>
                    <a:pt x="32" y="39"/>
                    <a:pt x="32" y="39"/>
                    <a:pt x="32" y="39"/>
                  </a:cubicBezTo>
                  <a:cubicBezTo>
                    <a:pt x="32" y="39"/>
                    <a:pt x="32" y="39"/>
                    <a:pt x="32" y="39"/>
                  </a:cubicBezTo>
                  <a:cubicBezTo>
                    <a:pt x="32" y="39"/>
                    <a:pt x="32" y="39"/>
                    <a:pt x="32" y="39"/>
                  </a:cubicBezTo>
                  <a:cubicBezTo>
                    <a:pt x="32" y="39"/>
                    <a:pt x="32" y="39"/>
                    <a:pt x="32" y="39"/>
                  </a:cubicBezTo>
                  <a:cubicBezTo>
                    <a:pt x="32" y="39"/>
                    <a:pt x="32" y="39"/>
                    <a:pt x="32" y="39"/>
                  </a:cubicBezTo>
                  <a:cubicBezTo>
                    <a:pt x="32" y="39"/>
                    <a:pt x="32" y="39"/>
                    <a:pt x="32" y="39"/>
                  </a:cubicBezTo>
                  <a:cubicBezTo>
                    <a:pt x="32" y="39"/>
                    <a:pt x="32" y="39"/>
                    <a:pt x="32" y="39"/>
                  </a:cubicBezTo>
                  <a:cubicBezTo>
                    <a:pt x="32" y="39"/>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3" y="38"/>
                    <a:pt x="33" y="38"/>
                  </a:cubicBezTo>
                  <a:cubicBezTo>
                    <a:pt x="33" y="38"/>
                    <a:pt x="34" y="38"/>
                    <a:pt x="34" y="38"/>
                  </a:cubicBezTo>
                  <a:cubicBezTo>
                    <a:pt x="34" y="38"/>
                    <a:pt x="34" y="38"/>
                    <a:pt x="34" y="38"/>
                  </a:cubicBezTo>
                  <a:cubicBezTo>
                    <a:pt x="34" y="38"/>
                    <a:pt x="34" y="38"/>
                    <a:pt x="34" y="38"/>
                  </a:cubicBezTo>
                  <a:cubicBezTo>
                    <a:pt x="34" y="38"/>
                    <a:pt x="34" y="37"/>
                    <a:pt x="34" y="37"/>
                  </a:cubicBezTo>
                  <a:cubicBezTo>
                    <a:pt x="34" y="37"/>
                    <a:pt x="34" y="37"/>
                    <a:pt x="34" y="37"/>
                  </a:cubicBezTo>
                  <a:cubicBezTo>
                    <a:pt x="34" y="37"/>
                    <a:pt x="34" y="37"/>
                    <a:pt x="34" y="37"/>
                  </a:cubicBezTo>
                  <a:cubicBezTo>
                    <a:pt x="34" y="37"/>
                    <a:pt x="34" y="37"/>
                    <a:pt x="34" y="37"/>
                  </a:cubicBezTo>
                  <a:cubicBezTo>
                    <a:pt x="34" y="37"/>
                    <a:pt x="34" y="37"/>
                    <a:pt x="34" y="37"/>
                  </a:cubicBezTo>
                  <a:cubicBezTo>
                    <a:pt x="34" y="37"/>
                    <a:pt x="34" y="37"/>
                    <a:pt x="34" y="37"/>
                  </a:cubicBezTo>
                  <a:cubicBezTo>
                    <a:pt x="34" y="37"/>
                    <a:pt x="34" y="37"/>
                    <a:pt x="34" y="37"/>
                  </a:cubicBezTo>
                  <a:cubicBezTo>
                    <a:pt x="34" y="37"/>
                    <a:pt x="34" y="37"/>
                    <a:pt x="34" y="37"/>
                  </a:cubicBezTo>
                  <a:cubicBezTo>
                    <a:pt x="34" y="37"/>
                    <a:pt x="34" y="37"/>
                    <a:pt x="34" y="37"/>
                  </a:cubicBezTo>
                  <a:cubicBezTo>
                    <a:pt x="34" y="37"/>
                    <a:pt x="34" y="37"/>
                    <a:pt x="34" y="37"/>
                  </a:cubicBezTo>
                  <a:cubicBezTo>
                    <a:pt x="34" y="37"/>
                    <a:pt x="34" y="37"/>
                    <a:pt x="34" y="37"/>
                  </a:cubicBezTo>
                  <a:cubicBezTo>
                    <a:pt x="34" y="37"/>
                    <a:pt x="34" y="37"/>
                    <a:pt x="34" y="37"/>
                  </a:cubicBezTo>
                  <a:cubicBezTo>
                    <a:pt x="34" y="37"/>
                    <a:pt x="34" y="37"/>
                    <a:pt x="34" y="37"/>
                  </a:cubicBezTo>
                  <a:cubicBezTo>
                    <a:pt x="34" y="37"/>
                    <a:pt x="34" y="37"/>
                    <a:pt x="34" y="37"/>
                  </a:cubicBezTo>
                  <a:cubicBezTo>
                    <a:pt x="34" y="37"/>
                    <a:pt x="34" y="37"/>
                    <a:pt x="34" y="37"/>
                  </a:cubicBezTo>
                  <a:cubicBezTo>
                    <a:pt x="34" y="37"/>
                    <a:pt x="34" y="37"/>
                    <a:pt x="34" y="37"/>
                  </a:cubicBezTo>
                  <a:cubicBezTo>
                    <a:pt x="34" y="37"/>
                    <a:pt x="34" y="37"/>
                    <a:pt x="34" y="37"/>
                  </a:cubicBezTo>
                  <a:cubicBezTo>
                    <a:pt x="34" y="37"/>
                    <a:pt x="34" y="37"/>
                    <a:pt x="34" y="37"/>
                  </a:cubicBezTo>
                  <a:cubicBezTo>
                    <a:pt x="34" y="37"/>
                    <a:pt x="34" y="37"/>
                    <a:pt x="34" y="37"/>
                  </a:cubicBezTo>
                  <a:cubicBezTo>
                    <a:pt x="34" y="37"/>
                    <a:pt x="34" y="37"/>
                    <a:pt x="34" y="36"/>
                  </a:cubicBezTo>
                  <a:cubicBezTo>
                    <a:pt x="34" y="36"/>
                    <a:pt x="34" y="36"/>
                    <a:pt x="34" y="36"/>
                  </a:cubicBezTo>
                  <a:cubicBezTo>
                    <a:pt x="34" y="36"/>
                    <a:pt x="34" y="36"/>
                    <a:pt x="34" y="36"/>
                  </a:cubicBezTo>
                  <a:cubicBezTo>
                    <a:pt x="34" y="36"/>
                    <a:pt x="34" y="36"/>
                    <a:pt x="34" y="36"/>
                  </a:cubicBezTo>
                  <a:cubicBezTo>
                    <a:pt x="34" y="36"/>
                    <a:pt x="34" y="36"/>
                    <a:pt x="34" y="36"/>
                  </a:cubicBezTo>
                  <a:cubicBezTo>
                    <a:pt x="34" y="36"/>
                    <a:pt x="34" y="36"/>
                    <a:pt x="34" y="36"/>
                  </a:cubicBezTo>
                  <a:cubicBezTo>
                    <a:pt x="34" y="36"/>
                    <a:pt x="34" y="36"/>
                    <a:pt x="34" y="36"/>
                  </a:cubicBezTo>
                  <a:cubicBezTo>
                    <a:pt x="34" y="36"/>
                    <a:pt x="34" y="36"/>
                    <a:pt x="34" y="36"/>
                  </a:cubicBezTo>
                  <a:cubicBezTo>
                    <a:pt x="34" y="36"/>
                    <a:pt x="34" y="36"/>
                    <a:pt x="34" y="36"/>
                  </a:cubicBezTo>
                  <a:cubicBezTo>
                    <a:pt x="34" y="36"/>
                    <a:pt x="34" y="36"/>
                    <a:pt x="34" y="36"/>
                  </a:cubicBezTo>
                  <a:cubicBezTo>
                    <a:pt x="34" y="36"/>
                    <a:pt x="34" y="36"/>
                    <a:pt x="34" y="36"/>
                  </a:cubicBezTo>
                  <a:cubicBezTo>
                    <a:pt x="34" y="36"/>
                    <a:pt x="34" y="36"/>
                    <a:pt x="34" y="36"/>
                  </a:cubicBezTo>
                  <a:cubicBezTo>
                    <a:pt x="34" y="36"/>
                    <a:pt x="34" y="36"/>
                    <a:pt x="34" y="36"/>
                  </a:cubicBezTo>
                  <a:cubicBezTo>
                    <a:pt x="34" y="36"/>
                    <a:pt x="35" y="36"/>
                    <a:pt x="35" y="36"/>
                  </a:cubicBezTo>
                  <a:cubicBezTo>
                    <a:pt x="35" y="36"/>
                    <a:pt x="35" y="36"/>
                    <a:pt x="35" y="36"/>
                  </a:cubicBezTo>
                  <a:cubicBezTo>
                    <a:pt x="35" y="36"/>
                    <a:pt x="35" y="36"/>
                    <a:pt x="35" y="36"/>
                  </a:cubicBezTo>
                  <a:cubicBezTo>
                    <a:pt x="35" y="36"/>
                    <a:pt x="35" y="36"/>
                    <a:pt x="35" y="36"/>
                  </a:cubicBezTo>
                  <a:cubicBezTo>
                    <a:pt x="35" y="36"/>
                    <a:pt x="35" y="36"/>
                    <a:pt x="35" y="36"/>
                  </a:cubicBezTo>
                  <a:cubicBezTo>
                    <a:pt x="35" y="36"/>
                    <a:pt x="35" y="36"/>
                    <a:pt x="35" y="36"/>
                  </a:cubicBezTo>
                  <a:cubicBezTo>
                    <a:pt x="35" y="36"/>
                    <a:pt x="35" y="36"/>
                    <a:pt x="35" y="36"/>
                  </a:cubicBezTo>
                  <a:cubicBezTo>
                    <a:pt x="35" y="36"/>
                    <a:pt x="35" y="36"/>
                    <a:pt x="35" y="36"/>
                  </a:cubicBezTo>
                  <a:cubicBezTo>
                    <a:pt x="35" y="36"/>
                    <a:pt x="35" y="36"/>
                    <a:pt x="35" y="36"/>
                  </a:cubicBezTo>
                  <a:cubicBezTo>
                    <a:pt x="35" y="36"/>
                    <a:pt x="35" y="36"/>
                    <a:pt x="35" y="36"/>
                  </a:cubicBezTo>
                  <a:cubicBezTo>
                    <a:pt x="35" y="36"/>
                    <a:pt x="35" y="36"/>
                    <a:pt x="35" y="36"/>
                  </a:cubicBezTo>
                  <a:cubicBezTo>
                    <a:pt x="35" y="36"/>
                    <a:pt x="35" y="36"/>
                    <a:pt x="35" y="35"/>
                  </a:cubicBezTo>
                  <a:cubicBezTo>
                    <a:pt x="35" y="35"/>
                    <a:pt x="35" y="35"/>
                    <a:pt x="35" y="35"/>
                  </a:cubicBezTo>
                  <a:cubicBezTo>
                    <a:pt x="35" y="35"/>
                    <a:pt x="35" y="35"/>
                    <a:pt x="35" y="35"/>
                  </a:cubicBezTo>
                  <a:cubicBezTo>
                    <a:pt x="35" y="35"/>
                    <a:pt x="35" y="36"/>
                    <a:pt x="35" y="35"/>
                  </a:cubicBezTo>
                  <a:cubicBezTo>
                    <a:pt x="35" y="35"/>
                    <a:pt x="35" y="35"/>
                    <a:pt x="35" y="35"/>
                  </a:cubicBezTo>
                  <a:cubicBezTo>
                    <a:pt x="35" y="35"/>
                    <a:pt x="35" y="36"/>
                    <a:pt x="35" y="36"/>
                  </a:cubicBezTo>
                  <a:cubicBezTo>
                    <a:pt x="35" y="36"/>
                    <a:pt x="35" y="36"/>
                    <a:pt x="35" y="36"/>
                  </a:cubicBezTo>
                  <a:cubicBezTo>
                    <a:pt x="35" y="36"/>
                    <a:pt x="35" y="36"/>
                    <a:pt x="35" y="36"/>
                  </a:cubicBezTo>
                  <a:cubicBezTo>
                    <a:pt x="35" y="36"/>
                    <a:pt x="35" y="36"/>
                    <a:pt x="35" y="36"/>
                  </a:cubicBezTo>
                  <a:cubicBezTo>
                    <a:pt x="35" y="36"/>
                    <a:pt x="35" y="36"/>
                    <a:pt x="35" y="36"/>
                  </a:cubicBezTo>
                  <a:cubicBezTo>
                    <a:pt x="35" y="36"/>
                    <a:pt x="35" y="36"/>
                    <a:pt x="35" y="36"/>
                  </a:cubicBezTo>
                  <a:cubicBezTo>
                    <a:pt x="35" y="36"/>
                    <a:pt x="35" y="36"/>
                    <a:pt x="35" y="36"/>
                  </a:cubicBezTo>
                  <a:cubicBezTo>
                    <a:pt x="35" y="36"/>
                    <a:pt x="35" y="36"/>
                    <a:pt x="35" y="36"/>
                  </a:cubicBezTo>
                  <a:cubicBezTo>
                    <a:pt x="35" y="36"/>
                    <a:pt x="35" y="36"/>
                    <a:pt x="35" y="36"/>
                  </a:cubicBezTo>
                  <a:cubicBezTo>
                    <a:pt x="35" y="36"/>
                    <a:pt x="35" y="36"/>
                    <a:pt x="35" y="36"/>
                  </a:cubicBezTo>
                  <a:cubicBezTo>
                    <a:pt x="35" y="36"/>
                    <a:pt x="35" y="36"/>
                    <a:pt x="35" y="36"/>
                  </a:cubicBezTo>
                  <a:cubicBezTo>
                    <a:pt x="35" y="36"/>
                    <a:pt x="35" y="36"/>
                    <a:pt x="35" y="36"/>
                  </a:cubicBezTo>
                  <a:cubicBezTo>
                    <a:pt x="35"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6" y="36"/>
                    <a:pt x="36" y="36"/>
                    <a:pt x="36" y="36"/>
                  </a:cubicBezTo>
                  <a:cubicBezTo>
                    <a:pt x="36" y="35"/>
                    <a:pt x="36" y="35"/>
                    <a:pt x="36" y="35"/>
                  </a:cubicBezTo>
                  <a:cubicBezTo>
                    <a:pt x="36" y="35"/>
                    <a:pt x="36" y="35"/>
                    <a:pt x="36" y="35"/>
                  </a:cubicBezTo>
                  <a:cubicBezTo>
                    <a:pt x="36" y="35"/>
                    <a:pt x="36" y="35"/>
                    <a:pt x="36" y="35"/>
                  </a:cubicBezTo>
                  <a:cubicBezTo>
                    <a:pt x="36" y="35"/>
                    <a:pt x="36" y="35"/>
                    <a:pt x="36" y="35"/>
                  </a:cubicBezTo>
                  <a:cubicBezTo>
                    <a:pt x="36" y="35"/>
                    <a:pt x="36" y="35"/>
                    <a:pt x="36" y="35"/>
                  </a:cubicBezTo>
                  <a:cubicBezTo>
                    <a:pt x="36" y="35"/>
                    <a:pt x="36" y="35"/>
                    <a:pt x="36" y="35"/>
                  </a:cubicBezTo>
                  <a:cubicBezTo>
                    <a:pt x="36" y="35"/>
                    <a:pt x="36"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7" y="35"/>
                  </a:cubicBezTo>
                  <a:cubicBezTo>
                    <a:pt x="37" y="35"/>
                    <a:pt x="37"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8" y="35"/>
                    <a:pt x="38" y="35"/>
                    <a:pt x="38" y="35"/>
                  </a:cubicBezTo>
                  <a:cubicBezTo>
                    <a:pt x="39" y="35"/>
                    <a:pt x="39" y="35"/>
                    <a:pt x="39" y="35"/>
                  </a:cubicBezTo>
                  <a:cubicBezTo>
                    <a:pt x="39" y="35"/>
                    <a:pt x="39" y="35"/>
                    <a:pt x="39" y="35"/>
                  </a:cubicBezTo>
                  <a:cubicBezTo>
                    <a:pt x="39" y="35"/>
                    <a:pt x="39" y="35"/>
                    <a:pt x="39" y="35"/>
                  </a:cubicBezTo>
                  <a:cubicBezTo>
                    <a:pt x="39" y="35"/>
                    <a:pt x="39" y="35"/>
                    <a:pt x="39" y="35"/>
                  </a:cubicBezTo>
                  <a:cubicBezTo>
                    <a:pt x="39" y="35"/>
                    <a:pt x="39" y="35"/>
                    <a:pt x="39" y="35"/>
                  </a:cubicBezTo>
                  <a:cubicBezTo>
                    <a:pt x="39" y="35"/>
                    <a:pt x="39" y="35"/>
                    <a:pt x="39" y="35"/>
                  </a:cubicBezTo>
                  <a:cubicBezTo>
                    <a:pt x="39" y="35"/>
                    <a:pt x="39" y="35"/>
                    <a:pt x="39" y="35"/>
                  </a:cubicBezTo>
                  <a:cubicBezTo>
                    <a:pt x="39" y="35"/>
                    <a:pt x="39" y="35"/>
                    <a:pt x="39" y="35"/>
                  </a:cubicBezTo>
                  <a:cubicBezTo>
                    <a:pt x="39" y="35"/>
                    <a:pt x="39" y="35"/>
                    <a:pt x="39" y="35"/>
                  </a:cubicBezTo>
                  <a:cubicBezTo>
                    <a:pt x="39" y="35"/>
                    <a:pt x="39" y="35"/>
                    <a:pt x="39" y="35"/>
                  </a:cubicBezTo>
                  <a:cubicBezTo>
                    <a:pt x="39" y="35"/>
                    <a:pt x="39" y="35"/>
                    <a:pt x="39" y="35"/>
                  </a:cubicBezTo>
                  <a:cubicBezTo>
                    <a:pt x="39" y="35"/>
                    <a:pt x="39" y="35"/>
                    <a:pt x="39" y="35"/>
                  </a:cubicBezTo>
                  <a:cubicBezTo>
                    <a:pt x="39" y="35"/>
                    <a:pt x="39" y="35"/>
                    <a:pt x="39" y="35"/>
                  </a:cubicBezTo>
                  <a:cubicBezTo>
                    <a:pt x="39" y="35"/>
                    <a:pt x="39" y="35"/>
                    <a:pt x="39" y="35"/>
                  </a:cubicBezTo>
                  <a:cubicBezTo>
                    <a:pt x="39" y="35"/>
                    <a:pt x="39" y="35"/>
                    <a:pt x="39" y="35"/>
                  </a:cubicBezTo>
                  <a:cubicBezTo>
                    <a:pt x="39" y="35"/>
                    <a:pt x="39" y="35"/>
                    <a:pt x="39" y="35"/>
                  </a:cubicBezTo>
                  <a:cubicBezTo>
                    <a:pt x="39" y="35"/>
                    <a:pt x="39" y="35"/>
                    <a:pt x="39" y="35"/>
                  </a:cubicBezTo>
                  <a:cubicBezTo>
                    <a:pt x="39" y="35"/>
                    <a:pt x="39" y="35"/>
                    <a:pt x="39" y="35"/>
                  </a:cubicBezTo>
                  <a:cubicBezTo>
                    <a:pt x="39" y="35"/>
                    <a:pt x="39" y="35"/>
                    <a:pt x="39" y="35"/>
                  </a:cubicBezTo>
                  <a:cubicBezTo>
                    <a:pt x="39" y="35"/>
                    <a:pt x="39" y="35"/>
                    <a:pt x="39" y="35"/>
                  </a:cubicBezTo>
                  <a:cubicBezTo>
                    <a:pt x="39" y="35"/>
                    <a:pt x="39" y="35"/>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39" y="36"/>
                    <a:pt x="39" y="36"/>
                    <a:pt x="39" y="36"/>
                  </a:cubicBezTo>
                  <a:cubicBezTo>
                    <a:pt x="40" y="36"/>
                    <a:pt x="40" y="36"/>
                    <a:pt x="40" y="36"/>
                  </a:cubicBezTo>
                  <a:cubicBezTo>
                    <a:pt x="40" y="36"/>
                    <a:pt x="40" y="36"/>
                    <a:pt x="40" y="36"/>
                  </a:cubicBezTo>
                  <a:cubicBezTo>
                    <a:pt x="40" y="36"/>
                    <a:pt x="40" y="36"/>
                    <a:pt x="40" y="36"/>
                  </a:cubicBezTo>
                  <a:cubicBezTo>
                    <a:pt x="40" y="36"/>
                    <a:pt x="40" y="36"/>
                    <a:pt x="40" y="36"/>
                  </a:cubicBezTo>
                  <a:cubicBezTo>
                    <a:pt x="40" y="36"/>
                    <a:pt x="40" y="36"/>
                    <a:pt x="40" y="36"/>
                  </a:cubicBezTo>
                  <a:cubicBezTo>
                    <a:pt x="40" y="36"/>
                    <a:pt x="40" y="36"/>
                    <a:pt x="40" y="36"/>
                  </a:cubicBezTo>
                  <a:cubicBezTo>
                    <a:pt x="40" y="36"/>
                    <a:pt x="40" y="36"/>
                    <a:pt x="40" y="36"/>
                  </a:cubicBezTo>
                  <a:cubicBezTo>
                    <a:pt x="40" y="36"/>
                    <a:pt x="40" y="36"/>
                    <a:pt x="40" y="36"/>
                  </a:cubicBezTo>
                  <a:cubicBezTo>
                    <a:pt x="40" y="36"/>
                    <a:pt x="40" y="36"/>
                    <a:pt x="40" y="36"/>
                  </a:cubicBezTo>
                  <a:cubicBezTo>
                    <a:pt x="40" y="36"/>
                    <a:pt x="40" y="37"/>
                    <a:pt x="40" y="37"/>
                  </a:cubicBezTo>
                  <a:cubicBezTo>
                    <a:pt x="40" y="37"/>
                    <a:pt x="40" y="37"/>
                    <a:pt x="40" y="37"/>
                  </a:cubicBezTo>
                  <a:cubicBezTo>
                    <a:pt x="40" y="37"/>
                    <a:pt x="40" y="37"/>
                    <a:pt x="40" y="37"/>
                  </a:cubicBezTo>
                  <a:cubicBezTo>
                    <a:pt x="40" y="37"/>
                    <a:pt x="40" y="37"/>
                    <a:pt x="40" y="37"/>
                  </a:cubicBezTo>
                  <a:cubicBezTo>
                    <a:pt x="40" y="37"/>
                    <a:pt x="40" y="37"/>
                    <a:pt x="40" y="37"/>
                  </a:cubicBezTo>
                  <a:cubicBezTo>
                    <a:pt x="40" y="37"/>
                    <a:pt x="40" y="37"/>
                    <a:pt x="40" y="37"/>
                  </a:cubicBezTo>
                  <a:cubicBezTo>
                    <a:pt x="40" y="37"/>
                    <a:pt x="40" y="37"/>
                    <a:pt x="40" y="37"/>
                  </a:cubicBezTo>
                  <a:cubicBezTo>
                    <a:pt x="40" y="37"/>
                    <a:pt x="40" y="37"/>
                    <a:pt x="40" y="37"/>
                  </a:cubicBezTo>
                  <a:cubicBezTo>
                    <a:pt x="40" y="37"/>
                    <a:pt x="40"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7"/>
                    <a:pt x="41" y="37"/>
                  </a:cubicBezTo>
                  <a:cubicBezTo>
                    <a:pt x="41" y="37"/>
                    <a:pt x="41" y="36"/>
                    <a:pt x="41" y="36"/>
                  </a:cubicBezTo>
                  <a:cubicBezTo>
                    <a:pt x="41" y="36"/>
                    <a:pt x="41" y="36"/>
                    <a:pt x="42" y="36"/>
                  </a:cubicBezTo>
                  <a:cubicBezTo>
                    <a:pt x="42" y="36"/>
                    <a:pt x="42" y="36"/>
                    <a:pt x="42" y="36"/>
                  </a:cubicBezTo>
                  <a:cubicBezTo>
                    <a:pt x="42" y="36"/>
                    <a:pt x="42" y="36"/>
                    <a:pt x="42" y="36"/>
                  </a:cubicBezTo>
                  <a:cubicBezTo>
                    <a:pt x="42" y="36"/>
                    <a:pt x="42" y="36"/>
                    <a:pt x="42" y="36"/>
                  </a:cubicBezTo>
                  <a:cubicBezTo>
                    <a:pt x="42" y="36"/>
                    <a:pt x="42" y="36"/>
                    <a:pt x="42" y="36"/>
                  </a:cubicBezTo>
                  <a:cubicBezTo>
                    <a:pt x="42" y="36"/>
                    <a:pt x="42" y="36"/>
                    <a:pt x="42" y="36"/>
                  </a:cubicBezTo>
                  <a:cubicBezTo>
                    <a:pt x="42" y="36"/>
                    <a:pt x="42" y="36"/>
                    <a:pt x="42" y="36"/>
                  </a:cubicBezTo>
                  <a:cubicBezTo>
                    <a:pt x="42" y="36"/>
                    <a:pt x="42" y="36"/>
                    <a:pt x="42" y="36"/>
                  </a:cubicBezTo>
                  <a:cubicBezTo>
                    <a:pt x="42" y="36"/>
                    <a:pt x="42" y="36"/>
                    <a:pt x="42" y="36"/>
                  </a:cubicBezTo>
                  <a:cubicBezTo>
                    <a:pt x="42" y="36"/>
                    <a:pt x="42" y="36"/>
                    <a:pt x="42" y="36"/>
                  </a:cubicBezTo>
                  <a:cubicBezTo>
                    <a:pt x="42" y="36"/>
                    <a:pt x="42" y="36"/>
                    <a:pt x="42" y="36"/>
                  </a:cubicBezTo>
                  <a:cubicBezTo>
                    <a:pt x="42" y="36"/>
                    <a:pt x="42" y="36"/>
                    <a:pt x="42" y="36"/>
                  </a:cubicBezTo>
                  <a:cubicBezTo>
                    <a:pt x="42" y="36"/>
                    <a:pt x="42" y="36"/>
                    <a:pt x="42" y="36"/>
                  </a:cubicBezTo>
                  <a:cubicBezTo>
                    <a:pt x="42" y="36"/>
                    <a:pt x="42" y="36"/>
                    <a:pt x="42" y="36"/>
                  </a:cubicBezTo>
                  <a:cubicBezTo>
                    <a:pt x="42" y="37"/>
                    <a:pt x="42" y="37"/>
                    <a:pt x="42" y="37"/>
                  </a:cubicBezTo>
                  <a:cubicBezTo>
                    <a:pt x="42" y="37"/>
                    <a:pt x="42" y="37"/>
                    <a:pt x="42" y="37"/>
                  </a:cubicBezTo>
                  <a:cubicBezTo>
                    <a:pt x="42" y="37"/>
                    <a:pt x="42" y="37"/>
                    <a:pt x="42" y="37"/>
                  </a:cubicBezTo>
                  <a:cubicBezTo>
                    <a:pt x="42" y="37"/>
                    <a:pt x="42" y="37"/>
                    <a:pt x="42" y="37"/>
                  </a:cubicBezTo>
                  <a:cubicBezTo>
                    <a:pt x="42"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3" y="37"/>
                    <a:pt x="43" y="37"/>
                  </a:cubicBezTo>
                  <a:cubicBezTo>
                    <a:pt x="43" y="37"/>
                    <a:pt x="44" y="37"/>
                    <a:pt x="44" y="37"/>
                  </a:cubicBezTo>
                  <a:cubicBezTo>
                    <a:pt x="44" y="37"/>
                    <a:pt x="44" y="37"/>
                    <a:pt x="44" y="37"/>
                  </a:cubicBezTo>
                  <a:cubicBezTo>
                    <a:pt x="44" y="37"/>
                    <a:pt x="44" y="37"/>
                    <a:pt x="44" y="37"/>
                  </a:cubicBezTo>
                  <a:cubicBezTo>
                    <a:pt x="44" y="37"/>
                    <a:pt x="44" y="37"/>
                    <a:pt x="44" y="37"/>
                  </a:cubicBezTo>
                  <a:cubicBezTo>
                    <a:pt x="44" y="37"/>
                    <a:pt x="44" y="37"/>
                    <a:pt x="44" y="37"/>
                  </a:cubicBezTo>
                  <a:cubicBezTo>
                    <a:pt x="44" y="37"/>
                    <a:pt x="44" y="37"/>
                    <a:pt x="44" y="37"/>
                  </a:cubicBezTo>
                  <a:cubicBezTo>
                    <a:pt x="44" y="37"/>
                    <a:pt x="44" y="37"/>
                    <a:pt x="44" y="37"/>
                  </a:cubicBezTo>
                  <a:cubicBezTo>
                    <a:pt x="44" y="37"/>
                    <a:pt x="44" y="37"/>
                    <a:pt x="44" y="37"/>
                  </a:cubicBezTo>
                  <a:cubicBezTo>
                    <a:pt x="44" y="37"/>
                    <a:pt x="44" y="37"/>
                    <a:pt x="44" y="37"/>
                  </a:cubicBezTo>
                  <a:cubicBezTo>
                    <a:pt x="44" y="37"/>
                    <a:pt x="44" y="37"/>
                    <a:pt x="44" y="37"/>
                  </a:cubicBezTo>
                  <a:cubicBezTo>
                    <a:pt x="44" y="37"/>
                    <a:pt x="44" y="37"/>
                    <a:pt x="44" y="37"/>
                  </a:cubicBezTo>
                  <a:cubicBezTo>
                    <a:pt x="44" y="37"/>
                    <a:pt x="44" y="37"/>
                    <a:pt x="44" y="37"/>
                  </a:cubicBezTo>
                  <a:cubicBezTo>
                    <a:pt x="44" y="37"/>
                    <a:pt x="44" y="37"/>
                    <a:pt x="44" y="37"/>
                  </a:cubicBezTo>
                  <a:cubicBezTo>
                    <a:pt x="44" y="37"/>
                    <a:pt x="44" y="37"/>
                    <a:pt x="44" y="37"/>
                  </a:cubicBezTo>
                  <a:cubicBezTo>
                    <a:pt x="44" y="37"/>
                    <a:pt x="44" y="37"/>
                    <a:pt x="44" y="37"/>
                  </a:cubicBezTo>
                  <a:cubicBezTo>
                    <a:pt x="44" y="37"/>
                    <a:pt x="44" y="37"/>
                    <a:pt x="44" y="37"/>
                  </a:cubicBezTo>
                  <a:cubicBezTo>
                    <a:pt x="44" y="37"/>
                    <a:pt x="44" y="37"/>
                    <a:pt x="44" y="37"/>
                  </a:cubicBezTo>
                  <a:cubicBezTo>
                    <a:pt x="44" y="37"/>
                    <a:pt x="44" y="37"/>
                    <a:pt x="44" y="37"/>
                  </a:cubicBezTo>
                  <a:cubicBezTo>
                    <a:pt x="44" y="37"/>
                    <a:pt x="44" y="37"/>
                    <a:pt x="44" y="37"/>
                  </a:cubicBezTo>
                  <a:cubicBezTo>
                    <a:pt x="44" y="37"/>
                    <a:pt x="44" y="37"/>
                    <a:pt x="44"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6" y="36"/>
                  </a:cubicBezTo>
                  <a:cubicBezTo>
                    <a:pt x="46" y="36"/>
                    <a:pt x="46" y="36"/>
                    <a:pt x="46" y="36"/>
                  </a:cubicBezTo>
                  <a:cubicBezTo>
                    <a:pt x="46" y="36"/>
                    <a:pt x="46" y="36"/>
                    <a:pt x="46" y="36"/>
                  </a:cubicBezTo>
                  <a:cubicBezTo>
                    <a:pt x="46" y="36"/>
                    <a:pt x="45" y="36"/>
                    <a:pt x="45" y="36"/>
                  </a:cubicBezTo>
                  <a:cubicBezTo>
                    <a:pt x="45" y="36"/>
                    <a:pt x="45" y="36"/>
                    <a:pt x="45" y="36"/>
                  </a:cubicBezTo>
                  <a:cubicBezTo>
                    <a:pt x="45" y="35"/>
                    <a:pt x="45" y="35"/>
                    <a:pt x="45" y="35"/>
                  </a:cubicBezTo>
                  <a:cubicBezTo>
                    <a:pt x="45" y="35"/>
                    <a:pt x="45" y="35"/>
                    <a:pt x="45" y="35"/>
                  </a:cubicBezTo>
                  <a:cubicBezTo>
                    <a:pt x="45" y="35"/>
                    <a:pt x="45" y="35"/>
                    <a:pt x="45" y="35"/>
                  </a:cubicBezTo>
                  <a:cubicBezTo>
                    <a:pt x="45" y="35"/>
                    <a:pt x="45" y="35"/>
                    <a:pt x="45" y="35"/>
                  </a:cubicBezTo>
                  <a:cubicBezTo>
                    <a:pt x="45" y="35"/>
                    <a:pt x="45" y="35"/>
                    <a:pt x="45" y="35"/>
                  </a:cubicBezTo>
                  <a:cubicBezTo>
                    <a:pt x="45" y="35"/>
                    <a:pt x="45" y="35"/>
                    <a:pt x="45" y="35"/>
                  </a:cubicBezTo>
                  <a:cubicBezTo>
                    <a:pt x="45" y="35"/>
                    <a:pt x="45" y="35"/>
                    <a:pt x="45" y="35"/>
                  </a:cubicBezTo>
                  <a:cubicBezTo>
                    <a:pt x="46" y="35"/>
                    <a:pt x="46" y="35"/>
                    <a:pt x="46" y="35"/>
                  </a:cubicBezTo>
                  <a:cubicBezTo>
                    <a:pt x="46" y="35"/>
                    <a:pt x="46" y="35"/>
                    <a:pt x="45" y="35"/>
                  </a:cubicBezTo>
                  <a:cubicBezTo>
                    <a:pt x="45" y="35"/>
                    <a:pt x="45" y="35"/>
                    <a:pt x="45" y="35"/>
                  </a:cubicBezTo>
                  <a:cubicBezTo>
                    <a:pt x="45" y="35"/>
                    <a:pt x="45" y="35"/>
                    <a:pt x="45" y="35"/>
                  </a:cubicBezTo>
                  <a:cubicBezTo>
                    <a:pt x="45" y="35"/>
                    <a:pt x="45" y="35"/>
                    <a:pt x="45" y="35"/>
                  </a:cubicBezTo>
                  <a:cubicBezTo>
                    <a:pt x="45" y="35"/>
                    <a:pt x="45" y="35"/>
                    <a:pt x="45" y="35"/>
                  </a:cubicBezTo>
                  <a:cubicBezTo>
                    <a:pt x="45" y="35"/>
                    <a:pt x="45" y="35"/>
                    <a:pt x="45" y="35"/>
                  </a:cubicBezTo>
                  <a:cubicBezTo>
                    <a:pt x="45" y="35"/>
                    <a:pt x="45" y="35"/>
                    <a:pt x="45" y="35"/>
                  </a:cubicBezTo>
                  <a:cubicBezTo>
                    <a:pt x="45" y="35"/>
                    <a:pt x="45" y="35"/>
                    <a:pt x="45" y="35"/>
                  </a:cubicBezTo>
                  <a:cubicBezTo>
                    <a:pt x="45" y="35"/>
                    <a:pt x="45" y="35"/>
                    <a:pt x="45" y="35"/>
                  </a:cubicBezTo>
                  <a:cubicBezTo>
                    <a:pt x="45" y="35"/>
                    <a:pt x="45" y="35"/>
                    <a:pt x="45" y="35"/>
                  </a:cubicBezTo>
                  <a:cubicBezTo>
                    <a:pt x="45" y="35"/>
                    <a:pt x="45" y="35"/>
                    <a:pt x="45" y="35"/>
                  </a:cubicBezTo>
                  <a:cubicBezTo>
                    <a:pt x="45" y="35"/>
                    <a:pt x="45" y="35"/>
                    <a:pt x="45" y="35"/>
                  </a:cubicBezTo>
                  <a:cubicBezTo>
                    <a:pt x="45" y="35"/>
                    <a:pt x="45" y="35"/>
                    <a:pt x="45" y="35"/>
                  </a:cubicBezTo>
                  <a:cubicBezTo>
                    <a:pt x="45" y="35"/>
                    <a:pt x="45" y="35"/>
                    <a:pt x="45" y="35"/>
                  </a:cubicBezTo>
                  <a:cubicBezTo>
                    <a:pt x="45" y="35"/>
                    <a:pt x="45" y="35"/>
                    <a:pt x="45" y="35"/>
                  </a:cubicBezTo>
                  <a:cubicBezTo>
                    <a:pt x="45" y="35"/>
                    <a:pt x="45" y="35"/>
                    <a:pt x="45" y="35"/>
                  </a:cubicBezTo>
                  <a:cubicBezTo>
                    <a:pt x="45" y="35"/>
                    <a:pt x="45" y="35"/>
                    <a:pt x="45" y="35"/>
                  </a:cubicBezTo>
                  <a:cubicBezTo>
                    <a:pt x="45" y="35"/>
                    <a:pt x="45" y="35"/>
                    <a:pt x="45" y="35"/>
                  </a:cubicBezTo>
                  <a:cubicBezTo>
                    <a:pt x="45" y="35"/>
                    <a:pt x="45" y="35"/>
                    <a:pt x="45" y="35"/>
                  </a:cubicBezTo>
                  <a:cubicBezTo>
                    <a:pt x="45" y="35"/>
                    <a:pt x="45" y="35"/>
                    <a:pt x="45" y="35"/>
                  </a:cubicBezTo>
                  <a:cubicBezTo>
                    <a:pt x="45"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4" y="35"/>
                    <a:pt x="44" y="35"/>
                    <a:pt x="44"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5"/>
                    <a:pt x="43" y="35"/>
                  </a:cubicBezTo>
                  <a:cubicBezTo>
                    <a:pt x="43" y="35"/>
                    <a:pt x="43" y="34"/>
                    <a:pt x="43" y="35"/>
                  </a:cubicBezTo>
                  <a:cubicBezTo>
                    <a:pt x="43" y="35"/>
                    <a:pt x="43" y="35"/>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3"/>
                    <a:pt x="43" y="33"/>
                  </a:cubicBezTo>
                  <a:cubicBezTo>
                    <a:pt x="43" y="33"/>
                    <a:pt x="43" y="33"/>
                    <a:pt x="43" y="33"/>
                  </a:cubicBezTo>
                  <a:cubicBezTo>
                    <a:pt x="43" y="33"/>
                    <a:pt x="43" y="33"/>
                    <a:pt x="43" y="33"/>
                  </a:cubicBezTo>
                  <a:cubicBezTo>
                    <a:pt x="43" y="33"/>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4"/>
                  </a:cubicBezTo>
                  <a:cubicBezTo>
                    <a:pt x="42" y="34"/>
                    <a:pt x="42" y="34"/>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2" y="35"/>
                  </a:cubicBezTo>
                  <a:cubicBezTo>
                    <a:pt x="42" y="35"/>
                    <a:pt x="42" y="35"/>
                    <a:pt x="41" y="35"/>
                  </a:cubicBezTo>
                  <a:cubicBezTo>
                    <a:pt x="41" y="35"/>
                    <a:pt x="41" y="35"/>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3"/>
                  </a:cubicBezTo>
                  <a:cubicBezTo>
                    <a:pt x="41" y="33"/>
                    <a:pt x="41" y="33"/>
                    <a:pt x="41" y="33"/>
                  </a:cubicBezTo>
                  <a:cubicBezTo>
                    <a:pt x="41" y="33"/>
                    <a:pt x="41" y="33"/>
                    <a:pt x="41" y="33"/>
                  </a:cubicBezTo>
                  <a:cubicBezTo>
                    <a:pt x="41" y="33"/>
                    <a:pt x="41" y="33"/>
                    <a:pt x="41" y="33"/>
                  </a:cubicBezTo>
                  <a:cubicBezTo>
                    <a:pt x="41" y="33"/>
                    <a:pt x="41" y="33"/>
                    <a:pt x="41" y="33"/>
                  </a:cubicBezTo>
                  <a:cubicBezTo>
                    <a:pt x="41" y="33"/>
                    <a:pt x="41" y="33"/>
                    <a:pt x="41" y="33"/>
                  </a:cubicBezTo>
                  <a:cubicBezTo>
                    <a:pt x="41" y="33"/>
                    <a:pt x="41" y="33"/>
                    <a:pt x="41" y="33"/>
                  </a:cubicBezTo>
                  <a:cubicBezTo>
                    <a:pt x="41" y="33"/>
                    <a:pt x="41" y="33"/>
                    <a:pt x="41" y="33"/>
                  </a:cubicBezTo>
                  <a:cubicBezTo>
                    <a:pt x="41" y="33"/>
                    <a:pt x="41" y="33"/>
                    <a:pt x="41" y="33"/>
                  </a:cubicBezTo>
                  <a:cubicBezTo>
                    <a:pt x="41" y="33"/>
                    <a:pt x="41" y="33"/>
                    <a:pt x="41" y="33"/>
                  </a:cubicBezTo>
                  <a:cubicBezTo>
                    <a:pt x="41" y="33"/>
                    <a:pt x="41" y="33"/>
                    <a:pt x="41" y="33"/>
                  </a:cubicBezTo>
                  <a:cubicBezTo>
                    <a:pt x="41" y="33"/>
                    <a:pt x="41" y="33"/>
                    <a:pt x="41" y="33"/>
                  </a:cubicBezTo>
                  <a:cubicBezTo>
                    <a:pt x="41" y="33"/>
                    <a:pt x="41" y="33"/>
                    <a:pt x="41" y="33"/>
                  </a:cubicBezTo>
                  <a:cubicBezTo>
                    <a:pt x="41" y="33"/>
                    <a:pt x="41" y="33"/>
                    <a:pt x="41" y="33"/>
                  </a:cubicBezTo>
                  <a:cubicBezTo>
                    <a:pt x="41" y="33"/>
                    <a:pt x="41" y="33"/>
                    <a:pt x="41" y="33"/>
                  </a:cubicBezTo>
                  <a:cubicBezTo>
                    <a:pt x="41" y="33"/>
                    <a:pt x="41" y="33"/>
                    <a:pt x="41" y="33"/>
                  </a:cubicBezTo>
                  <a:cubicBezTo>
                    <a:pt x="41" y="33"/>
                    <a:pt x="41" y="33"/>
                    <a:pt x="41" y="33"/>
                  </a:cubicBezTo>
                  <a:cubicBezTo>
                    <a:pt x="41" y="33"/>
                    <a:pt x="41" y="33"/>
                    <a:pt x="41" y="33"/>
                  </a:cubicBezTo>
                  <a:cubicBezTo>
                    <a:pt x="41"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2"/>
                  </a:cubicBezTo>
                  <a:cubicBezTo>
                    <a:pt x="40" y="32"/>
                    <a:pt x="40" y="32"/>
                    <a:pt x="40" y="32"/>
                  </a:cubicBezTo>
                  <a:cubicBezTo>
                    <a:pt x="40" y="32"/>
                    <a:pt x="40" y="32"/>
                    <a:pt x="40" y="32"/>
                  </a:cubicBezTo>
                  <a:cubicBezTo>
                    <a:pt x="40" y="32"/>
                    <a:pt x="40" y="32"/>
                    <a:pt x="40" y="32"/>
                  </a:cubicBezTo>
                  <a:cubicBezTo>
                    <a:pt x="40" y="32"/>
                    <a:pt x="40" y="32"/>
                    <a:pt x="40" y="32"/>
                  </a:cubicBezTo>
                  <a:cubicBezTo>
                    <a:pt x="40" y="32"/>
                    <a:pt x="40" y="32"/>
                    <a:pt x="40" y="32"/>
                  </a:cubicBezTo>
                  <a:cubicBezTo>
                    <a:pt x="40" y="32"/>
                    <a:pt x="40" y="32"/>
                    <a:pt x="40" y="32"/>
                  </a:cubicBezTo>
                  <a:cubicBezTo>
                    <a:pt x="40" y="32"/>
                    <a:pt x="40" y="32"/>
                    <a:pt x="40" y="32"/>
                  </a:cubicBezTo>
                  <a:cubicBezTo>
                    <a:pt x="40" y="32"/>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2"/>
                    <a:pt x="40" y="32"/>
                    <a:pt x="40" y="32"/>
                  </a:cubicBezTo>
                  <a:cubicBezTo>
                    <a:pt x="40" y="32"/>
                    <a:pt x="40" y="32"/>
                    <a:pt x="40" y="32"/>
                  </a:cubicBezTo>
                  <a:cubicBezTo>
                    <a:pt x="40" y="32"/>
                    <a:pt x="40" y="32"/>
                    <a:pt x="40" y="32"/>
                  </a:cubicBezTo>
                  <a:cubicBezTo>
                    <a:pt x="40" y="32"/>
                    <a:pt x="40" y="32"/>
                    <a:pt x="40" y="32"/>
                  </a:cubicBezTo>
                  <a:cubicBezTo>
                    <a:pt x="40" y="32"/>
                    <a:pt x="40" y="32"/>
                    <a:pt x="40" y="32"/>
                  </a:cubicBezTo>
                  <a:cubicBezTo>
                    <a:pt x="40" y="32"/>
                    <a:pt x="40" y="32"/>
                    <a:pt x="40" y="32"/>
                  </a:cubicBezTo>
                  <a:cubicBezTo>
                    <a:pt x="40" y="32"/>
                    <a:pt x="40" y="32"/>
                    <a:pt x="40" y="32"/>
                  </a:cubicBezTo>
                  <a:cubicBezTo>
                    <a:pt x="40" y="32"/>
                    <a:pt x="40" y="32"/>
                    <a:pt x="40" y="32"/>
                  </a:cubicBezTo>
                  <a:cubicBezTo>
                    <a:pt x="40" y="32"/>
                    <a:pt x="40" y="32"/>
                    <a:pt x="40" y="32"/>
                  </a:cubicBezTo>
                  <a:cubicBezTo>
                    <a:pt x="40" y="32"/>
                    <a:pt x="40" y="32"/>
                    <a:pt x="40" y="32"/>
                  </a:cubicBezTo>
                  <a:cubicBezTo>
                    <a:pt x="40" y="32"/>
                    <a:pt x="40" y="32"/>
                    <a:pt x="40" y="32"/>
                  </a:cubicBezTo>
                  <a:cubicBezTo>
                    <a:pt x="40" y="32"/>
                    <a:pt x="40" y="32"/>
                    <a:pt x="39" y="32"/>
                  </a:cubicBezTo>
                  <a:cubicBezTo>
                    <a:pt x="39" y="32"/>
                    <a:pt x="39" y="32"/>
                    <a:pt x="39" y="32"/>
                  </a:cubicBezTo>
                  <a:cubicBezTo>
                    <a:pt x="39" y="32"/>
                    <a:pt x="39" y="32"/>
                    <a:pt x="39" y="32"/>
                  </a:cubicBezTo>
                  <a:cubicBezTo>
                    <a:pt x="39" y="32"/>
                    <a:pt x="39" y="32"/>
                    <a:pt x="39" y="32"/>
                  </a:cubicBezTo>
                  <a:cubicBezTo>
                    <a:pt x="39" y="32"/>
                    <a:pt x="39" y="32"/>
                    <a:pt x="39" y="32"/>
                  </a:cubicBezTo>
                  <a:cubicBezTo>
                    <a:pt x="39" y="32"/>
                    <a:pt x="39" y="32"/>
                    <a:pt x="39" y="32"/>
                  </a:cubicBezTo>
                  <a:cubicBezTo>
                    <a:pt x="39" y="32"/>
                    <a:pt x="39" y="32"/>
                    <a:pt x="39" y="32"/>
                  </a:cubicBezTo>
                  <a:cubicBezTo>
                    <a:pt x="39" y="32"/>
                    <a:pt x="39" y="32"/>
                    <a:pt x="39" y="32"/>
                  </a:cubicBezTo>
                  <a:cubicBezTo>
                    <a:pt x="39" y="32"/>
                    <a:pt x="39" y="32"/>
                    <a:pt x="39" y="32"/>
                  </a:cubicBezTo>
                  <a:cubicBezTo>
                    <a:pt x="39" y="32"/>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3"/>
                    <a:pt x="40" y="33"/>
                    <a:pt x="40" y="33"/>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1" y="34"/>
                  </a:cubicBezTo>
                  <a:cubicBezTo>
                    <a:pt x="41" y="34"/>
                    <a:pt x="41"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1" y="34"/>
                    <a:pt x="41" y="34"/>
                  </a:cubicBezTo>
                  <a:cubicBezTo>
                    <a:pt x="41" y="34"/>
                    <a:pt x="41" y="34"/>
                    <a:pt x="41" y="34"/>
                  </a:cubicBezTo>
                  <a:cubicBezTo>
                    <a:pt x="41" y="34"/>
                    <a:pt x="41" y="34"/>
                    <a:pt x="41" y="34"/>
                  </a:cubicBezTo>
                  <a:cubicBezTo>
                    <a:pt x="41" y="34"/>
                    <a:pt x="41" y="34"/>
                    <a:pt x="41" y="34"/>
                  </a:cubicBezTo>
                  <a:cubicBezTo>
                    <a:pt x="41" y="34"/>
                    <a:pt x="41" y="35"/>
                    <a:pt x="41" y="35"/>
                  </a:cubicBezTo>
                  <a:cubicBezTo>
                    <a:pt x="41" y="35"/>
                    <a:pt x="41"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5"/>
                    <a:pt x="40" y="35"/>
                    <a:pt x="40" y="35"/>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40" y="34"/>
                    <a:pt x="40" y="34"/>
                    <a:pt x="40" y="34"/>
                  </a:cubicBezTo>
                  <a:cubicBezTo>
                    <a:pt x="39" y="34"/>
                    <a:pt x="39" y="34"/>
                    <a:pt x="39" y="34"/>
                  </a:cubicBezTo>
                  <a:cubicBezTo>
                    <a:pt x="39" y="34"/>
                    <a:pt x="39" y="34"/>
                    <a:pt x="39" y="34"/>
                  </a:cubicBezTo>
                  <a:cubicBezTo>
                    <a:pt x="39" y="34"/>
                    <a:pt x="39" y="34"/>
                    <a:pt x="39" y="34"/>
                  </a:cubicBezTo>
                  <a:cubicBezTo>
                    <a:pt x="39" y="34"/>
                    <a:pt x="39" y="34"/>
                    <a:pt x="39" y="34"/>
                  </a:cubicBezTo>
                  <a:cubicBezTo>
                    <a:pt x="39" y="34"/>
                    <a:pt x="39" y="34"/>
                    <a:pt x="39" y="34"/>
                  </a:cubicBezTo>
                  <a:cubicBezTo>
                    <a:pt x="39" y="34"/>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9" y="33"/>
                  </a:cubicBezTo>
                  <a:cubicBezTo>
                    <a:pt x="39" y="33"/>
                    <a:pt x="39"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8" y="33"/>
                    <a:pt x="38" y="33"/>
                  </a:cubicBezTo>
                  <a:cubicBezTo>
                    <a:pt x="38" y="33"/>
                    <a:pt x="37"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37" y="33"/>
                    <a:pt x="37" y="33"/>
                    <a:pt x="37" y="33"/>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7" y="34"/>
                    <a:pt x="37" y="34"/>
                  </a:cubicBezTo>
                  <a:cubicBezTo>
                    <a:pt x="37" y="34"/>
                    <a:pt x="36" y="34"/>
                    <a:pt x="36" y="34"/>
                  </a:cubicBezTo>
                  <a:cubicBezTo>
                    <a:pt x="36" y="34"/>
                    <a:pt x="36" y="34"/>
                    <a:pt x="36" y="34"/>
                  </a:cubicBezTo>
                  <a:cubicBezTo>
                    <a:pt x="36" y="34"/>
                    <a:pt x="36" y="34"/>
                    <a:pt x="36" y="34"/>
                  </a:cubicBezTo>
                  <a:cubicBezTo>
                    <a:pt x="36" y="34"/>
                    <a:pt x="36" y="34"/>
                    <a:pt x="36" y="34"/>
                  </a:cubicBezTo>
                  <a:cubicBezTo>
                    <a:pt x="36" y="34"/>
                    <a:pt x="36" y="34"/>
                    <a:pt x="36" y="34"/>
                  </a:cubicBezTo>
                  <a:cubicBezTo>
                    <a:pt x="36" y="34"/>
                    <a:pt x="36" y="34"/>
                    <a:pt x="36" y="34"/>
                  </a:cubicBezTo>
                  <a:cubicBezTo>
                    <a:pt x="36" y="34"/>
                    <a:pt x="36" y="34"/>
                    <a:pt x="36" y="34"/>
                  </a:cubicBezTo>
                  <a:cubicBezTo>
                    <a:pt x="36" y="34"/>
                    <a:pt x="36" y="34"/>
                    <a:pt x="36" y="34"/>
                  </a:cubicBezTo>
                  <a:cubicBezTo>
                    <a:pt x="36" y="34"/>
                    <a:pt x="36" y="34"/>
                    <a:pt x="36" y="34"/>
                  </a:cubicBezTo>
                  <a:cubicBezTo>
                    <a:pt x="36" y="34"/>
                    <a:pt x="36" y="34"/>
                    <a:pt x="36" y="34"/>
                  </a:cubicBezTo>
                  <a:cubicBezTo>
                    <a:pt x="36" y="34"/>
                    <a:pt x="36" y="34"/>
                    <a:pt x="36" y="34"/>
                  </a:cubicBezTo>
                  <a:cubicBezTo>
                    <a:pt x="36" y="34"/>
                    <a:pt x="36" y="34"/>
                    <a:pt x="36" y="34"/>
                  </a:cubicBezTo>
                  <a:cubicBezTo>
                    <a:pt x="36" y="34"/>
                    <a:pt x="36" y="34"/>
                    <a:pt x="36" y="35"/>
                  </a:cubicBezTo>
                  <a:cubicBezTo>
                    <a:pt x="36" y="35"/>
                    <a:pt x="36" y="35"/>
                    <a:pt x="36" y="35"/>
                  </a:cubicBezTo>
                  <a:cubicBezTo>
                    <a:pt x="36" y="35"/>
                    <a:pt x="36" y="35"/>
                    <a:pt x="36" y="35"/>
                  </a:cubicBezTo>
                  <a:cubicBezTo>
                    <a:pt x="36" y="35"/>
                    <a:pt x="36" y="35"/>
                    <a:pt x="36" y="35"/>
                  </a:cubicBezTo>
                  <a:cubicBezTo>
                    <a:pt x="36" y="35"/>
                    <a:pt x="36" y="35"/>
                    <a:pt x="36" y="35"/>
                  </a:cubicBezTo>
                  <a:cubicBezTo>
                    <a:pt x="36" y="35"/>
                    <a:pt x="36" y="35"/>
                    <a:pt x="36" y="35"/>
                  </a:cubicBezTo>
                  <a:cubicBezTo>
                    <a:pt x="36" y="35"/>
                    <a:pt x="36" y="35"/>
                    <a:pt x="36" y="35"/>
                  </a:cubicBezTo>
                  <a:cubicBezTo>
                    <a:pt x="36" y="35"/>
                    <a:pt x="36" y="35"/>
                    <a:pt x="36" y="35"/>
                  </a:cubicBezTo>
                  <a:cubicBezTo>
                    <a:pt x="36" y="35"/>
                    <a:pt x="36" y="35"/>
                    <a:pt x="36" y="35"/>
                  </a:cubicBezTo>
                  <a:cubicBezTo>
                    <a:pt x="36" y="35"/>
                    <a:pt x="36" y="35"/>
                    <a:pt x="36" y="35"/>
                  </a:cubicBezTo>
                  <a:cubicBezTo>
                    <a:pt x="36" y="35"/>
                    <a:pt x="36" y="35"/>
                    <a:pt x="36" y="35"/>
                  </a:cubicBezTo>
                  <a:cubicBezTo>
                    <a:pt x="36" y="35"/>
                    <a:pt x="36" y="35"/>
                    <a:pt x="36" y="35"/>
                  </a:cubicBezTo>
                  <a:cubicBezTo>
                    <a:pt x="36" y="35"/>
                    <a:pt x="36" y="35"/>
                    <a:pt x="36" y="35"/>
                  </a:cubicBezTo>
                  <a:cubicBezTo>
                    <a:pt x="36" y="35"/>
                    <a:pt x="36" y="35"/>
                    <a:pt x="36" y="35"/>
                  </a:cubicBezTo>
                  <a:cubicBezTo>
                    <a:pt x="36" y="35"/>
                    <a:pt x="36" y="35"/>
                    <a:pt x="36" y="35"/>
                  </a:cubicBezTo>
                  <a:cubicBezTo>
                    <a:pt x="36" y="35"/>
                    <a:pt x="36" y="35"/>
                    <a:pt x="36" y="35"/>
                  </a:cubicBezTo>
                  <a:cubicBezTo>
                    <a:pt x="36" y="35"/>
                    <a:pt x="36" y="35"/>
                    <a:pt x="36" y="35"/>
                  </a:cubicBezTo>
                  <a:cubicBezTo>
                    <a:pt x="36" y="35"/>
                    <a:pt x="36" y="35"/>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5" y="35"/>
                    <a:pt x="35" y="35"/>
                  </a:cubicBezTo>
                  <a:cubicBezTo>
                    <a:pt x="35" y="35"/>
                    <a:pt x="34" y="35"/>
                    <a:pt x="34" y="35"/>
                  </a:cubicBezTo>
                  <a:cubicBezTo>
                    <a:pt x="34" y="35"/>
                    <a:pt x="34" y="35"/>
                    <a:pt x="34" y="35"/>
                  </a:cubicBezTo>
                  <a:cubicBezTo>
                    <a:pt x="34" y="35"/>
                    <a:pt x="34" y="35"/>
                    <a:pt x="34" y="35"/>
                  </a:cubicBezTo>
                  <a:cubicBezTo>
                    <a:pt x="34" y="35"/>
                    <a:pt x="34" y="35"/>
                    <a:pt x="34" y="35"/>
                  </a:cubicBezTo>
                  <a:cubicBezTo>
                    <a:pt x="34" y="35"/>
                    <a:pt x="34" y="35"/>
                    <a:pt x="34" y="35"/>
                  </a:cubicBezTo>
                  <a:cubicBezTo>
                    <a:pt x="34" y="35"/>
                    <a:pt x="34" y="35"/>
                    <a:pt x="34" y="35"/>
                  </a:cubicBezTo>
                  <a:cubicBezTo>
                    <a:pt x="34" y="35"/>
                    <a:pt x="34" y="35"/>
                    <a:pt x="34" y="35"/>
                  </a:cubicBezTo>
                  <a:cubicBezTo>
                    <a:pt x="34" y="35"/>
                    <a:pt x="34" y="35"/>
                    <a:pt x="34" y="35"/>
                  </a:cubicBezTo>
                  <a:cubicBezTo>
                    <a:pt x="34" y="35"/>
                    <a:pt x="34" y="35"/>
                    <a:pt x="34" y="35"/>
                  </a:cubicBezTo>
                  <a:cubicBezTo>
                    <a:pt x="34" y="35"/>
                    <a:pt x="34" y="35"/>
                    <a:pt x="34" y="35"/>
                  </a:cubicBezTo>
                  <a:cubicBezTo>
                    <a:pt x="34" y="35"/>
                    <a:pt x="34" y="35"/>
                    <a:pt x="34" y="35"/>
                  </a:cubicBezTo>
                  <a:cubicBezTo>
                    <a:pt x="34" y="35"/>
                    <a:pt x="34" y="35"/>
                    <a:pt x="34" y="35"/>
                  </a:cubicBezTo>
                  <a:cubicBezTo>
                    <a:pt x="34" y="35"/>
                    <a:pt x="34" y="35"/>
                    <a:pt x="34" y="35"/>
                  </a:cubicBezTo>
                  <a:cubicBezTo>
                    <a:pt x="34" y="35"/>
                    <a:pt x="34" y="35"/>
                    <a:pt x="34" y="35"/>
                  </a:cubicBezTo>
                  <a:cubicBezTo>
                    <a:pt x="34" y="35"/>
                    <a:pt x="34" y="35"/>
                    <a:pt x="34" y="35"/>
                  </a:cubicBezTo>
                  <a:cubicBezTo>
                    <a:pt x="34" y="35"/>
                    <a:pt x="34" y="35"/>
                    <a:pt x="34" y="35"/>
                  </a:cubicBezTo>
                  <a:cubicBezTo>
                    <a:pt x="34" y="35"/>
                    <a:pt x="34" y="35"/>
                    <a:pt x="34" y="35"/>
                  </a:cubicBezTo>
                  <a:cubicBezTo>
                    <a:pt x="34" y="35"/>
                    <a:pt x="34" y="35"/>
                    <a:pt x="34" y="35"/>
                  </a:cubicBezTo>
                  <a:cubicBezTo>
                    <a:pt x="34" y="35"/>
                    <a:pt x="34" y="35"/>
                    <a:pt x="34" y="35"/>
                  </a:cubicBezTo>
                  <a:cubicBezTo>
                    <a:pt x="34" y="35"/>
                    <a:pt x="34" y="35"/>
                    <a:pt x="34" y="35"/>
                  </a:cubicBezTo>
                  <a:cubicBezTo>
                    <a:pt x="34" y="35"/>
                    <a:pt x="34" y="35"/>
                    <a:pt x="34" y="35"/>
                  </a:cubicBezTo>
                  <a:cubicBezTo>
                    <a:pt x="34" y="35"/>
                    <a:pt x="34" y="35"/>
                    <a:pt x="34" y="35"/>
                  </a:cubicBezTo>
                  <a:cubicBezTo>
                    <a:pt x="34" y="35"/>
                    <a:pt x="34" y="35"/>
                    <a:pt x="34" y="35"/>
                  </a:cubicBezTo>
                  <a:cubicBezTo>
                    <a:pt x="34" y="34"/>
                    <a:pt x="34" y="35"/>
                    <a:pt x="34" y="35"/>
                  </a:cubicBezTo>
                  <a:cubicBezTo>
                    <a:pt x="34" y="35"/>
                    <a:pt x="34" y="35"/>
                    <a:pt x="34" y="35"/>
                  </a:cubicBezTo>
                  <a:cubicBezTo>
                    <a:pt x="34" y="35"/>
                    <a:pt x="34" y="35"/>
                    <a:pt x="34" y="35"/>
                  </a:cubicBezTo>
                  <a:cubicBezTo>
                    <a:pt x="34" y="35"/>
                    <a:pt x="34" y="34"/>
                    <a:pt x="34" y="34"/>
                  </a:cubicBezTo>
                  <a:cubicBezTo>
                    <a:pt x="34" y="34"/>
                    <a:pt x="34" y="34"/>
                    <a:pt x="34" y="34"/>
                  </a:cubicBezTo>
                  <a:cubicBezTo>
                    <a:pt x="34" y="34"/>
                    <a:pt x="34" y="34"/>
                    <a:pt x="34" y="34"/>
                  </a:cubicBezTo>
                  <a:cubicBezTo>
                    <a:pt x="34" y="34"/>
                    <a:pt x="34" y="34"/>
                    <a:pt x="34" y="34"/>
                  </a:cubicBezTo>
                  <a:cubicBezTo>
                    <a:pt x="34" y="34"/>
                    <a:pt x="34" y="34"/>
                    <a:pt x="34" y="34"/>
                  </a:cubicBezTo>
                  <a:cubicBezTo>
                    <a:pt x="34" y="34"/>
                    <a:pt x="34" y="34"/>
                    <a:pt x="34" y="34"/>
                  </a:cubicBezTo>
                  <a:cubicBezTo>
                    <a:pt x="34" y="34"/>
                    <a:pt x="34" y="34"/>
                    <a:pt x="34" y="34"/>
                  </a:cubicBezTo>
                  <a:cubicBezTo>
                    <a:pt x="34" y="34"/>
                    <a:pt x="34" y="34"/>
                    <a:pt x="34" y="34"/>
                  </a:cubicBezTo>
                  <a:cubicBezTo>
                    <a:pt x="34" y="34"/>
                    <a:pt x="34" y="34"/>
                    <a:pt x="34" y="34"/>
                  </a:cubicBezTo>
                  <a:cubicBezTo>
                    <a:pt x="34" y="34"/>
                    <a:pt x="34" y="34"/>
                    <a:pt x="34" y="34"/>
                  </a:cubicBezTo>
                  <a:cubicBezTo>
                    <a:pt x="34" y="34"/>
                    <a:pt x="34" y="34"/>
                    <a:pt x="34" y="34"/>
                  </a:cubicBezTo>
                  <a:cubicBezTo>
                    <a:pt x="34" y="34"/>
                    <a:pt x="34" y="34"/>
                    <a:pt x="34" y="34"/>
                  </a:cubicBezTo>
                  <a:cubicBezTo>
                    <a:pt x="34" y="34"/>
                    <a:pt x="34" y="34"/>
                    <a:pt x="34" y="34"/>
                  </a:cubicBezTo>
                  <a:cubicBezTo>
                    <a:pt x="34" y="34"/>
                    <a:pt x="34" y="34"/>
                    <a:pt x="34" y="34"/>
                  </a:cubicBezTo>
                  <a:cubicBezTo>
                    <a:pt x="34" y="34"/>
                    <a:pt x="34" y="34"/>
                    <a:pt x="34" y="34"/>
                  </a:cubicBezTo>
                  <a:cubicBezTo>
                    <a:pt x="34" y="34"/>
                    <a:pt x="34" y="34"/>
                    <a:pt x="34" y="34"/>
                  </a:cubicBezTo>
                  <a:cubicBezTo>
                    <a:pt x="34" y="34"/>
                    <a:pt x="34" y="34"/>
                    <a:pt x="34" y="34"/>
                  </a:cubicBezTo>
                  <a:cubicBezTo>
                    <a:pt x="34" y="34"/>
                    <a:pt x="34" y="34"/>
                    <a:pt x="34" y="33"/>
                  </a:cubicBezTo>
                  <a:cubicBezTo>
                    <a:pt x="34" y="33"/>
                    <a:pt x="34" y="33"/>
                    <a:pt x="34" y="33"/>
                  </a:cubicBezTo>
                  <a:cubicBezTo>
                    <a:pt x="34" y="33"/>
                    <a:pt x="34" y="33"/>
                    <a:pt x="34" y="33"/>
                  </a:cubicBezTo>
                  <a:cubicBezTo>
                    <a:pt x="34" y="33"/>
                    <a:pt x="34" y="33"/>
                    <a:pt x="34" y="33"/>
                  </a:cubicBezTo>
                  <a:cubicBezTo>
                    <a:pt x="34" y="33"/>
                    <a:pt x="34" y="33"/>
                    <a:pt x="34" y="33"/>
                  </a:cubicBezTo>
                  <a:cubicBezTo>
                    <a:pt x="34" y="33"/>
                    <a:pt x="34" y="33"/>
                    <a:pt x="34" y="33"/>
                  </a:cubicBezTo>
                  <a:cubicBezTo>
                    <a:pt x="34" y="33"/>
                    <a:pt x="34" y="33"/>
                    <a:pt x="34" y="33"/>
                  </a:cubicBezTo>
                  <a:cubicBezTo>
                    <a:pt x="34" y="33"/>
                    <a:pt x="34" y="33"/>
                    <a:pt x="34" y="33"/>
                  </a:cubicBezTo>
                  <a:cubicBezTo>
                    <a:pt x="34" y="33"/>
                    <a:pt x="34" y="33"/>
                    <a:pt x="34" y="33"/>
                  </a:cubicBezTo>
                  <a:cubicBezTo>
                    <a:pt x="34" y="33"/>
                    <a:pt x="34" y="33"/>
                    <a:pt x="34" y="33"/>
                  </a:cubicBezTo>
                  <a:cubicBezTo>
                    <a:pt x="34" y="33"/>
                    <a:pt x="34" y="33"/>
                    <a:pt x="34" y="33"/>
                  </a:cubicBezTo>
                  <a:cubicBezTo>
                    <a:pt x="34" y="33"/>
                    <a:pt x="34" y="33"/>
                    <a:pt x="34" y="33"/>
                  </a:cubicBezTo>
                  <a:cubicBezTo>
                    <a:pt x="34" y="33"/>
                    <a:pt x="34" y="33"/>
                    <a:pt x="34" y="33"/>
                  </a:cubicBezTo>
                  <a:cubicBezTo>
                    <a:pt x="34" y="33"/>
                    <a:pt x="34" y="33"/>
                    <a:pt x="34" y="33"/>
                  </a:cubicBezTo>
                  <a:cubicBezTo>
                    <a:pt x="34" y="33"/>
                    <a:pt x="34" y="33"/>
                    <a:pt x="34" y="33"/>
                  </a:cubicBezTo>
                  <a:cubicBezTo>
                    <a:pt x="34" y="33"/>
                    <a:pt x="34" y="33"/>
                    <a:pt x="34" y="33"/>
                  </a:cubicBezTo>
                  <a:cubicBezTo>
                    <a:pt x="34" y="33"/>
                    <a:pt x="34" y="33"/>
                    <a:pt x="34" y="33"/>
                  </a:cubicBezTo>
                  <a:cubicBezTo>
                    <a:pt x="34" y="33"/>
                    <a:pt x="34" y="33"/>
                    <a:pt x="34" y="33"/>
                  </a:cubicBezTo>
                  <a:cubicBezTo>
                    <a:pt x="34" y="33"/>
                    <a:pt x="34" y="33"/>
                    <a:pt x="34" y="33"/>
                  </a:cubicBezTo>
                  <a:cubicBezTo>
                    <a:pt x="34" y="33"/>
                    <a:pt x="34" y="33"/>
                    <a:pt x="34" y="33"/>
                  </a:cubicBezTo>
                  <a:cubicBezTo>
                    <a:pt x="34" y="33"/>
                    <a:pt x="34" y="33"/>
                    <a:pt x="34" y="33"/>
                  </a:cubicBezTo>
                  <a:cubicBezTo>
                    <a:pt x="34" y="33"/>
                    <a:pt x="34" y="33"/>
                    <a:pt x="34" y="33"/>
                  </a:cubicBezTo>
                  <a:cubicBezTo>
                    <a:pt x="34" y="33"/>
                    <a:pt x="34" y="33"/>
                    <a:pt x="34" y="33"/>
                  </a:cubicBezTo>
                  <a:cubicBezTo>
                    <a:pt x="34" y="33"/>
                    <a:pt x="34" y="33"/>
                    <a:pt x="34" y="33"/>
                  </a:cubicBezTo>
                  <a:cubicBezTo>
                    <a:pt x="34" y="33"/>
                    <a:pt x="34" y="33"/>
                    <a:pt x="35" y="33"/>
                  </a:cubicBezTo>
                  <a:cubicBezTo>
                    <a:pt x="35" y="33"/>
                    <a:pt x="35" y="33"/>
                    <a:pt x="35" y="33"/>
                  </a:cubicBezTo>
                  <a:cubicBezTo>
                    <a:pt x="35" y="33"/>
                    <a:pt x="35" y="33"/>
                    <a:pt x="35" y="33"/>
                  </a:cubicBezTo>
                  <a:cubicBezTo>
                    <a:pt x="35" y="33"/>
                    <a:pt x="35" y="33"/>
                    <a:pt x="35" y="33"/>
                  </a:cubicBezTo>
                  <a:cubicBezTo>
                    <a:pt x="35" y="33"/>
                    <a:pt x="35" y="33"/>
                    <a:pt x="35" y="33"/>
                  </a:cubicBezTo>
                  <a:cubicBezTo>
                    <a:pt x="35" y="33"/>
                    <a:pt x="35" y="33"/>
                    <a:pt x="35" y="33"/>
                  </a:cubicBezTo>
                  <a:cubicBezTo>
                    <a:pt x="35" y="33"/>
                    <a:pt x="35" y="33"/>
                    <a:pt x="35" y="33"/>
                  </a:cubicBezTo>
                  <a:cubicBezTo>
                    <a:pt x="35" y="33"/>
                    <a:pt x="35" y="33"/>
                    <a:pt x="35" y="33"/>
                  </a:cubicBezTo>
                  <a:cubicBezTo>
                    <a:pt x="35" y="33"/>
                    <a:pt x="35" y="33"/>
                    <a:pt x="35" y="33"/>
                  </a:cubicBezTo>
                  <a:cubicBezTo>
                    <a:pt x="35" y="33"/>
                    <a:pt x="35" y="33"/>
                    <a:pt x="35" y="33"/>
                  </a:cubicBezTo>
                  <a:cubicBezTo>
                    <a:pt x="35" y="33"/>
                    <a:pt x="35" y="33"/>
                    <a:pt x="35" y="33"/>
                  </a:cubicBezTo>
                  <a:cubicBezTo>
                    <a:pt x="35" y="33"/>
                    <a:pt x="35" y="33"/>
                    <a:pt x="35" y="33"/>
                  </a:cubicBezTo>
                  <a:cubicBezTo>
                    <a:pt x="35" y="33"/>
                    <a:pt x="35" y="33"/>
                    <a:pt x="35" y="33"/>
                  </a:cubicBezTo>
                  <a:cubicBezTo>
                    <a:pt x="35" y="33"/>
                    <a:pt x="35" y="33"/>
                    <a:pt x="35" y="33"/>
                  </a:cubicBezTo>
                  <a:cubicBezTo>
                    <a:pt x="35" y="33"/>
                    <a:pt x="35" y="33"/>
                    <a:pt x="35" y="33"/>
                  </a:cubicBezTo>
                  <a:cubicBezTo>
                    <a:pt x="35" y="33"/>
                    <a:pt x="35" y="33"/>
                    <a:pt x="35" y="33"/>
                  </a:cubicBezTo>
                  <a:cubicBezTo>
                    <a:pt x="35" y="33"/>
                    <a:pt x="35" y="33"/>
                    <a:pt x="35" y="33"/>
                  </a:cubicBezTo>
                  <a:cubicBezTo>
                    <a:pt x="35" y="33"/>
                    <a:pt x="35" y="33"/>
                    <a:pt x="36" y="33"/>
                  </a:cubicBezTo>
                  <a:cubicBezTo>
                    <a:pt x="36" y="33"/>
                    <a:pt x="36" y="33"/>
                    <a:pt x="36" y="33"/>
                  </a:cubicBezTo>
                  <a:cubicBezTo>
                    <a:pt x="36" y="33"/>
                    <a:pt x="36" y="33"/>
                    <a:pt x="36" y="33"/>
                  </a:cubicBezTo>
                  <a:cubicBezTo>
                    <a:pt x="36" y="33"/>
                    <a:pt x="36" y="33"/>
                    <a:pt x="36" y="33"/>
                  </a:cubicBezTo>
                  <a:cubicBezTo>
                    <a:pt x="36" y="33"/>
                    <a:pt x="36" y="33"/>
                    <a:pt x="36" y="33"/>
                  </a:cubicBezTo>
                  <a:cubicBezTo>
                    <a:pt x="36" y="33"/>
                    <a:pt x="36" y="33"/>
                    <a:pt x="36" y="33"/>
                  </a:cubicBezTo>
                  <a:cubicBezTo>
                    <a:pt x="36" y="33"/>
                    <a:pt x="36" y="33"/>
                    <a:pt x="36" y="33"/>
                  </a:cubicBezTo>
                  <a:cubicBezTo>
                    <a:pt x="36" y="33"/>
                    <a:pt x="36" y="33"/>
                    <a:pt x="36" y="33"/>
                  </a:cubicBezTo>
                  <a:cubicBezTo>
                    <a:pt x="36" y="33"/>
                    <a:pt x="36" y="33"/>
                    <a:pt x="36" y="33"/>
                  </a:cubicBezTo>
                  <a:cubicBezTo>
                    <a:pt x="36" y="33"/>
                    <a:pt x="36" y="33"/>
                    <a:pt x="36" y="33"/>
                  </a:cubicBezTo>
                  <a:cubicBezTo>
                    <a:pt x="36" y="33"/>
                    <a:pt x="36" y="33"/>
                    <a:pt x="36" y="33"/>
                  </a:cubicBezTo>
                  <a:cubicBezTo>
                    <a:pt x="36" y="33"/>
                    <a:pt x="36" y="33"/>
                    <a:pt x="36" y="33"/>
                  </a:cubicBezTo>
                  <a:cubicBezTo>
                    <a:pt x="36" y="33"/>
                    <a:pt x="36" y="33"/>
                    <a:pt x="36" y="33"/>
                  </a:cubicBezTo>
                  <a:cubicBezTo>
                    <a:pt x="36" y="33"/>
                    <a:pt x="36" y="33"/>
                    <a:pt x="36" y="33"/>
                  </a:cubicBezTo>
                  <a:cubicBezTo>
                    <a:pt x="36" y="33"/>
                    <a:pt x="36" y="33"/>
                    <a:pt x="36" y="33"/>
                  </a:cubicBezTo>
                  <a:cubicBezTo>
                    <a:pt x="36" y="33"/>
                    <a:pt x="36" y="33"/>
                    <a:pt x="36" y="33"/>
                  </a:cubicBezTo>
                  <a:cubicBezTo>
                    <a:pt x="36" y="33"/>
                    <a:pt x="36" y="33"/>
                    <a:pt x="36" y="33"/>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5" y="32"/>
                    <a:pt x="35" y="32"/>
                    <a:pt x="35" y="32"/>
                  </a:cubicBezTo>
                  <a:cubicBezTo>
                    <a:pt x="35" y="32"/>
                    <a:pt x="35" y="32"/>
                    <a:pt x="35" y="32"/>
                  </a:cubicBezTo>
                  <a:cubicBezTo>
                    <a:pt x="35" y="32"/>
                    <a:pt x="35" y="32"/>
                    <a:pt x="35" y="32"/>
                  </a:cubicBezTo>
                  <a:cubicBezTo>
                    <a:pt x="35" y="32"/>
                    <a:pt x="35" y="32"/>
                    <a:pt x="35" y="32"/>
                  </a:cubicBezTo>
                  <a:cubicBezTo>
                    <a:pt x="35" y="32"/>
                    <a:pt x="35" y="32"/>
                    <a:pt x="35" y="32"/>
                  </a:cubicBezTo>
                  <a:cubicBezTo>
                    <a:pt x="35" y="32"/>
                    <a:pt x="35" y="32"/>
                    <a:pt x="35" y="32"/>
                  </a:cubicBezTo>
                  <a:cubicBezTo>
                    <a:pt x="35" y="32"/>
                    <a:pt x="35" y="32"/>
                    <a:pt x="35" y="32"/>
                  </a:cubicBezTo>
                  <a:cubicBezTo>
                    <a:pt x="35" y="32"/>
                    <a:pt x="35" y="32"/>
                    <a:pt x="35" y="32"/>
                  </a:cubicBezTo>
                  <a:cubicBezTo>
                    <a:pt x="35" y="32"/>
                    <a:pt x="35" y="32"/>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5" y="31"/>
                    <a:pt x="35" y="31"/>
                    <a:pt x="35"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6" y="31"/>
                  </a:cubicBezTo>
                  <a:cubicBezTo>
                    <a:pt x="36" y="31"/>
                    <a:pt x="36" y="31"/>
                    <a:pt x="37" y="31"/>
                  </a:cubicBezTo>
                  <a:cubicBezTo>
                    <a:pt x="37" y="31"/>
                    <a:pt x="37" y="31"/>
                    <a:pt x="37" y="31"/>
                  </a:cubicBezTo>
                  <a:cubicBezTo>
                    <a:pt x="37" y="31"/>
                    <a:pt x="37" y="31"/>
                    <a:pt x="37" y="31"/>
                  </a:cubicBezTo>
                  <a:cubicBezTo>
                    <a:pt x="37" y="31"/>
                    <a:pt x="37" y="31"/>
                    <a:pt x="37" y="31"/>
                  </a:cubicBezTo>
                  <a:cubicBezTo>
                    <a:pt x="37" y="31"/>
                    <a:pt x="37" y="31"/>
                    <a:pt x="37" y="31"/>
                  </a:cubicBezTo>
                  <a:cubicBezTo>
                    <a:pt x="37" y="31"/>
                    <a:pt x="37" y="31"/>
                    <a:pt x="37" y="31"/>
                  </a:cubicBezTo>
                  <a:cubicBezTo>
                    <a:pt x="37" y="31"/>
                    <a:pt x="37" y="31"/>
                    <a:pt x="37" y="31"/>
                  </a:cubicBezTo>
                  <a:cubicBezTo>
                    <a:pt x="37" y="31"/>
                    <a:pt x="37" y="31"/>
                    <a:pt x="37" y="31"/>
                  </a:cubicBezTo>
                  <a:cubicBezTo>
                    <a:pt x="37" y="31"/>
                    <a:pt x="37" y="31"/>
                    <a:pt x="37" y="31"/>
                  </a:cubicBezTo>
                  <a:cubicBezTo>
                    <a:pt x="37" y="31"/>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7" y="30"/>
                    <a:pt x="37" y="30"/>
                  </a:cubicBezTo>
                  <a:cubicBezTo>
                    <a:pt x="37"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30"/>
                    <a:pt x="38" y="30"/>
                  </a:cubicBezTo>
                  <a:cubicBezTo>
                    <a:pt x="38" y="30"/>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30"/>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8"/>
                    <a:pt x="38" y="28"/>
                    <a:pt x="38" y="28"/>
                  </a:cubicBezTo>
                  <a:cubicBezTo>
                    <a:pt x="38" y="29"/>
                    <a:pt x="38" y="28"/>
                    <a:pt x="38" y="28"/>
                  </a:cubicBezTo>
                  <a:cubicBezTo>
                    <a:pt x="38" y="28"/>
                    <a:pt x="38" y="28"/>
                    <a:pt x="38" y="28"/>
                  </a:cubicBezTo>
                  <a:cubicBezTo>
                    <a:pt x="38" y="28"/>
                    <a:pt x="38" y="28"/>
                    <a:pt x="38" y="28"/>
                  </a:cubicBezTo>
                  <a:cubicBezTo>
                    <a:pt x="38" y="28"/>
                    <a:pt x="38" y="29"/>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9"/>
                    <a:pt x="39" y="28"/>
                  </a:cubicBezTo>
                  <a:cubicBezTo>
                    <a:pt x="39" y="28"/>
                    <a:pt x="39" y="28"/>
                    <a:pt x="39" y="28"/>
                  </a:cubicBezTo>
                  <a:cubicBezTo>
                    <a:pt x="39" y="28"/>
                    <a:pt x="39" y="28"/>
                    <a:pt x="39" y="28"/>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8" y="29"/>
                    <a:pt x="39" y="29"/>
                  </a:cubicBezTo>
                  <a:cubicBezTo>
                    <a:pt x="39"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8" y="29"/>
                  </a:cubicBezTo>
                  <a:cubicBezTo>
                    <a:pt x="38" y="29"/>
                    <a:pt x="38" y="29"/>
                    <a:pt x="39" y="29"/>
                  </a:cubicBezTo>
                  <a:cubicBezTo>
                    <a:pt x="39" y="29"/>
                    <a:pt x="39" y="29"/>
                    <a:pt x="39" y="29"/>
                  </a:cubicBezTo>
                  <a:cubicBezTo>
                    <a:pt x="39" y="29"/>
                    <a:pt x="39" y="29"/>
                    <a:pt x="39" y="29"/>
                  </a:cubicBezTo>
                  <a:cubicBezTo>
                    <a:pt x="39" y="29"/>
                    <a:pt x="38"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40" y="29"/>
                  </a:cubicBezTo>
                  <a:cubicBezTo>
                    <a:pt x="40" y="29"/>
                    <a:pt x="40" y="29"/>
                    <a:pt x="40" y="29"/>
                  </a:cubicBezTo>
                  <a:cubicBezTo>
                    <a:pt x="40" y="30"/>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9"/>
                    <a:pt x="41" y="29"/>
                  </a:cubicBezTo>
                  <a:cubicBezTo>
                    <a:pt x="41" y="29"/>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2" y="28"/>
                    <a:pt x="41" y="28"/>
                    <a:pt x="41"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1" y="28"/>
                    <a:pt x="41" y="28"/>
                    <a:pt x="41"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8"/>
                  </a:cubicBezTo>
                  <a:cubicBezTo>
                    <a:pt x="42" y="28"/>
                    <a:pt x="42" y="28"/>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4"/>
                    <a:pt x="42" y="24"/>
                    <a:pt x="42" y="24"/>
                  </a:cubicBezTo>
                  <a:cubicBezTo>
                    <a:pt x="42" y="24"/>
                    <a:pt x="42" y="24"/>
                    <a:pt x="42" y="24"/>
                  </a:cubicBezTo>
                  <a:cubicBezTo>
                    <a:pt x="42" y="24"/>
                    <a:pt x="42" y="24"/>
                    <a:pt x="41" y="24"/>
                  </a:cubicBezTo>
                  <a:cubicBezTo>
                    <a:pt x="41" y="24"/>
                    <a:pt x="41" y="24"/>
                    <a:pt x="41" y="24"/>
                  </a:cubicBezTo>
                  <a:cubicBezTo>
                    <a:pt x="41" y="24"/>
                    <a:pt x="41" y="24"/>
                    <a:pt x="41" y="24"/>
                  </a:cubicBezTo>
                  <a:cubicBezTo>
                    <a:pt x="41" y="24"/>
                    <a:pt x="41" y="24"/>
                    <a:pt x="41" y="24"/>
                  </a:cubicBezTo>
                  <a:cubicBezTo>
                    <a:pt x="41" y="24"/>
                    <a:pt x="41" y="24"/>
                    <a:pt x="41" y="24"/>
                  </a:cubicBezTo>
                  <a:cubicBezTo>
                    <a:pt x="41" y="24"/>
                    <a:pt x="41" y="24"/>
                    <a:pt x="41" y="24"/>
                  </a:cubicBezTo>
                  <a:cubicBezTo>
                    <a:pt x="41" y="24"/>
                    <a:pt x="41" y="24"/>
                    <a:pt x="41" y="24"/>
                  </a:cubicBezTo>
                  <a:cubicBezTo>
                    <a:pt x="41" y="24"/>
                    <a:pt x="41" y="24"/>
                    <a:pt x="41" y="24"/>
                  </a:cubicBezTo>
                  <a:cubicBezTo>
                    <a:pt x="41" y="24"/>
                    <a:pt x="41" y="24"/>
                    <a:pt x="41" y="24"/>
                  </a:cubicBezTo>
                  <a:cubicBezTo>
                    <a:pt x="41" y="24"/>
                    <a:pt x="41" y="24"/>
                    <a:pt x="41" y="24"/>
                  </a:cubicBezTo>
                  <a:cubicBezTo>
                    <a:pt x="41" y="24"/>
                    <a:pt x="41" y="24"/>
                    <a:pt x="41" y="24"/>
                  </a:cubicBezTo>
                  <a:cubicBezTo>
                    <a:pt x="41" y="24"/>
                    <a:pt x="41" y="24"/>
                    <a:pt x="41" y="24"/>
                  </a:cubicBezTo>
                  <a:cubicBezTo>
                    <a:pt x="41" y="24"/>
                    <a:pt x="41" y="24"/>
                    <a:pt x="41" y="24"/>
                  </a:cubicBezTo>
                  <a:cubicBezTo>
                    <a:pt x="41" y="24"/>
                    <a:pt x="41" y="24"/>
                    <a:pt x="41" y="24"/>
                  </a:cubicBezTo>
                  <a:cubicBezTo>
                    <a:pt x="41" y="24"/>
                    <a:pt x="41" y="24"/>
                    <a:pt x="41" y="24"/>
                  </a:cubicBezTo>
                  <a:cubicBezTo>
                    <a:pt x="41" y="24"/>
                    <a:pt x="41" y="24"/>
                    <a:pt x="41" y="24"/>
                  </a:cubicBezTo>
                  <a:cubicBezTo>
                    <a:pt x="41" y="24"/>
                    <a:pt x="41" y="24"/>
                    <a:pt x="41" y="24"/>
                  </a:cubicBezTo>
                  <a:cubicBezTo>
                    <a:pt x="41" y="24"/>
                    <a:pt x="41" y="24"/>
                    <a:pt x="41" y="24"/>
                  </a:cubicBezTo>
                  <a:cubicBezTo>
                    <a:pt x="41" y="24"/>
                    <a:pt x="41" y="24"/>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5"/>
                    <a:pt x="41" y="25"/>
                    <a:pt x="41" y="25"/>
                  </a:cubicBezTo>
                  <a:cubicBezTo>
                    <a:pt x="41" y="26"/>
                    <a:pt x="41" y="26"/>
                    <a:pt x="41" y="26"/>
                  </a:cubicBezTo>
                  <a:cubicBezTo>
                    <a:pt x="41" y="26"/>
                    <a:pt x="41" y="26"/>
                    <a:pt x="41"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6"/>
                  </a:cubicBezTo>
                  <a:cubicBezTo>
                    <a:pt x="40" y="26"/>
                    <a:pt x="40" y="26"/>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8"/>
                  </a:cubicBezTo>
                  <a:cubicBezTo>
                    <a:pt x="40" y="28"/>
                    <a:pt x="40" y="28"/>
                    <a:pt x="40" y="28"/>
                  </a:cubicBezTo>
                  <a:cubicBezTo>
                    <a:pt x="40" y="27"/>
                    <a:pt x="40" y="27"/>
                    <a:pt x="40" y="27"/>
                  </a:cubicBezTo>
                  <a:cubicBezTo>
                    <a:pt x="40" y="27"/>
                    <a:pt x="40" y="27"/>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40" y="29"/>
                    <a:pt x="40" y="29"/>
                    <a:pt x="40" y="29"/>
                  </a:cubicBezTo>
                  <a:cubicBezTo>
                    <a:pt x="39" y="29"/>
                    <a:pt x="39" y="29"/>
                    <a:pt x="39" y="29"/>
                  </a:cubicBezTo>
                  <a:cubicBezTo>
                    <a:pt x="39" y="29"/>
                    <a:pt x="39" y="29"/>
                    <a:pt x="39" y="29"/>
                  </a:cubicBezTo>
                  <a:cubicBezTo>
                    <a:pt x="39" y="29"/>
                    <a:pt x="40" y="29"/>
                    <a:pt x="40" y="29"/>
                  </a:cubicBezTo>
                  <a:cubicBezTo>
                    <a:pt x="40" y="29"/>
                    <a:pt x="40" y="29"/>
                    <a:pt x="40" y="29"/>
                  </a:cubicBezTo>
                  <a:cubicBezTo>
                    <a:pt x="40"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9"/>
                  </a:cubicBezTo>
                  <a:cubicBezTo>
                    <a:pt x="39" y="29"/>
                    <a:pt x="39" y="29"/>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8" y="27"/>
                    <a:pt x="38" y="27"/>
                  </a:cubicBezTo>
                  <a:cubicBezTo>
                    <a:pt x="38" y="27"/>
                    <a:pt x="38" y="27"/>
                    <a:pt x="38" y="27"/>
                  </a:cubicBezTo>
                  <a:cubicBezTo>
                    <a:pt x="38" y="27"/>
                    <a:pt x="38" y="27"/>
                    <a:pt x="38" y="27"/>
                  </a:cubicBezTo>
                  <a:cubicBezTo>
                    <a:pt x="38" y="27"/>
                    <a:pt x="38" y="28"/>
                    <a:pt x="38" y="28"/>
                  </a:cubicBezTo>
                  <a:cubicBezTo>
                    <a:pt x="38" y="28"/>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8" y="28"/>
                    <a:pt x="38" y="28"/>
                    <a:pt x="38" y="28"/>
                  </a:cubicBezTo>
                  <a:cubicBezTo>
                    <a:pt x="37" y="28"/>
                    <a:pt x="37" y="28"/>
                    <a:pt x="37" y="28"/>
                  </a:cubicBezTo>
                  <a:cubicBezTo>
                    <a:pt x="37" y="28"/>
                    <a:pt x="37" y="28"/>
                    <a:pt x="37" y="28"/>
                  </a:cubicBezTo>
                  <a:cubicBezTo>
                    <a:pt x="37" y="28"/>
                    <a:pt x="37" y="28"/>
                    <a:pt x="37" y="28"/>
                  </a:cubicBezTo>
                  <a:cubicBezTo>
                    <a:pt x="37" y="28"/>
                    <a:pt x="37" y="28"/>
                    <a:pt x="37" y="28"/>
                  </a:cubicBezTo>
                  <a:cubicBezTo>
                    <a:pt x="37" y="28"/>
                    <a:pt x="37" y="27"/>
                    <a:pt x="37" y="27"/>
                  </a:cubicBezTo>
                  <a:cubicBezTo>
                    <a:pt x="38" y="27"/>
                    <a:pt x="38" y="28"/>
                    <a:pt x="38" y="28"/>
                  </a:cubicBezTo>
                  <a:cubicBezTo>
                    <a:pt x="38" y="28"/>
                    <a:pt x="38" y="28"/>
                    <a:pt x="38" y="28"/>
                  </a:cubicBezTo>
                  <a:cubicBezTo>
                    <a:pt x="38" y="28"/>
                    <a:pt x="38" y="28"/>
                    <a:pt x="38" y="28"/>
                  </a:cubicBezTo>
                  <a:cubicBezTo>
                    <a:pt x="38" y="27"/>
                    <a:pt x="38" y="27"/>
                    <a:pt x="38" y="27"/>
                  </a:cubicBezTo>
                  <a:cubicBezTo>
                    <a:pt x="38" y="27"/>
                    <a:pt x="38" y="27"/>
                    <a:pt x="38" y="27"/>
                  </a:cubicBezTo>
                  <a:cubicBezTo>
                    <a:pt x="38" y="27"/>
                    <a:pt x="38" y="27"/>
                    <a:pt x="38" y="27"/>
                  </a:cubicBezTo>
                  <a:cubicBezTo>
                    <a:pt x="38" y="27"/>
                    <a:pt x="38" y="27"/>
                    <a:pt x="38" y="28"/>
                  </a:cubicBezTo>
                  <a:cubicBezTo>
                    <a:pt x="38" y="28"/>
                    <a:pt x="38" y="28"/>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7"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6"/>
                    <a:pt x="38" y="26"/>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8" y="27"/>
                    <a:pt x="38" y="27"/>
                    <a:pt x="38"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7"/>
                  </a:cubicBezTo>
                  <a:cubicBezTo>
                    <a:pt x="37" y="27"/>
                    <a:pt x="37" y="27"/>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8" y="26"/>
                    <a:pt x="38" y="26"/>
                    <a:pt x="38"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7" y="26"/>
                    <a:pt x="37" y="26"/>
                  </a:cubicBezTo>
                  <a:cubicBezTo>
                    <a:pt x="37"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6"/>
                    <a:pt x="38" y="26"/>
                  </a:cubicBezTo>
                  <a:cubicBezTo>
                    <a:pt x="38" y="26"/>
                    <a:pt x="38" y="26"/>
                    <a:pt x="38" y="26"/>
                  </a:cubicBezTo>
                  <a:cubicBezTo>
                    <a:pt x="38" y="26"/>
                    <a:pt x="38" y="26"/>
                    <a:pt x="38" y="26"/>
                  </a:cubicBezTo>
                  <a:cubicBezTo>
                    <a:pt x="38" y="26"/>
                    <a:pt x="38" y="26"/>
                    <a:pt x="38" y="26"/>
                  </a:cubicBezTo>
                  <a:cubicBezTo>
                    <a:pt x="38" y="25"/>
                    <a:pt x="38" y="25"/>
                    <a:pt x="38" y="25"/>
                  </a:cubicBezTo>
                  <a:cubicBezTo>
                    <a:pt x="38" y="25"/>
                    <a:pt x="38" y="25"/>
                    <a:pt x="38" y="25"/>
                  </a:cubicBezTo>
                  <a:cubicBezTo>
                    <a:pt x="38" y="25"/>
                    <a:pt x="38" y="25"/>
                    <a:pt x="38" y="25"/>
                  </a:cubicBezTo>
                  <a:cubicBezTo>
                    <a:pt x="38" y="25"/>
                    <a:pt x="38" y="25"/>
                    <a:pt x="38" y="25"/>
                  </a:cubicBezTo>
                  <a:cubicBezTo>
                    <a:pt x="38" y="25"/>
                    <a:pt x="38" y="25"/>
                    <a:pt x="38" y="25"/>
                  </a:cubicBezTo>
                  <a:cubicBezTo>
                    <a:pt x="38" y="25"/>
                    <a:pt x="38" y="25"/>
                    <a:pt x="38" y="25"/>
                  </a:cubicBezTo>
                  <a:cubicBezTo>
                    <a:pt x="38" y="25"/>
                    <a:pt x="38" y="25"/>
                    <a:pt x="38" y="25"/>
                  </a:cubicBezTo>
                  <a:cubicBezTo>
                    <a:pt x="38" y="25"/>
                    <a:pt x="38" y="25"/>
                    <a:pt x="38" y="25"/>
                  </a:cubicBezTo>
                  <a:cubicBezTo>
                    <a:pt x="38"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5"/>
                    <a:pt x="39" y="25"/>
                  </a:cubicBezTo>
                  <a:cubicBezTo>
                    <a:pt x="39" y="25"/>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39" y="23"/>
                    <a:pt x="39" y="23"/>
                    <a:pt x="39"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2"/>
                  </a:cubicBezTo>
                  <a:cubicBezTo>
                    <a:pt x="40" y="22"/>
                    <a:pt x="40" y="22"/>
                    <a:pt x="40" y="22"/>
                  </a:cubicBezTo>
                  <a:cubicBezTo>
                    <a:pt x="40" y="23"/>
                    <a:pt x="40" y="23"/>
                    <a:pt x="40" y="23"/>
                  </a:cubicBezTo>
                  <a:cubicBezTo>
                    <a:pt x="40" y="23"/>
                    <a:pt x="40" y="23"/>
                    <a:pt x="40" y="23"/>
                  </a:cubicBezTo>
                  <a:cubicBezTo>
                    <a:pt x="40" y="23"/>
                    <a:pt x="40" y="23"/>
                    <a:pt x="40" y="23"/>
                  </a:cubicBezTo>
                  <a:cubicBezTo>
                    <a:pt x="40" y="23"/>
                    <a:pt x="40" y="23"/>
                    <a:pt x="40" y="22"/>
                  </a:cubicBezTo>
                  <a:cubicBezTo>
                    <a:pt x="40" y="22"/>
                    <a:pt x="40" y="22"/>
                    <a:pt x="40" y="22"/>
                  </a:cubicBezTo>
                  <a:cubicBezTo>
                    <a:pt x="40" y="22"/>
                    <a:pt x="40" y="22"/>
                    <a:pt x="40" y="22"/>
                  </a:cubicBezTo>
                  <a:cubicBezTo>
                    <a:pt x="40" y="22"/>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2"/>
                  </a:cubicBezTo>
                  <a:cubicBezTo>
                    <a:pt x="40" y="22"/>
                    <a:pt x="40" y="22"/>
                    <a:pt x="40" y="22"/>
                  </a:cubicBezTo>
                  <a:cubicBezTo>
                    <a:pt x="40" y="22"/>
                    <a:pt x="40" y="22"/>
                    <a:pt x="40" y="22"/>
                  </a:cubicBezTo>
                  <a:cubicBezTo>
                    <a:pt x="40" y="22"/>
                    <a:pt x="40" y="22"/>
                    <a:pt x="40" y="22"/>
                  </a:cubicBezTo>
                  <a:cubicBezTo>
                    <a:pt x="41" y="22"/>
                    <a:pt x="41" y="22"/>
                    <a:pt x="40"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0" y="22"/>
                    <a:pt x="40" y="22"/>
                  </a:cubicBezTo>
                  <a:cubicBezTo>
                    <a:pt x="40" y="22"/>
                    <a:pt x="40"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1" y="22"/>
                  </a:cubicBezTo>
                  <a:cubicBezTo>
                    <a:pt x="41" y="22"/>
                    <a:pt x="41"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2" y="22"/>
                    <a:pt x="42" y="22"/>
                  </a:cubicBezTo>
                  <a:cubicBezTo>
                    <a:pt x="42"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2"/>
                    <a:pt x="43" y="22"/>
                  </a:cubicBezTo>
                  <a:cubicBezTo>
                    <a:pt x="43" y="22"/>
                    <a:pt x="43" y="23"/>
                    <a:pt x="43" y="22"/>
                  </a:cubicBezTo>
                  <a:cubicBezTo>
                    <a:pt x="43" y="22"/>
                    <a:pt x="43" y="22"/>
                    <a:pt x="43" y="22"/>
                  </a:cubicBezTo>
                  <a:cubicBezTo>
                    <a:pt x="43" y="22"/>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2"/>
                    <a:pt x="43" y="22"/>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4" y="23"/>
                  </a:cubicBezTo>
                  <a:cubicBezTo>
                    <a:pt x="44" y="23"/>
                    <a:pt x="44" y="23"/>
                    <a:pt x="44" y="23"/>
                  </a:cubicBezTo>
                  <a:cubicBezTo>
                    <a:pt x="44" y="23"/>
                    <a:pt x="44" y="23"/>
                    <a:pt x="44" y="23"/>
                  </a:cubicBezTo>
                  <a:cubicBezTo>
                    <a:pt x="44" y="23"/>
                    <a:pt x="44" y="23"/>
                    <a:pt x="44" y="23"/>
                  </a:cubicBezTo>
                  <a:cubicBezTo>
                    <a:pt x="44" y="23"/>
                    <a:pt x="44" y="23"/>
                    <a:pt x="44" y="23"/>
                  </a:cubicBezTo>
                  <a:cubicBezTo>
                    <a:pt x="44" y="23"/>
                    <a:pt x="44" y="23"/>
                    <a:pt x="44" y="23"/>
                  </a:cubicBezTo>
                  <a:cubicBezTo>
                    <a:pt x="44" y="23"/>
                    <a:pt x="44" y="23"/>
                    <a:pt x="44" y="23"/>
                  </a:cubicBezTo>
                  <a:cubicBezTo>
                    <a:pt x="44" y="23"/>
                    <a:pt x="44" y="23"/>
                    <a:pt x="44" y="23"/>
                  </a:cubicBezTo>
                  <a:cubicBezTo>
                    <a:pt x="44" y="23"/>
                    <a:pt x="44" y="23"/>
                    <a:pt x="44" y="23"/>
                  </a:cubicBezTo>
                  <a:cubicBezTo>
                    <a:pt x="44" y="23"/>
                    <a:pt x="44" y="23"/>
                    <a:pt x="44" y="23"/>
                  </a:cubicBezTo>
                  <a:cubicBezTo>
                    <a:pt x="44" y="23"/>
                    <a:pt x="44" y="23"/>
                    <a:pt x="44" y="23"/>
                  </a:cubicBezTo>
                  <a:cubicBezTo>
                    <a:pt x="44" y="23"/>
                    <a:pt x="44" y="23"/>
                    <a:pt x="44" y="23"/>
                  </a:cubicBezTo>
                  <a:cubicBezTo>
                    <a:pt x="44" y="23"/>
                    <a:pt x="44" y="23"/>
                    <a:pt x="44" y="23"/>
                  </a:cubicBezTo>
                  <a:cubicBezTo>
                    <a:pt x="44" y="23"/>
                    <a:pt x="44" y="23"/>
                    <a:pt x="44" y="23"/>
                  </a:cubicBezTo>
                  <a:cubicBezTo>
                    <a:pt x="44" y="23"/>
                    <a:pt x="44" y="23"/>
                    <a:pt x="44" y="23"/>
                  </a:cubicBezTo>
                  <a:cubicBezTo>
                    <a:pt x="44" y="23"/>
                    <a:pt x="44" y="23"/>
                    <a:pt x="44" y="23"/>
                  </a:cubicBezTo>
                  <a:cubicBezTo>
                    <a:pt x="44" y="23"/>
                    <a:pt x="44" y="23"/>
                    <a:pt x="44" y="23"/>
                  </a:cubicBezTo>
                  <a:cubicBezTo>
                    <a:pt x="44" y="23"/>
                    <a:pt x="44" y="23"/>
                    <a:pt x="44" y="23"/>
                  </a:cubicBezTo>
                  <a:cubicBezTo>
                    <a:pt x="44" y="23"/>
                    <a:pt x="45" y="23"/>
                    <a:pt x="45" y="23"/>
                  </a:cubicBezTo>
                  <a:cubicBezTo>
                    <a:pt x="45" y="23"/>
                    <a:pt x="45" y="23"/>
                    <a:pt x="45" y="23"/>
                  </a:cubicBezTo>
                  <a:cubicBezTo>
                    <a:pt x="45" y="23"/>
                    <a:pt x="45" y="23"/>
                    <a:pt x="45" y="23"/>
                  </a:cubicBezTo>
                  <a:cubicBezTo>
                    <a:pt x="45" y="23"/>
                    <a:pt x="45" y="23"/>
                    <a:pt x="45" y="23"/>
                  </a:cubicBezTo>
                  <a:cubicBezTo>
                    <a:pt x="45" y="23"/>
                    <a:pt x="45" y="23"/>
                    <a:pt x="45" y="23"/>
                  </a:cubicBezTo>
                  <a:cubicBezTo>
                    <a:pt x="45" y="23"/>
                    <a:pt x="45" y="23"/>
                    <a:pt x="45" y="23"/>
                  </a:cubicBezTo>
                  <a:cubicBezTo>
                    <a:pt x="45" y="23"/>
                    <a:pt x="45" y="23"/>
                    <a:pt x="45" y="23"/>
                  </a:cubicBezTo>
                  <a:cubicBezTo>
                    <a:pt x="45" y="23"/>
                    <a:pt x="45" y="23"/>
                    <a:pt x="45" y="23"/>
                  </a:cubicBezTo>
                  <a:cubicBezTo>
                    <a:pt x="45" y="23"/>
                    <a:pt x="45" y="23"/>
                    <a:pt x="45" y="23"/>
                  </a:cubicBezTo>
                  <a:cubicBezTo>
                    <a:pt x="45" y="23"/>
                    <a:pt x="45" y="23"/>
                    <a:pt x="45" y="23"/>
                  </a:cubicBezTo>
                  <a:cubicBezTo>
                    <a:pt x="45" y="23"/>
                    <a:pt x="45" y="23"/>
                    <a:pt x="45" y="23"/>
                  </a:cubicBezTo>
                  <a:cubicBezTo>
                    <a:pt x="45" y="23"/>
                    <a:pt x="45" y="23"/>
                    <a:pt x="45" y="23"/>
                  </a:cubicBezTo>
                  <a:cubicBezTo>
                    <a:pt x="45" y="23"/>
                    <a:pt x="45" y="23"/>
                    <a:pt x="45" y="23"/>
                  </a:cubicBezTo>
                  <a:cubicBezTo>
                    <a:pt x="45" y="23"/>
                    <a:pt x="45" y="23"/>
                    <a:pt x="45" y="23"/>
                  </a:cubicBezTo>
                  <a:cubicBezTo>
                    <a:pt x="45" y="23"/>
                    <a:pt x="45" y="23"/>
                    <a:pt x="45" y="23"/>
                  </a:cubicBezTo>
                  <a:cubicBezTo>
                    <a:pt x="45" y="23"/>
                    <a:pt x="45" y="23"/>
                    <a:pt x="45" y="23"/>
                  </a:cubicBezTo>
                  <a:cubicBezTo>
                    <a:pt x="45" y="23"/>
                    <a:pt x="45" y="23"/>
                    <a:pt x="45" y="23"/>
                  </a:cubicBezTo>
                  <a:cubicBezTo>
                    <a:pt x="45" y="23"/>
                    <a:pt x="45" y="23"/>
                    <a:pt x="45" y="23"/>
                  </a:cubicBezTo>
                  <a:cubicBezTo>
                    <a:pt x="45" y="23"/>
                    <a:pt x="45" y="23"/>
                    <a:pt x="45" y="23"/>
                  </a:cubicBezTo>
                  <a:cubicBezTo>
                    <a:pt x="45" y="23"/>
                    <a:pt x="45" y="23"/>
                    <a:pt x="45" y="23"/>
                  </a:cubicBezTo>
                  <a:cubicBezTo>
                    <a:pt x="45" y="23"/>
                    <a:pt x="45" y="23"/>
                    <a:pt x="45" y="23"/>
                  </a:cubicBezTo>
                  <a:cubicBezTo>
                    <a:pt x="45" y="23"/>
                    <a:pt x="45" y="23"/>
                    <a:pt x="45" y="23"/>
                  </a:cubicBezTo>
                  <a:cubicBezTo>
                    <a:pt x="45" y="23"/>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4"/>
                  </a:cubicBezTo>
                  <a:cubicBezTo>
                    <a:pt x="44" y="24"/>
                    <a:pt x="44" y="24"/>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4"/>
                    <a:pt x="44" y="24"/>
                  </a:cubicBezTo>
                  <a:cubicBezTo>
                    <a:pt x="44" y="24"/>
                    <a:pt x="44" y="24"/>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5" y="24"/>
                  </a:cubicBezTo>
                  <a:cubicBezTo>
                    <a:pt x="45" y="24"/>
                    <a:pt x="45"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5" y="23"/>
                  </a:cubicBezTo>
                  <a:cubicBezTo>
                    <a:pt x="45" y="23"/>
                    <a:pt x="45" y="23"/>
                    <a:pt x="45" y="23"/>
                  </a:cubicBezTo>
                  <a:cubicBezTo>
                    <a:pt x="45" y="23"/>
                    <a:pt x="45" y="23"/>
                    <a:pt x="45" y="23"/>
                  </a:cubicBezTo>
                  <a:cubicBezTo>
                    <a:pt x="45" y="23"/>
                    <a:pt x="45" y="23"/>
                    <a:pt x="45" y="23"/>
                  </a:cubicBezTo>
                  <a:cubicBezTo>
                    <a:pt x="45" y="23"/>
                    <a:pt x="45" y="23"/>
                    <a:pt x="45"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4"/>
                    <a:pt x="46" y="24"/>
                  </a:cubicBezTo>
                  <a:cubicBezTo>
                    <a:pt x="46" y="24"/>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6" y="23"/>
                    <a:pt x="46" y="23"/>
                  </a:cubicBezTo>
                  <a:cubicBezTo>
                    <a:pt x="46" y="23"/>
                    <a:pt x="47" y="23"/>
                    <a:pt x="47" y="23"/>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2"/>
                    <a:pt x="47" y="22"/>
                  </a:cubicBezTo>
                  <a:cubicBezTo>
                    <a:pt x="47" y="23"/>
                    <a:pt x="47" y="23"/>
                    <a:pt x="47" y="23"/>
                  </a:cubicBezTo>
                  <a:cubicBezTo>
                    <a:pt x="47" y="23"/>
                    <a:pt x="47" y="23"/>
                    <a:pt x="47" y="23"/>
                  </a:cubicBezTo>
                  <a:cubicBezTo>
                    <a:pt x="47" y="23"/>
                    <a:pt x="47" y="23"/>
                    <a:pt x="47" y="23"/>
                  </a:cubicBezTo>
                  <a:cubicBezTo>
                    <a:pt x="47" y="23"/>
                    <a:pt x="47" y="23"/>
                    <a:pt x="47" y="23"/>
                  </a:cubicBezTo>
                  <a:cubicBezTo>
                    <a:pt x="47" y="23"/>
                    <a:pt x="47" y="23"/>
                    <a:pt x="47" y="22"/>
                  </a:cubicBezTo>
                  <a:cubicBezTo>
                    <a:pt x="47" y="22"/>
                    <a:pt x="47" y="22"/>
                    <a:pt x="47" y="22"/>
                  </a:cubicBezTo>
                  <a:cubicBezTo>
                    <a:pt x="47" y="22"/>
                    <a:pt x="47" y="22"/>
                    <a:pt x="47" y="22"/>
                  </a:cubicBezTo>
                  <a:cubicBezTo>
                    <a:pt x="47" y="22"/>
                    <a:pt x="47"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3"/>
                    <a:pt x="48" y="23"/>
                  </a:cubicBezTo>
                  <a:cubicBezTo>
                    <a:pt x="48" y="23"/>
                    <a:pt x="48" y="22"/>
                    <a:pt x="48" y="22"/>
                  </a:cubicBezTo>
                  <a:cubicBezTo>
                    <a:pt x="48" y="22"/>
                    <a:pt x="48" y="22"/>
                    <a:pt x="48" y="22"/>
                  </a:cubicBezTo>
                  <a:cubicBezTo>
                    <a:pt x="48" y="23"/>
                    <a:pt x="48" y="23"/>
                    <a:pt x="48" y="23"/>
                  </a:cubicBezTo>
                  <a:cubicBezTo>
                    <a:pt x="48" y="23"/>
                    <a:pt x="48" y="23"/>
                    <a:pt x="48" y="23"/>
                  </a:cubicBezTo>
                  <a:cubicBezTo>
                    <a:pt x="48" y="22"/>
                    <a:pt x="48" y="23"/>
                    <a:pt x="48" y="22"/>
                  </a:cubicBezTo>
                  <a:cubicBezTo>
                    <a:pt x="48" y="22"/>
                    <a:pt x="48" y="22"/>
                    <a:pt x="48" y="22"/>
                  </a:cubicBezTo>
                  <a:cubicBezTo>
                    <a:pt x="48" y="22"/>
                    <a:pt x="48" y="22"/>
                    <a:pt x="48" y="22"/>
                  </a:cubicBezTo>
                  <a:cubicBezTo>
                    <a:pt x="48" y="22"/>
                    <a:pt x="48" y="22"/>
                    <a:pt x="48" y="22"/>
                  </a:cubicBezTo>
                  <a:cubicBezTo>
                    <a:pt x="48"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3"/>
                  </a:cubicBezTo>
                  <a:cubicBezTo>
                    <a:pt x="49" y="23"/>
                    <a:pt x="49" y="23"/>
                    <a:pt x="49" y="23"/>
                  </a:cubicBezTo>
                  <a:cubicBezTo>
                    <a:pt x="49" y="23"/>
                    <a:pt x="49" y="23"/>
                    <a:pt x="49" y="23"/>
                  </a:cubicBezTo>
                  <a:cubicBezTo>
                    <a:pt x="49" y="23"/>
                    <a:pt x="49" y="23"/>
                    <a:pt x="49" y="23"/>
                  </a:cubicBezTo>
                  <a:cubicBezTo>
                    <a:pt x="49" y="23"/>
                    <a:pt x="49" y="23"/>
                    <a:pt x="49" y="23"/>
                  </a:cubicBezTo>
                  <a:cubicBezTo>
                    <a:pt x="49" y="23"/>
                    <a:pt x="49" y="23"/>
                    <a:pt x="49" y="23"/>
                  </a:cubicBezTo>
                  <a:cubicBezTo>
                    <a:pt x="49" y="23"/>
                    <a:pt x="49" y="23"/>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2"/>
                    <a:pt x="48" y="22"/>
                    <a:pt x="48" y="22"/>
                  </a:cubicBezTo>
                  <a:cubicBezTo>
                    <a:pt x="48" y="21"/>
                    <a:pt x="48" y="21"/>
                    <a:pt x="48" y="21"/>
                  </a:cubicBezTo>
                  <a:cubicBezTo>
                    <a:pt x="48" y="21"/>
                    <a:pt x="48" y="21"/>
                    <a:pt x="48" y="21"/>
                  </a:cubicBezTo>
                  <a:cubicBezTo>
                    <a:pt x="48" y="21"/>
                    <a:pt x="48" y="21"/>
                    <a:pt x="48" y="21"/>
                  </a:cubicBezTo>
                  <a:cubicBezTo>
                    <a:pt x="48" y="21"/>
                    <a:pt x="48" y="21"/>
                    <a:pt x="48" y="21"/>
                  </a:cubicBezTo>
                  <a:cubicBezTo>
                    <a:pt x="48" y="21"/>
                    <a:pt x="48" y="21"/>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49" y="22"/>
                  </a:cubicBezTo>
                  <a:cubicBezTo>
                    <a:pt x="49" y="22"/>
                    <a:pt x="49"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2"/>
                  </a:cubicBezTo>
                  <a:cubicBezTo>
                    <a:pt x="50" y="22"/>
                    <a:pt x="50" y="22"/>
                    <a:pt x="50" y="21"/>
                  </a:cubicBezTo>
                  <a:cubicBezTo>
                    <a:pt x="50" y="21"/>
                    <a:pt x="50" y="21"/>
                    <a:pt x="50" y="21"/>
                  </a:cubicBezTo>
                  <a:cubicBezTo>
                    <a:pt x="50" y="21"/>
                    <a:pt x="50" y="21"/>
                    <a:pt x="50" y="21"/>
                  </a:cubicBezTo>
                  <a:cubicBezTo>
                    <a:pt x="50" y="21"/>
                    <a:pt x="50" y="21"/>
                    <a:pt x="50" y="21"/>
                  </a:cubicBezTo>
                  <a:cubicBezTo>
                    <a:pt x="50" y="21"/>
                    <a:pt x="50" y="21"/>
                    <a:pt x="50" y="21"/>
                  </a:cubicBezTo>
                  <a:cubicBezTo>
                    <a:pt x="50" y="21"/>
                    <a:pt x="50" y="21"/>
                    <a:pt x="50" y="21"/>
                  </a:cubicBezTo>
                  <a:cubicBezTo>
                    <a:pt x="50" y="21"/>
                    <a:pt x="50" y="21"/>
                    <a:pt x="50" y="21"/>
                  </a:cubicBezTo>
                  <a:cubicBezTo>
                    <a:pt x="50" y="21"/>
                    <a:pt x="50" y="21"/>
                    <a:pt x="50" y="21"/>
                  </a:cubicBezTo>
                  <a:cubicBezTo>
                    <a:pt x="50" y="21"/>
                    <a:pt x="50" y="21"/>
                    <a:pt x="50" y="21"/>
                  </a:cubicBezTo>
                  <a:cubicBezTo>
                    <a:pt x="50" y="21"/>
                    <a:pt x="50" y="21"/>
                    <a:pt x="50" y="21"/>
                  </a:cubicBezTo>
                  <a:cubicBezTo>
                    <a:pt x="50" y="21"/>
                    <a:pt x="50" y="21"/>
                    <a:pt x="50" y="21"/>
                  </a:cubicBezTo>
                  <a:cubicBezTo>
                    <a:pt x="50" y="21"/>
                    <a:pt x="50" y="21"/>
                    <a:pt x="50" y="21"/>
                  </a:cubicBezTo>
                  <a:cubicBezTo>
                    <a:pt x="50" y="21"/>
                    <a:pt x="50" y="21"/>
                    <a:pt x="50" y="21"/>
                  </a:cubicBezTo>
                  <a:cubicBezTo>
                    <a:pt x="50" y="21"/>
                    <a:pt x="50" y="21"/>
                    <a:pt x="50" y="21"/>
                  </a:cubicBezTo>
                  <a:cubicBezTo>
                    <a:pt x="50" y="21"/>
                    <a:pt x="50" y="21"/>
                    <a:pt x="50" y="21"/>
                  </a:cubicBezTo>
                  <a:cubicBezTo>
                    <a:pt x="50" y="21"/>
                    <a:pt x="50" y="21"/>
                    <a:pt x="50" y="21"/>
                  </a:cubicBezTo>
                  <a:cubicBezTo>
                    <a:pt x="50" y="21"/>
                    <a:pt x="50" y="21"/>
                    <a:pt x="50" y="21"/>
                  </a:cubicBezTo>
                  <a:cubicBezTo>
                    <a:pt x="50" y="21"/>
                    <a:pt x="50" y="21"/>
                    <a:pt x="50" y="21"/>
                  </a:cubicBezTo>
                  <a:cubicBezTo>
                    <a:pt x="50" y="21"/>
                    <a:pt x="50" y="21"/>
                    <a:pt x="50" y="21"/>
                  </a:cubicBezTo>
                  <a:cubicBezTo>
                    <a:pt x="50" y="21"/>
                    <a:pt x="50" y="21"/>
                    <a:pt x="50" y="21"/>
                  </a:cubicBezTo>
                  <a:cubicBezTo>
                    <a:pt x="50" y="21"/>
                    <a:pt x="50" y="21"/>
                    <a:pt x="50" y="21"/>
                  </a:cubicBezTo>
                  <a:cubicBezTo>
                    <a:pt x="50" y="21"/>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0" y="20"/>
                  </a:cubicBezTo>
                  <a:cubicBezTo>
                    <a:pt x="50" y="20"/>
                    <a:pt x="50"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1" y="23"/>
                  </a:cubicBezTo>
                  <a:cubicBezTo>
                    <a:pt x="51" y="23"/>
                    <a:pt x="51"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3"/>
                    <a:pt x="52" y="23"/>
                  </a:cubicBezTo>
                  <a:cubicBezTo>
                    <a:pt x="52" y="23"/>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3" y="22"/>
                  </a:cubicBezTo>
                  <a:cubicBezTo>
                    <a:pt x="53" y="22"/>
                    <a:pt x="53"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1" y="21"/>
                  </a:cubicBezTo>
                  <a:cubicBezTo>
                    <a:pt x="51" y="21"/>
                    <a:pt x="51" y="21"/>
                    <a:pt x="51" y="21"/>
                  </a:cubicBezTo>
                  <a:cubicBezTo>
                    <a:pt x="51" y="21"/>
                    <a:pt x="51" y="21"/>
                    <a:pt x="51" y="21"/>
                  </a:cubicBezTo>
                  <a:cubicBezTo>
                    <a:pt x="52" y="21"/>
                    <a:pt x="52" y="21"/>
                    <a:pt x="52" y="21"/>
                  </a:cubicBezTo>
                  <a:cubicBezTo>
                    <a:pt x="51" y="21"/>
                    <a:pt x="52" y="21"/>
                    <a:pt x="52" y="21"/>
                  </a:cubicBezTo>
                  <a:cubicBezTo>
                    <a:pt x="52" y="21"/>
                    <a:pt x="52" y="21"/>
                    <a:pt x="52" y="21"/>
                  </a:cubicBezTo>
                  <a:cubicBezTo>
                    <a:pt x="52"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1" y="20"/>
                    <a:pt x="51" y="20"/>
                  </a:cubicBezTo>
                  <a:cubicBezTo>
                    <a:pt x="51" y="20"/>
                    <a:pt x="52" y="20"/>
                    <a:pt x="52" y="20"/>
                  </a:cubicBezTo>
                  <a:cubicBezTo>
                    <a:pt x="52" y="20"/>
                    <a:pt x="52" y="20"/>
                    <a:pt x="52" y="20"/>
                  </a:cubicBezTo>
                  <a:cubicBezTo>
                    <a:pt x="51" y="20"/>
                    <a:pt x="51" y="20"/>
                    <a:pt x="51" y="20"/>
                  </a:cubicBezTo>
                  <a:cubicBezTo>
                    <a:pt x="51" y="20"/>
                    <a:pt x="51" y="20"/>
                    <a:pt x="51" y="20"/>
                  </a:cubicBezTo>
                  <a:cubicBezTo>
                    <a:pt x="51"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1"/>
                  </a:cubicBezTo>
                  <a:cubicBezTo>
                    <a:pt x="52" y="21"/>
                    <a:pt x="52" y="21"/>
                    <a:pt x="52" y="21"/>
                  </a:cubicBezTo>
                  <a:cubicBezTo>
                    <a:pt x="52" y="21"/>
                    <a:pt x="52" y="21"/>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2" y="20"/>
                  </a:cubicBezTo>
                  <a:cubicBezTo>
                    <a:pt x="52" y="20"/>
                    <a:pt x="52"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3" y="21"/>
                  </a:cubicBezTo>
                  <a:cubicBezTo>
                    <a:pt x="53" y="21"/>
                    <a:pt x="53" y="21"/>
                    <a:pt x="53" y="21"/>
                  </a:cubicBezTo>
                  <a:cubicBezTo>
                    <a:pt x="53" y="21"/>
                    <a:pt x="53" y="21"/>
                    <a:pt x="53" y="21"/>
                  </a:cubicBezTo>
                  <a:cubicBezTo>
                    <a:pt x="53" y="21"/>
                    <a:pt x="53" y="21"/>
                    <a:pt x="53" y="21"/>
                  </a:cubicBezTo>
                  <a:cubicBezTo>
                    <a:pt x="53" y="21"/>
                    <a:pt x="53" y="21"/>
                    <a:pt x="54" y="21"/>
                  </a:cubicBezTo>
                  <a:cubicBezTo>
                    <a:pt x="54" y="21"/>
                    <a:pt x="54" y="21"/>
                    <a:pt x="54" y="21"/>
                  </a:cubicBezTo>
                  <a:cubicBezTo>
                    <a:pt x="54" y="21"/>
                    <a:pt x="54" y="21"/>
                    <a:pt x="53" y="21"/>
                  </a:cubicBezTo>
                  <a:cubicBezTo>
                    <a:pt x="53" y="21"/>
                    <a:pt x="53" y="21"/>
                    <a:pt x="53" y="21"/>
                  </a:cubicBezTo>
                  <a:cubicBezTo>
                    <a:pt x="53" y="21"/>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2" y="20"/>
                  </a:cubicBezTo>
                  <a:cubicBezTo>
                    <a:pt x="52" y="20"/>
                    <a:pt x="52" y="20"/>
                    <a:pt x="52" y="20"/>
                  </a:cubicBezTo>
                  <a:cubicBezTo>
                    <a:pt x="52" y="20"/>
                    <a:pt x="52" y="20"/>
                    <a:pt x="52" y="20"/>
                  </a:cubicBezTo>
                  <a:cubicBezTo>
                    <a:pt x="52" y="20"/>
                    <a:pt x="52" y="20"/>
                    <a:pt x="52" y="20"/>
                  </a:cubicBezTo>
                  <a:cubicBezTo>
                    <a:pt x="52" y="20"/>
                    <a:pt x="52" y="20"/>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2" y="19"/>
                    <a:pt x="52" y="19"/>
                  </a:cubicBezTo>
                  <a:cubicBezTo>
                    <a:pt x="52" y="19"/>
                    <a:pt x="53" y="19"/>
                    <a:pt x="53" y="19"/>
                  </a:cubicBezTo>
                  <a:cubicBezTo>
                    <a:pt x="53" y="19"/>
                    <a:pt x="53" y="19"/>
                    <a:pt x="53" y="19"/>
                  </a:cubicBezTo>
                  <a:cubicBezTo>
                    <a:pt x="53" y="19"/>
                    <a:pt x="53" y="19"/>
                    <a:pt x="53" y="19"/>
                  </a:cubicBezTo>
                  <a:cubicBezTo>
                    <a:pt x="53" y="19"/>
                    <a:pt x="53" y="19"/>
                    <a:pt x="53" y="19"/>
                  </a:cubicBezTo>
                  <a:cubicBezTo>
                    <a:pt x="53" y="19"/>
                    <a:pt x="53" y="19"/>
                    <a:pt x="53" y="19"/>
                  </a:cubicBezTo>
                  <a:cubicBezTo>
                    <a:pt x="53" y="19"/>
                    <a:pt x="53" y="19"/>
                    <a:pt x="53" y="19"/>
                  </a:cubicBezTo>
                  <a:cubicBezTo>
                    <a:pt x="53" y="19"/>
                    <a:pt x="53" y="19"/>
                    <a:pt x="53" y="18"/>
                  </a:cubicBezTo>
                  <a:cubicBezTo>
                    <a:pt x="53" y="18"/>
                    <a:pt x="53" y="18"/>
                    <a:pt x="53" y="18"/>
                  </a:cubicBezTo>
                  <a:cubicBezTo>
                    <a:pt x="53" y="18"/>
                    <a:pt x="53" y="18"/>
                    <a:pt x="53" y="18"/>
                  </a:cubicBezTo>
                  <a:cubicBezTo>
                    <a:pt x="53" y="18"/>
                    <a:pt x="53" y="18"/>
                    <a:pt x="53" y="18"/>
                  </a:cubicBezTo>
                  <a:cubicBezTo>
                    <a:pt x="53" y="18"/>
                    <a:pt x="53" y="19"/>
                    <a:pt x="53" y="19"/>
                  </a:cubicBezTo>
                  <a:cubicBezTo>
                    <a:pt x="53" y="19"/>
                    <a:pt x="53" y="19"/>
                    <a:pt x="53" y="19"/>
                  </a:cubicBezTo>
                  <a:cubicBezTo>
                    <a:pt x="53" y="19"/>
                    <a:pt x="53" y="19"/>
                    <a:pt x="53" y="19"/>
                  </a:cubicBezTo>
                  <a:cubicBezTo>
                    <a:pt x="53" y="19"/>
                    <a:pt x="53" y="19"/>
                    <a:pt x="53" y="19"/>
                  </a:cubicBezTo>
                  <a:cubicBezTo>
                    <a:pt x="53" y="19"/>
                    <a:pt x="53" y="19"/>
                    <a:pt x="53" y="19"/>
                  </a:cubicBezTo>
                  <a:cubicBezTo>
                    <a:pt x="53" y="19"/>
                    <a:pt x="53" y="19"/>
                    <a:pt x="53" y="19"/>
                  </a:cubicBezTo>
                  <a:cubicBezTo>
                    <a:pt x="53" y="19"/>
                    <a:pt x="53" y="19"/>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7"/>
                    <a:pt x="53" y="17"/>
                    <a:pt x="53" y="17"/>
                  </a:cubicBezTo>
                  <a:cubicBezTo>
                    <a:pt x="53" y="17"/>
                    <a:pt x="53" y="17"/>
                    <a:pt x="53" y="17"/>
                  </a:cubicBezTo>
                  <a:cubicBezTo>
                    <a:pt x="53" y="17"/>
                    <a:pt x="53" y="17"/>
                    <a:pt x="53" y="17"/>
                  </a:cubicBezTo>
                  <a:cubicBezTo>
                    <a:pt x="53" y="17"/>
                    <a:pt x="53" y="17"/>
                    <a:pt x="53" y="17"/>
                  </a:cubicBezTo>
                  <a:cubicBezTo>
                    <a:pt x="53" y="17"/>
                    <a:pt x="53" y="17"/>
                    <a:pt x="53" y="17"/>
                  </a:cubicBezTo>
                  <a:cubicBezTo>
                    <a:pt x="53" y="17"/>
                    <a:pt x="53" y="17"/>
                    <a:pt x="53" y="17"/>
                  </a:cubicBezTo>
                  <a:cubicBezTo>
                    <a:pt x="53" y="17"/>
                    <a:pt x="53" y="17"/>
                    <a:pt x="53" y="17"/>
                  </a:cubicBezTo>
                  <a:cubicBezTo>
                    <a:pt x="53" y="17"/>
                    <a:pt x="53" y="17"/>
                    <a:pt x="53" y="17"/>
                  </a:cubicBezTo>
                  <a:cubicBezTo>
                    <a:pt x="53" y="17"/>
                    <a:pt x="53" y="17"/>
                    <a:pt x="53" y="17"/>
                  </a:cubicBezTo>
                  <a:cubicBezTo>
                    <a:pt x="53" y="17"/>
                    <a:pt x="53" y="17"/>
                    <a:pt x="53" y="17"/>
                  </a:cubicBezTo>
                  <a:cubicBezTo>
                    <a:pt x="53" y="17"/>
                    <a:pt x="53" y="17"/>
                    <a:pt x="53" y="17"/>
                  </a:cubicBezTo>
                  <a:cubicBezTo>
                    <a:pt x="49" y="13"/>
                    <a:pt x="43" y="11"/>
                    <a:pt x="37" y="11"/>
                  </a:cubicBezTo>
                  <a:cubicBezTo>
                    <a:pt x="33" y="11"/>
                    <a:pt x="30" y="12"/>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6" y="13"/>
                    <a:pt x="26" y="13"/>
                    <a:pt x="26" y="13"/>
                  </a:cubicBezTo>
                  <a:cubicBezTo>
                    <a:pt x="26" y="13"/>
                    <a:pt x="26" y="13"/>
                    <a:pt x="26" y="13"/>
                  </a:cubicBezTo>
                  <a:cubicBezTo>
                    <a:pt x="26" y="13"/>
                    <a:pt x="26" y="13"/>
                    <a:pt x="26" y="13"/>
                  </a:cubicBezTo>
                  <a:cubicBezTo>
                    <a:pt x="26" y="13"/>
                    <a:pt x="26" y="13"/>
                    <a:pt x="26" y="13"/>
                  </a:cubicBezTo>
                  <a:cubicBezTo>
                    <a:pt x="26" y="13"/>
                    <a:pt x="26" y="13"/>
                    <a:pt x="26" y="13"/>
                  </a:cubicBezTo>
                  <a:cubicBezTo>
                    <a:pt x="26" y="13"/>
                    <a:pt x="26" y="13"/>
                    <a:pt x="26" y="13"/>
                  </a:cubicBezTo>
                  <a:cubicBezTo>
                    <a:pt x="26" y="13"/>
                    <a:pt x="26" y="13"/>
                    <a:pt x="26" y="13"/>
                  </a:cubicBezTo>
                  <a:cubicBezTo>
                    <a:pt x="26" y="13"/>
                    <a:pt x="26" y="13"/>
                    <a:pt x="26" y="13"/>
                  </a:cubicBezTo>
                  <a:cubicBezTo>
                    <a:pt x="26" y="13"/>
                    <a:pt x="26" y="13"/>
                    <a:pt x="26" y="13"/>
                  </a:cubicBezTo>
                  <a:cubicBezTo>
                    <a:pt x="26" y="14"/>
                    <a:pt x="25" y="14"/>
                    <a:pt x="25" y="14"/>
                  </a:cubicBezTo>
                  <a:cubicBezTo>
                    <a:pt x="25" y="14"/>
                    <a:pt x="25" y="14"/>
                    <a:pt x="25" y="14"/>
                  </a:cubicBezTo>
                  <a:cubicBezTo>
                    <a:pt x="25" y="14"/>
                    <a:pt x="25" y="14"/>
                    <a:pt x="25" y="14"/>
                  </a:cubicBezTo>
                  <a:cubicBezTo>
                    <a:pt x="25"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6" y="14"/>
                  </a:cubicBezTo>
                  <a:cubicBezTo>
                    <a:pt x="26" y="14"/>
                    <a:pt x="26"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5" y="14"/>
                    <a:pt x="25" y="14"/>
                  </a:cubicBezTo>
                  <a:cubicBezTo>
                    <a:pt x="25"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4"/>
                    <a:pt x="24" y="14"/>
                  </a:cubicBezTo>
                  <a:cubicBezTo>
                    <a:pt x="24" y="14"/>
                    <a:pt x="24" y="15"/>
                    <a:pt x="24" y="15"/>
                  </a:cubicBezTo>
                  <a:cubicBezTo>
                    <a:pt x="24" y="15"/>
                    <a:pt x="24" y="14"/>
                    <a:pt x="24" y="15"/>
                  </a:cubicBezTo>
                  <a:cubicBezTo>
                    <a:pt x="24" y="15"/>
                    <a:pt x="24" y="15"/>
                    <a:pt x="24" y="15"/>
                  </a:cubicBezTo>
                  <a:cubicBezTo>
                    <a:pt x="24" y="15"/>
                    <a:pt x="24" y="15"/>
                    <a:pt x="24" y="15"/>
                  </a:cubicBezTo>
                  <a:cubicBezTo>
                    <a:pt x="24" y="15"/>
                    <a:pt x="24" y="15"/>
                    <a:pt x="24" y="15"/>
                  </a:cubicBezTo>
                  <a:cubicBezTo>
                    <a:pt x="24" y="15"/>
                    <a:pt x="24" y="15"/>
                    <a:pt x="24" y="15"/>
                  </a:cubicBezTo>
                  <a:cubicBezTo>
                    <a:pt x="24" y="15"/>
                    <a:pt x="24" y="15"/>
                    <a:pt x="24" y="15"/>
                  </a:cubicBezTo>
                  <a:cubicBezTo>
                    <a:pt x="24" y="15"/>
                    <a:pt x="24" y="15"/>
                    <a:pt x="24" y="15"/>
                  </a:cubicBezTo>
                  <a:cubicBezTo>
                    <a:pt x="24" y="15"/>
                    <a:pt x="24" y="15"/>
                    <a:pt x="24" y="15"/>
                  </a:cubicBezTo>
                  <a:cubicBezTo>
                    <a:pt x="24" y="15"/>
                    <a:pt x="24" y="15"/>
                    <a:pt x="24" y="15"/>
                  </a:cubicBezTo>
                  <a:cubicBezTo>
                    <a:pt x="24" y="15"/>
                    <a:pt x="24" y="15"/>
                    <a:pt x="24" y="15"/>
                  </a:cubicBezTo>
                  <a:cubicBezTo>
                    <a:pt x="24" y="15"/>
                    <a:pt x="24" y="15"/>
                    <a:pt x="24" y="15"/>
                  </a:cubicBezTo>
                  <a:cubicBezTo>
                    <a:pt x="24" y="15"/>
                    <a:pt x="24" y="15"/>
                    <a:pt x="24" y="15"/>
                  </a:cubicBezTo>
                  <a:cubicBezTo>
                    <a:pt x="24" y="15"/>
                    <a:pt x="24" y="15"/>
                    <a:pt x="24" y="15"/>
                  </a:cubicBezTo>
                  <a:cubicBezTo>
                    <a:pt x="24" y="15"/>
                    <a:pt x="24" y="15"/>
                    <a:pt x="23" y="15"/>
                  </a:cubicBezTo>
                  <a:cubicBezTo>
                    <a:pt x="24" y="15"/>
                    <a:pt x="24" y="15"/>
                    <a:pt x="24" y="15"/>
                  </a:cubicBezTo>
                  <a:cubicBezTo>
                    <a:pt x="24" y="15"/>
                    <a:pt x="24" y="15"/>
                    <a:pt x="24" y="15"/>
                  </a:cubicBezTo>
                  <a:cubicBezTo>
                    <a:pt x="24" y="15"/>
                    <a:pt x="24" y="15"/>
                    <a:pt x="24" y="15"/>
                  </a:cubicBezTo>
                  <a:cubicBezTo>
                    <a:pt x="24" y="15"/>
                    <a:pt x="24" y="15"/>
                    <a:pt x="24" y="15"/>
                  </a:cubicBezTo>
                  <a:cubicBezTo>
                    <a:pt x="24" y="15"/>
                    <a:pt x="24" y="15"/>
                    <a:pt x="24"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5"/>
                  </a:cubicBezTo>
                  <a:cubicBezTo>
                    <a:pt x="23" y="15"/>
                    <a:pt x="23" y="15"/>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5"/>
                    <a:pt x="23" y="15"/>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2" y="16"/>
                    <a:pt x="22"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3" y="16"/>
                    <a:pt x="23" y="16"/>
                    <a:pt x="23"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1" y="16"/>
                  </a:cubicBezTo>
                  <a:cubicBezTo>
                    <a:pt x="21" y="16"/>
                    <a:pt x="21" y="16"/>
                    <a:pt x="22" y="16"/>
                  </a:cubicBezTo>
                  <a:cubicBezTo>
                    <a:pt x="22" y="16"/>
                    <a:pt x="22" y="16"/>
                    <a:pt x="22" y="16"/>
                  </a:cubicBezTo>
                  <a:cubicBezTo>
                    <a:pt x="22" y="16"/>
                    <a:pt x="22" y="16"/>
                    <a:pt x="22" y="16"/>
                  </a:cubicBezTo>
                  <a:cubicBezTo>
                    <a:pt x="22" y="16"/>
                    <a:pt x="22" y="16"/>
                    <a:pt x="22" y="16"/>
                  </a:cubicBezTo>
                  <a:cubicBezTo>
                    <a:pt x="22" y="16"/>
                    <a:pt x="22" y="16"/>
                    <a:pt x="22" y="16"/>
                  </a:cubicBezTo>
                  <a:cubicBezTo>
                    <a:pt x="22" y="16"/>
                    <a:pt x="22" y="16"/>
                    <a:pt x="22" y="17"/>
                  </a:cubicBezTo>
                  <a:cubicBezTo>
                    <a:pt x="22" y="17"/>
                    <a:pt x="22" y="17"/>
                    <a:pt x="22" y="17"/>
                  </a:cubicBezTo>
                  <a:cubicBezTo>
                    <a:pt x="22" y="17"/>
                    <a:pt x="22" y="17"/>
                    <a:pt x="22" y="17"/>
                  </a:cubicBezTo>
                  <a:cubicBezTo>
                    <a:pt x="22" y="17"/>
                    <a:pt x="22" y="17"/>
                    <a:pt x="22" y="17"/>
                  </a:cubicBezTo>
                  <a:cubicBezTo>
                    <a:pt x="22" y="17"/>
                    <a:pt x="22" y="17"/>
                    <a:pt x="22" y="17"/>
                  </a:cubicBezTo>
                  <a:cubicBezTo>
                    <a:pt x="22" y="17"/>
                    <a:pt x="22" y="17"/>
                    <a:pt x="22" y="17"/>
                  </a:cubicBezTo>
                  <a:cubicBezTo>
                    <a:pt x="22" y="17"/>
                    <a:pt x="22" y="17"/>
                    <a:pt x="22" y="17"/>
                  </a:cubicBezTo>
                  <a:cubicBezTo>
                    <a:pt x="22" y="17"/>
                    <a:pt x="22" y="17"/>
                    <a:pt x="22" y="17"/>
                  </a:cubicBezTo>
                  <a:cubicBezTo>
                    <a:pt x="22" y="17"/>
                    <a:pt x="22" y="17"/>
                    <a:pt x="22" y="17"/>
                  </a:cubicBezTo>
                  <a:cubicBezTo>
                    <a:pt x="22" y="17"/>
                    <a:pt x="22" y="17"/>
                    <a:pt x="22" y="17"/>
                  </a:cubicBezTo>
                  <a:cubicBezTo>
                    <a:pt x="22" y="17"/>
                    <a:pt x="22" y="17"/>
                    <a:pt x="22" y="17"/>
                  </a:cubicBezTo>
                  <a:cubicBezTo>
                    <a:pt x="22" y="17"/>
                    <a:pt x="22" y="17"/>
                    <a:pt x="22" y="17"/>
                  </a:cubicBezTo>
                  <a:cubicBezTo>
                    <a:pt x="22" y="17"/>
                    <a:pt x="22" y="17"/>
                    <a:pt x="22" y="17"/>
                  </a:cubicBezTo>
                  <a:cubicBezTo>
                    <a:pt x="22" y="17"/>
                    <a:pt x="22" y="17"/>
                    <a:pt x="22" y="17"/>
                  </a:cubicBezTo>
                  <a:cubicBezTo>
                    <a:pt x="22" y="17"/>
                    <a:pt x="22" y="17"/>
                    <a:pt x="22" y="17"/>
                  </a:cubicBezTo>
                  <a:cubicBezTo>
                    <a:pt x="22" y="17"/>
                    <a:pt x="22" y="17"/>
                    <a:pt x="22" y="17"/>
                  </a:cubicBezTo>
                  <a:cubicBezTo>
                    <a:pt x="22" y="17"/>
                    <a:pt x="22" y="17"/>
                    <a:pt x="22" y="17"/>
                  </a:cubicBezTo>
                  <a:cubicBezTo>
                    <a:pt x="22" y="17"/>
                    <a:pt x="22" y="17"/>
                    <a:pt x="22" y="17"/>
                  </a:cubicBezTo>
                  <a:cubicBezTo>
                    <a:pt x="22" y="17"/>
                    <a:pt x="22" y="17"/>
                    <a:pt x="22" y="17"/>
                  </a:cubicBezTo>
                  <a:cubicBezTo>
                    <a:pt x="22" y="17"/>
                    <a:pt x="22" y="17"/>
                    <a:pt x="22" y="17"/>
                  </a:cubicBezTo>
                  <a:cubicBezTo>
                    <a:pt x="22" y="17"/>
                    <a:pt x="22" y="17"/>
                    <a:pt x="22" y="17"/>
                  </a:cubicBezTo>
                  <a:cubicBezTo>
                    <a:pt x="22"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0" y="17"/>
                    <a:pt x="20" y="17"/>
                  </a:cubicBezTo>
                  <a:cubicBezTo>
                    <a:pt x="20" y="17"/>
                    <a:pt x="20" y="17"/>
                    <a:pt x="20" y="17"/>
                  </a:cubicBezTo>
                  <a:cubicBezTo>
                    <a:pt x="20" y="17"/>
                    <a:pt x="20" y="17"/>
                    <a:pt x="20" y="17"/>
                  </a:cubicBezTo>
                  <a:cubicBezTo>
                    <a:pt x="20" y="17"/>
                    <a:pt x="20" y="17"/>
                    <a:pt x="20" y="17"/>
                  </a:cubicBezTo>
                  <a:cubicBezTo>
                    <a:pt x="20" y="17"/>
                    <a:pt x="20" y="17"/>
                    <a:pt x="20" y="17"/>
                  </a:cubicBezTo>
                  <a:cubicBezTo>
                    <a:pt x="20" y="17"/>
                    <a:pt x="20" y="17"/>
                    <a:pt x="20" y="17"/>
                  </a:cubicBezTo>
                  <a:cubicBezTo>
                    <a:pt x="20" y="17"/>
                    <a:pt x="20" y="17"/>
                    <a:pt x="20" y="17"/>
                  </a:cubicBezTo>
                  <a:cubicBezTo>
                    <a:pt x="20" y="17"/>
                    <a:pt x="20" y="17"/>
                    <a:pt x="20" y="17"/>
                  </a:cubicBezTo>
                  <a:cubicBezTo>
                    <a:pt x="20" y="17"/>
                    <a:pt x="20" y="17"/>
                    <a:pt x="20" y="17"/>
                  </a:cubicBezTo>
                  <a:cubicBezTo>
                    <a:pt x="20" y="17"/>
                    <a:pt x="20" y="17"/>
                    <a:pt x="20" y="17"/>
                  </a:cubicBezTo>
                  <a:cubicBezTo>
                    <a:pt x="20" y="17"/>
                    <a:pt x="20" y="17"/>
                    <a:pt x="20" y="17"/>
                  </a:cubicBezTo>
                  <a:cubicBezTo>
                    <a:pt x="20" y="17"/>
                    <a:pt x="20" y="17"/>
                    <a:pt x="20" y="17"/>
                  </a:cubicBezTo>
                  <a:cubicBezTo>
                    <a:pt x="20" y="17"/>
                    <a:pt x="20" y="17"/>
                    <a:pt x="20" y="17"/>
                  </a:cubicBezTo>
                  <a:cubicBezTo>
                    <a:pt x="20" y="17"/>
                    <a:pt x="20" y="17"/>
                    <a:pt x="20" y="17"/>
                  </a:cubicBezTo>
                  <a:cubicBezTo>
                    <a:pt x="20" y="17"/>
                    <a:pt x="20" y="17"/>
                    <a:pt x="20" y="17"/>
                  </a:cubicBezTo>
                  <a:cubicBezTo>
                    <a:pt x="20" y="17"/>
                    <a:pt x="20" y="17"/>
                    <a:pt x="20" y="17"/>
                  </a:cubicBezTo>
                  <a:cubicBezTo>
                    <a:pt x="20" y="17"/>
                    <a:pt x="20" y="17"/>
                    <a:pt x="20" y="17"/>
                  </a:cubicBezTo>
                  <a:cubicBezTo>
                    <a:pt x="20" y="17"/>
                    <a:pt x="20" y="17"/>
                    <a:pt x="20" y="17"/>
                  </a:cubicBezTo>
                  <a:cubicBezTo>
                    <a:pt x="20" y="17"/>
                    <a:pt x="20" y="17"/>
                    <a:pt x="20" y="17"/>
                  </a:cubicBezTo>
                  <a:cubicBezTo>
                    <a:pt x="20" y="17"/>
                    <a:pt x="20"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7"/>
                    <a:pt x="21" y="17"/>
                  </a:cubicBezTo>
                  <a:cubicBezTo>
                    <a:pt x="21" y="17"/>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1" y="18"/>
                  </a:cubicBezTo>
                  <a:cubicBezTo>
                    <a:pt x="21" y="18"/>
                    <a:pt x="21"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20" y="18"/>
                    <a:pt x="20" y="18"/>
                  </a:cubicBezTo>
                  <a:cubicBezTo>
                    <a:pt x="20"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9" y="18"/>
                    <a:pt x="19" y="18"/>
                    <a:pt x="19" y="18"/>
                  </a:cubicBezTo>
                  <a:cubicBezTo>
                    <a:pt x="18" y="19"/>
                    <a:pt x="18" y="19"/>
                    <a:pt x="17" y="20"/>
                  </a:cubicBezTo>
                  <a:cubicBezTo>
                    <a:pt x="17" y="20"/>
                    <a:pt x="17" y="20"/>
                    <a:pt x="17" y="20"/>
                  </a:cubicBezTo>
                  <a:cubicBezTo>
                    <a:pt x="17" y="20"/>
                    <a:pt x="17" y="20"/>
                    <a:pt x="17" y="20"/>
                  </a:cubicBezTo>
                  <a:cubicBezTo>
                    <a:pt x="17" y="20"/>
                    <a:pt x="17" y="20"/>
                    <a:pt x="17" y="20"/>
                  </a:cubicBezTo>
                  <a:cubicBezTo>
                    <a:pt x="17" y="20"/>
                    <a:pt x="17" y="20"/>
                    <a:pt x="17" y="20"/>
                  </a:cubicBezTo>
                  <a:cubicBezTo>
                    <a:pt x="17" y="20"/>
                    <a:pt x="17" y="20"/>
                    <a:pt x="17" y="20"/>
                  </a:cubicBezTo>
                  <a:cubicBezTo>
                    <a:pt x="17" y="20"/>
                    <a:pt x="17" y="20"/>
                    <a:pt x="17" y="20"/>
                  </a:cubicBezTo>
                  <a:cubicBezTo>
                    <a:pt x="17" y="20"/>
                    <a:pt x="17" y="20"/>
                    <a:pt x="17" y="20"/>
                  </a:cubicBezTo>
                  <a:cubicBezTo>
                    <a:pt x="17" y="20"/>
                    <a:pt x="17" y="20"/>
                    <a:pt x="17" y="20"/>
                  </a:cubicBezTo>
                  <a:cubicBezTo>
                    <a:pt x="17" y="20"/>
                    <a:pt x="17" y="20"/>
                    <a:pt x="17" y="20"/>
                  </a:cubicBezTo>
                  <a:cubicBezTo>
                    <a:pt x="17" y="20"/>
                    <a:pt x="17" y="20"/>
                    <a:pt x="17" y="20"/>
                  </a:cubicBezTo>
                  <a:cubicBezTo>
                    <a:pt x="17" y="20"/>
                    <a:pt x="17" y="20"/>
                    <a:pt x="17" y="20"/>
                  </a:cubicBezTo>
                  <a:cubicBezTo>
                    <a:pt x="17" y="20"/>
                    <a:pt x="17" y="20"/>
                    <a:pt x="17" y="20"/>
                  </a:cubicBezTo>
                  <a:cubicBezTo>
                    <a:pt x="17" y="20"/>
                    <a:pt x="17" y="20"/>
                    <a:pt x="17" y="20"/>
                  </a:cubicBezTo>
                  <a:cubicBezTo>
                    <a:pt x="17" y="20"/>
                    <a:pt x="17" y="20"/>
                    <a:pt x="17" y="20"/>
                  </a:cubicBezTo>
                  <a:cubicBezTo>
                    <a:pt x="17" y="20"/>
                    <a:pt x="17" y="20"/>
                    <a:pt x="17" y="20"/>
                  </a:cubicBezTo>
                  <a:cubicBezTo>
                    <a:pt x="17" y="20"/>
                    <a:pt x="17" y="20"/>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2"/>
                    <a:pt x="17" y="22"/>
                  </a:cubicBezTo>
                  <a:cubicBezTo>
                    <a:pt x="17" y="22"/>
                    <a:pt x="17" y="22"/>
                    <a:pt x="17" y="22"/>
                  </a:cubicBezTo>
                  <a:cubicBezTo>
                    <a:pt x="17" y="22"/>
                    <a:pt x="17" y="22"/>
                    <a:pt x="17" y="22"/>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7" y="21"/>
                  </a:cubicBezTo>
                  <a:cubicBezTo>
                    <a:pt x="17" y="21"/>
                    <a:pt x="17" y="21"/>
                    <a:pt x="18" y="21"/>
                  </a:cubicBezTo>
                  <a:cubicBezTo>
                    <a:pt x="18" y="21"/>
                    <a:pt x="18" y="21"/>
                    <a:pt x="18" y="21"/>
                  </a:cubicBezTo>
                  <a:cubicBezTo>
                    <a:pt x="18" y="21"/>
                    <a:pt x="18" y="21"/>
                    <a:pt x="18" y="21"/>
                  </a:cubicBezTo>
                  <a:cubicBezTo>
                    <a:pt x="18" y="21"/>
                    <a:pt x="18" y="22"/>
                    <a:pt x="18" y="22"/>
                  </a:cubicBezTo>
                  <a:cubicBezTo>
                    <a:pt x="18"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7" y="22"/>
                    <a:pt x="17" y="22"/>
                    <a:pt x="17"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1"/>
                    <a:pt x="18" y="21"/>
                  </a:cubicBezTo>
                  <a:cubicBezTo>
                    <a:pt x="18" y="21"/>
                    <a:pt x="18" y="21"/>
                    <a:pt x="18" y="21"/>
                  </a:cubicBezTo>
                  <a:cubicBezTo>
                    <a:pt x="18" y="22"/>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8" y="21"/>
                    <a:pt x="18" y="21"/>
                  </a:cubicBezTo>
                  <a:cubicBezTo>
                    <a:pt x="18"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1"/>
                    <a:pt x="19" y="21"/>
                  </a:cubicBezTo>
                  <a:cubicBezTo>
                    <a:pt x="19" y="21"/>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2"/>
                    <a:pt x="19" y="22"/>
                  </a:cubicBezTo>
                  <a:cubicBezTo>
                    <a:pt x="19" y="22"/>
                    <a:pt x="19" y="23"/>
                    <a:pt x="19" y="23"/>
                  </a:cubicBezTo>
                  <a:cubicBezTo>
                    <a:pt x="19" y="23"/>
                    <a:pt x="18" y="22"/>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2"/>
                    <a:pt x="18" y="22"/>
                  </a:cubicBezTo>
                  <a:cubicBezTo>
                    <a:pt x="18" y="22"/>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8" y="23"/>
                  </a:cubicBezTo>
                  <a:cubicBezTo>
                    <a:pt x="18" y="23"/>
                    <a:pt x="18"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8"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6" y="23"/>
                    <a:pt x="16" y="23"/>
                    <a:pt x="16" y="23"/>
                  </a:cubicBezTo>
                  <a:cubicBezTo>
                    <a:pt x="16" y="23"/>
                    <a:pt x="16" y="23"/>
                    <a:pt x="16" y="23"/>
                  </a:cubicBezTo>
                  <a:cubicBezTo>
                    <a:pt x="16" y="23"/>
                    <a:pt x="16" y="23"/>
                    <a:pt x="16" y="23"/>
                  </a:cubicBezTo>
                  <a:cubicBezTo>
                    <a:pt x="16" y="23"/>
                    <a:pt x="16" y="23"/>
                    <a:pt x="16" y="23"/>
                  </a:cubicBezTo>
                  <a:cubicBezTo>
                    <a:pt x="16" y="23"/>
                    <a:pt x="16" y="23"/>
                    <a:pt x="16" y="23"/>
                  </a:cubicBezTo>
                  <a:cubicBezTo>
                    <a:pt x="16" y="23"/>
                    <a:pt x="16" y="23"/>
                    <a:pt x="16" y="23"/>
                  </a:cubicBezTo>
                  <a:cubicBezTo>
                    <a:pt x="16" y="23"/>
                    <a:pt x="16" y="23"/>
                    <a:pt x="16" y="23"/>
                  </a:cubicBezTo>
                  <a:cubicBezTo>
                    <a:pt x="16" y="23"/>
                    <a:pt x="16" y="23"/>
                    <a:pt x="16" y="23"/>
                  </a:cubicBezTo>
                  <a:cubicBezTo>
                    <a:pt x="16" y="23"/>
                    <a:pt x="16" y="23"/>
                    <a:pt x="16" y="23"/>
                  </a:cubicBezTo>
                  <a:cubicBezTo>
                    <a:pt x="16"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3"/>
                    <a:pt x="17" y="23"/>
                  </a:cubicBezTo>
                  <a:cubicBezTo>
                    <a:pt x="17" y="23"/>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7" y="24"/>
                    <a:pt x="17" y="24"/>
                    <a:pt x="17"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5" y="24"/>
                    <a:pt x="15" y="24"/>
                  </a:cubicBezTo>
                  <a:cubicBezTo>
                    <a:pt x="15" y="24"/>
                    <a:pt x="15"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6" y="24"/>
                    <a:pt x="16" y="24"/>
                  </a:cubicBezTo>
                  <a:cubicBezTo>
                    <a:pt x="16"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4"/>
                  </a:cubicBezTo>
                  <a:cubicBezTo>
                    <a:pt x="15" y="24"/>
                    <a:pt x="15" y="24"/>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4" y="25"/>
                    <a:pt x="14" y="25"/>
                    <a:pt x="14" y="25"/>
                  </a:cubicBezTo>
                  <a:cubicBezTo>
                    <a:pt x="14" y="25"/>
                    <a:pt x="14" y="25"/>
                    <a:pt x="14" y="25"/>
                  </a:cubicBezTo>
                  <a:cubicBezTo>
                    <a:pt x="14" y="25"/>
                    <a:pt x="14" y="25"/>
                    <a:pt x="14" y="25"/>
                  </a:cubicBezTo>
                  <a:cubicBezTo>
                    <a:pt x="14" y="25"/>
                    <a:pt x="14" y="25"/>
                    <a:pt x="14" y="25"/>
                  </a:cubicBezTo>
                  <a:cubicBezTo>
                    <a:pt x="14" y="25"/>
                    <a:pt x="14" y="26"/>
                    <a:pt x="14" y="26"/>
                  </a:cubicBez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4" y="27"/>
                  </a:cubicBezTo>
                  <a:cubicBezTo>
                    <a:pt x="14" y="27"/>
                    <a:pt x="14" y="27"/>
                    <a:pt x="14" y="27"/>
                  </a:cubicBezTo>
                  <a:cubicBezTo>
                    <a:pt x="14" y="27"/>
                    <a:pt x="14" y="26"/>
                    <a:pt x="14" y="26"/>
                  </a:cubicBez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4" y="26"/>
                  </a:cubicBezTo>
                  <a:cubicBezTo>
                    <a:pt x="14" y="26"/>
                    <a:pt x="14" y="26"/>
                    <a:pt x="15" y="26"/>
                  </a:cubicBezTo>
                  <a:cubicBezTo>
                    <a:pt x="15" y="26"/>
                    <a:pt x="15" y="26"/>
                    <a:pt x="15" y="26"/>
                  </a:cubicBezTo>
                  <a:cubicBezTo>
                    <a:pt x="15" y="26"/>
                    <a:pt x="15" y="26"/>
                    <a:pt x="15" y="26"/>
                  </a:cubicBezTo>
                  <a:cubicBezTo>
                    <a:pt x="15" y="26"/>
                    <a:pt x="15" y="26"/>
                    <a:pt x="15" y="27"/>
                  </a:cubicBezTo>
                  <a:cubicBezTo>
                    <a:pt x="15" y="27"/>
                    <a:pt x="15" y="27"/>
                    <a:pt x="15" y="27"/>
                  </a:cubicBezTo>
                  <a:cubicBezTo>
                    <a:pt x="14" y="27"/>
                    <a:pt x="15" y="27"/>
                    <a:pt x="14" y="27"/>
                  </a:cubicBezTo>
                  <a:cubicBezTo>
                    <a:pt x="14" y="27"/>
                    <a:pt x="14" y="27"/>
                    <a:pt x="14" y="27"/>
                  </a:cubicBezTo>
                  <a:cubicBezTo>
                    <a:pt x="14" y="27"/>
                    <a:pt x="14" y="27"/>
                    <a:pt x="14" y="27"/>
                  </a:cubicBezTo>
                  <a:cubicBezTo>
                    <a:pt x="15" y="27"/>
                    <a:pt x="15" y="27"/>
                    <a:pt x="15" y="27"/>
                  </a:cubicBezTo>
                  <a:cubicBezTo>
                    <a:pt x="15" y="27"/>
                    <a:pt x="15" y="27"/>
                    <a:pt x="15" y="27"/>
                  </a:cubicBezTo>
                  <a:cubicBezTo>
                    <a:pt x="15" y="27"/>
                    <a:pt x="15" y="27"/>
                    <a:pt x="15" y="27"/>
                  </a:cubicBezTo>
                  <a:cubicBezTo>
                    <a:pt x="14" y="27"/>
                    <a:pt x="14" y="27"/>
                    <a:pt x="14" y="27"/>
                  </a:cubicBezTo>
                  <a:cubicBezTo>
                    <a:pt x="14" y="27"/>
                    <a:pt x="14" y="27"/>
                    <a:pt x="14" y="27"/>
                  </a:cubicBezTo>
                  <a:cubicBezTo>
                    <a:pt x="14" y="27"/>
                    <a:pt x="14" y="27"/>
                    <a:pt x="14" y="27"/>
                  </a:cubicBezTo>
                  <a:cubicBezTo>
                    <a:pt x="14" y="27"/>
                    <a:pt x="14" y="27"/>
                    <a:pt x="14" y="27"/>
                  </a:cubicBezTo>
                  <a:cubicBezTo>
                    <a:pt x="14" y="27"/>
                    <a:pt x="14" y="27"/>
                    <a:pt x="15" y="27"/>
                  </a:cubicBezTo>
                  <a:cubicBezTo>
                    <a:pt x="15" y="27"/>
                    <a:pt x="15" y="27"/>
                    <a:pt x="15" y="27"/>
                  </a:cubicBezTo>
                  <a:cubicBezTo>
                    <a:pt x="15" y="27"/>
                    <a:pt x="15" y="27"/>
                    <a:pt x="15" y="27"/>
                  </a:cubicBezTo>
                  <a:cubicBezTo>
                    <a:pt x="15" y="27"/>
                    <a:pt x="15" y="27"/>
                    <a:pt x="15" y="27"/>
                  </a:cubicBezTo>
                  <a:cubicBezTo>
                    <a:pt x="15" y="27"/>
                    <a:pt x="15" y="27"/>
                    <a:pt x="15" y="27"/>
                  </a:cubicBezTo>
                  <a:cubicBezTo>
                    <a:pt x="15" y="27"/>
                    <a:pt x="15" y="27"/>
                    <a:pt x="15" y="27"/>
                  </a:cubicBezTo>
                  <a:cubicBezTo>
                    <a:pt x="15" y="27"/>
                    <a:pt x="15" y="27"/>
                    <a:pt x="15" y="27"/>
                  </a:cubicBezTo>
                  <a:cubicBezTo>
                    <a:pt x="15" y="27"/>
                    <a:pt x="15" y="27"/>
                    <a:pt x="15" y="27"/>
                  </a:cubicBezTo>
                  <a:cubicBezTo>
                    <a:pt x="15" y="27"/>
                    <a:pt x="15" y="27"/>
                    <a:pt x="15" y="27"/>
                  </a:cubicBezTo>
                  <a:cubicBezTo>
                    <a:pt x="15" y="27"/>
                    <a:pt x="15" y="27"/>
                    <a:pt x="15" y="27"/>
                  </a:cubicBezTo>
                  <a:cubicBezTo>
                    <a:pt x="15" y="27"/>
                    <a:pt x="15" y="27"/>
                    <a:pt x="15" y="27"/>
                  </a:cubicBezTo>
                  <a:cubicBezTo>
                    <a:pt x="15" y="27"/>
                    <a:pt x="15" y="27"/>
                    <a:pt x="15" y="27"/>
                  </a:cubicBezTo>
                  <a:cubicBezTo>
                    <a:pt x="15" y="27"/>
                    <a:pt x="15" y="27"/>
                    <a:pt x="15" y="27"/>
                  </a:cubicBezTo>
                  <a:cubicBezTo>
                    <a:pt x="15" y="27"/>
                    <a:pt x="15" y="27"/>
                    <a:pt x="15" y="27"/>
                  </a:cubicBezTo>
                  <a:cubicBezTo>
                    <a:pt x="15" y="27"/>
                    <a:pt x="16" y="27"/>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6" y="28"/>
                    <a:pt x="16" y="28"/>
                  </a:cubicBezTo>
                  <a:cubicBezTo>
                    <a:pt x="16"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9"/>
                  </a:cubicBezTo>
                  <a:cubicBezTo>
                    <a:pt x="17" y="29"/>
                    <a:pt x="17" y="29"/>
                    <a:pt x="17" y="29"/>
                  </a:cubicBezTo>
                  <a:cubicBezTo>
                    <a:pt x="17" y="29"/>
                    <a:pt x="17" y="29"/>
                    <a:pt x="17" y="29"/>
                  </a:cubicBezTo>
                  <a:cubicBezTo>
                    <a:pt x="16" y="29"/>
                    <a:pt x="16" y="29"/>
                    <a:pt x="16" y="29"/>
                  </a:cubicBezTo>
                  <a:cubicBezTo>
                    <a:pt x="16" y="29"/>
                    <a:pt x="16" y="29"/>
                    <a:pt x="16" y="29"/>
                  </a:cubicBezTo>
                  <a:cubicBezTo>
                    <a:pt x="16" y="29"/>
                    <a:pt x="16" y="29"/>
                    <a:pt x="16" y="29"/>
                  </a:cubicBezTo>
                  <a:cubicBezTo>
                    <a:pt x="16" y="29"/>
                    <a:pt x="16" y="29"/>
                    <a:pt x="16" y="29"/>
                  </a:cubicBezTo>
                  <a:cubicBezTo>
                    <a:pt x="16" y="29"/>
                    <a:pt x="16" y="29"/>
                    <a:pt x="16" y="29"/>
                  </a:cubicBezTo>
                  <a:cubicBezTo>
                    <a:pt x="16" y="29"/>
                    <a:pt x="16" y="29"/>
                    <a:pt x="16" y="29"/>
                  </a:cubicBezTo>
                  <a:cubicBezTo>
                    <a:pt x="16" y="29"/>
                    <a:pt x="16" y="29"/>
                    <a:pt x="16" y="29"/>
                  </a:cubicBezTo>
                  <a:cubicBezTo>
                    <a:pt x="16"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30"/>
                    <a:pt x="17" y="30"/>
                  </a:cubicBezTo>
                  <a:cubicBezTo>
                    <a:pt x="17" y="30"/>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9"/>
                  </a:cubicBezTo>
                  <a:cubicBezTo>
                    <a:pt x="17" y="29"/>
                    <a:pt x="17" y="29"/>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6"/>
                  </a:cubicBezTo>
                  <a:cubicBezTo>
                    <a:pt x="18" y="26"/>
                    <a:pt x="18" y="26"/>
                    <a:pt x="18" y="26"/>
                  </a:cubicBezTo>
                  <a:cubicBezTo>
                    <a:pt x="18" y="26"/>
                    <a:pt x="18" y="26"/>
                    <a:pt x="18" y="26"/>
                  </a:cubicBezTo>
                  <a:cubicBezTo>
                    <a:pt x="18" y="26"/>
                    <a:pt x="18" y="26"/>
                    <a:pt x="18" y="26"/>
                  </a:cubicBezTo>
                  <a:cubicBezTo>
                    <a:pt x="18" y="26"/>
                    <a:pt x="18" y="26"/>
                    <a:pt x="18" y="26"/>
                  </a:cubicBezTo>
                  <a:cubicBezTo>
                    <a:pt x="18" y="26"/>
                    <a:pt x="18" y="26"/>
                    <a:pt x="18" y="26"/>
                  </a:cubicBezTo>
                  <a:cubicBezTo>
                    <a:pt x="18" y="26"/>
                    <a:pt x="18" y="26"/>
                    <a:pt x="18" y="26"/>
                  </a:cubicBezTo>
                  <a:cubicBezTo>
                    <a:pt x="18" y="26"/>
                    <a:pt x="18" y="26"/>
                    <a:pt x="18" y="26"/>
                  </a:cubicBezTo>
                  <a:cubicBezTo>
                    <a:pt x="18" y="26"/>
                    <a:pt x="18" y="26"/>
                    <a:pt x="18" y="26"/>
                  </a:cubicBezTo>
                  <a:cubicBezTo>
                    <a:pt x="18" y="26"/>
                    <a:pt x="18" y="26"/>
                    <a:pt x="18" y="26"/>
                  </a:cubicBezTo>
                  <a:cubicBezTo>
                    <a:pt x="18" y="26"/>
                    <a:pt x="18" y="26"/>
                    <a:pt x="18" y="26"/>
                  </a:cubicBezTo>
                  <a:cubicBezTo>
                    <a:pt x="18" y="26"/>
                    <a:pt x="18" y="26"/>
                    <a:pt x="18" y="26"/>
                  </a:cubicBezTo>
                  <a:cubicBezTo>
                    <a:pt x="18" y="26"/>
                    <a:pt x="19" y="26"/>
                    <a:pt x="18" y="26"/>
                  </a:cubicBezTo>
                  <a:cubicBezTo>
                    <a:pt x="18" y="26"/>
                    <a:pt x="18" y="26"/>
                    <a:pt x="18" y="26"/>
                  </a:cubicBezTo>
                  <a:cubicBezTo>
                    <a:pt x="18" y="26"/>
                    <a:pt x="18" y="26"/>
                    <a:pt x="18" y="26"/>
                  </a:cubicBezTo>
                  <a:cubicBezTo>
                    <a:pt x="18" y="26"/>
                    <a:pt x="18" y="26"/>
                    <a:pt x="18" y="26"/>
                  </a:cubicBezTo>
                  <a:cubicBezTo>
                    <a:pt x="18" y="26"/>
                    <a:pt x="18" y="26"/>
                    <a:pt x="18" y="26"/>
                  </a:cubicBezTo>
                  <a:cubicBezTo>
                    <a:pt x="18" y="26"/>
                    <a:pt x="18" y="26"/>
                    <a:pt x="18" y="26"/>
                  </a:cubicBezTo>
                  <a:cubicBezTo>
                    <a:pt x="18" y="26"/>
                    <a:pt x="18" y="26"/>
                    <a:pt x="18" y="26"/>
                  </a:cubicBezTo>
                  <a:cubicBezTo>
                    <a:pt x="18" y="26"/>
                    <a:pt x="18" y="26"/>
                    <a:pt x="18" y="26"/>
                  </a:cubicBezTo>
                  <a:cubicBezTo>
                    <a:pt x="18" y="26"/>
                    <a:pt x="18" y="26"/>
                    <a:pt x="18" y="26"/>
                  </a:cubicBezTo>
                  <a:cubicBezTo>
                    <a:pt x="18" y="26"/>
                    <a:pt x="18" y="26"/>
                    <a:pt x="18" y="26"/>
                  </a:cubicBezTo>
                  <a:cubicBezTo>
                    <a:pt x="18" y="26"/>
                    <a:pt x="18" y="26"/>
                    <a:pt x="18" y="26"/>
                  </a:cubicBezTo>
                  <a:cubicBezTo>
                    <a:pt x="18" y="26"/>
                    <a:pt x="18" y="26"/>
                    <a:pt x="18" y="26"/>
                  </a:cubicBezTo>
                  <a:cubicBezTo>
                    <a:pt x="18" y="26"/>
                    <a:pt x="18" y="26"/>
                    <a:pt x="18" y="26"/>
                  </a:cubicBezTo>
                  <a:cubicBezTo>
                    <a:pt x="18" y="26"/>
                    <a:pt x="18" y="26"/>
                    <a:pt x="18" y="26"/>
                  </a:cubicBezTo>
                  <a:cubicBezTo>
                    <a:pt x="18" y="26"/>
                    <a:pt x="18" y="25"/>
                    <a:pt x="18" y="25"/>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18" y="25"/>
                    <a:pt x="19" y="25"/>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19" y="25"/>
                    <a:pt x="19" y="25"/>
                  </a:cubicBezTo>
                  <a:cubicBezTo>
                    <a:pt x="19"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5"/>
                    <a:pt x="20" y="25"/>
                    <a:pt x="20" y="25"/>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6"/>
                  </a:cubicBezTo>
                  <a:cubicBezTo>
                    <a:pt x="20" y="26"/>
                    <a:pt x="20" y="26"/>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7"/>
                    <a:pt x="21" y="27"/>
                  </a:cubicBezTo>
                  <a:cubicBezTo>
                    <a:pt x="21" y="27"/>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1" y="26"/>
                    <a:pt x="21" y="26"/>
                    <a:pt x="21" y="26"/>
                  </a:cubicBezTo>
                  <a:cubicBezTo>
                    <a:pt x="22" y="26"/>
                    <a:pt x="22" y="26"/>
                    <a:pt x="21" y="26"/>
                  </a:cubicBezTo>
                  <a:cubicBezTo>
                    <a:pt x="21" y="26"/>
                    <a:pt x="21" y="26"/>
                    <a:pt x="21" y="26"/>
                  </a:cubicBezTo>
                  <a:cubicBezTo>
                    <a:pt x="21" y="26"/>
                    <a:pt x="21" y="27"/>
                    <a:pt x="21" y="27"/>
                  </a:cubicBezTo>
                  <a:cubicBezTo>
                    <a:pt x="22" y="27"/>
                    <a:pt x="22" y="27"/>
                    <a:pt x="22" y="27"/>
                  </a:cubicBezTo>
                  <a:cubicBezTo>
                    <a:pt x="22" y="27"/>
                    <a:pt x="22" y="27"/>
                    <a:pt x="21" y="27"/>
                  </a:cubicBezTo>
                  <a:cubicBezTo>
                    <a:pt x="21" y="27"/>
                    <a:pt x="21" y="27"/>
                    <a:pt x="21" y="27"/>
                  </a:cubicBezTo>
                  <a:cubicBezTo>
                    <a:pt x="21" y="27"/>
                    <a:pt x="21" y="27"/>
                    <a:pt x="21" y="27"/>
                  </a:cubicBezTo>
                  <a:cubicBezTo>
                    <a:pt x="21" y="27"/>
                    <a:pt x="21" y="27"/>
                    <a:pt x="21" y="27"/>
                  </a:cubicBezTo>
                  <a:cubicBezTo>
                    <a:pt x="22" y="27"/>
                    <a:pt x="22" y="27"/>
                    <a:pt x="22" y="27"/>
                  </a:cubicBezTo>
                  <a:cubicBezTo>
                    <a:pt x="22" y="27"/>
                    <a:pt x="22" y="27"/>
                    <a:pt x="22" y="27"/>
                  </a:cubicBezTo>
                  <a:cubicBezTo>
                    <a:pt x="22" y="27"/>
                    <a:pt x="22" y="27"/>
                    <a:pt x="22" y="27"/>
                  </a:cubicBezTo>
                  <a:cubicBezTo>
                    <a:pt x="22" y="27"/>
                    <a:pt x="21" y="27"/>
                    <a:pt x="21" y="27"/>
                  </a:cubicBezTo>
                  <a:cubicBezTo>
                    <a:pt x="21" y="27"/>
                    <a:pt x="21" y="27"/>
                    <a:pt x="21" y="27"/>
                  </a:cubicBezTo>
                  <a:cubicBezTo>
                    <a:pt x="21"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1" y="27"/>
                    <a:pt x="21" y="27"/>
                  </a:cubicBezTo>
                  <a:cubicBezTo>
                    <a:pt x="21" y="27"/>
                    <a:pt x="21" y="27"/>
                    <a:pt x="21" y="27"/>
                  </a:cubicBezTo>
                  <a:cubicBezTo>
                    <a:pt x="21" y="27"/>
                    <a:pt x="21"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1"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7"/>
                    <a:pt x="22" y="27"/>
                  </a:cubicBezTo>
                  <a:cubicBezTo>
                    <a:pt x="22" y="27"/>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8"/>
                    <a:pt x="22" y="28"/>
                  </a:cubicBezTo>
                  <a:cubicBezTo>
                    <a:pt x="22" y="28"/>
                    <a:pt x="22" y="29"/>
                    <a:pt x="22" y="29"/>
                  </a:cubicBezTo>
                  <a:cubicBezTo>
                    <a:pt x="22" y="29"/>
                    <a:pt x="22" y="29"/>
                    <a:pt x="22" y="29"/>
                  </a:cubicBezTo>
                  <a:cubicBezTo>
                    <a:pt x="22" y="29"/>
                    <a:pt x="22" y="29"/>
                    <a:pt x="22" y="29"/>
                  </a:cubicBezTo>
                  <a:cubicBezTo>
                    <a:pt x="22" y="29"/>
                    <a:pt x="22" y="29"/>
                    <a:pt x="22" y="29"/>
                  </a:cubicBezTo>
                  <a:cubicBezTo>
                    <a:pt x="22" y="29"/>
                    <a:pt x="22" y="29"/>
                    <a:pt x="22" y="28"/>
                  </a:cubicBezTo>
                  <a:cubicBezTo>
                    <a:pt x="22" y="28"/>
                    <a:pt x="22" y="28"/>
                    <a:pt x="22" y="28"/>
                  </a:cubicBezTo>
                  <a:cubicBezTo>
                    <a:pt x="22" y="28"/>
                    <a:pt x="22" y="28"/>
                    <a:pt x="22" y="28"/>
                  </a:cubicBezTo>
                  <a:cubicBezTo>
                    <a:pt x="22" y="29"/>
                    <a:pt x="22" y="29"/>
                    <a:pt x="22" y="29"/>
                  </a:cubicBezTo>
                  <a:cubicBezTo>
                    <a:pt x="22" y="29"/>
                    <a:pt x="22" y="29"/>
                    <a:pt x="22" y="29"/>
                  </a:cubicBezTo>
                  <a:cubicBezTo>
                    <a:pt x="22" y="29"/>
                    <a:pt x="22" y="29"/>
                    <a:pt x="22" y="29"/>
                  </a:cubicBezTo>
                  <a:cubicBezTo>
                    <a:pt x="22" y="28"/>
                    <a:pt x="22" y="28"/>
                    <a:pt x="22" y="28"/>
                  </a:cubicBezTo>
                  <a:cubicBezTo>
                    <a:pt x="22" y="28"/>
                    <a:pt x="22" y="28"/>
                    <a:pt x="22" y="28"/>
                  </a:cubicBezTo>
                  <a:cubicBezTo>
                    <a:pt x="22" y="28"/>
                    <a:pt x="22" y="28"/>
                    <a:pt x="22" y="28"/>
                  </a:cubicBezTo>
                  <a:cubicBezTo>
                    <a:pt x="22" y="28"/>
                    <a:pt x="22" y="29"/>
                    <a:pt x="22" y="29"/>
                  </a:cubicBezTo>
                  <a:cubicBezTo>
                    <a:pt x="22" y="29"/>
                    <a:pt x="22" y="28"/>
                    <a:pt x="22" y="28"/>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8"/>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3" y="29"/>
                  </a:cubicBezTo>
                  <a:cubicBezTo>
                    <a:pt x="23" y="29"/>
                    <a:pt x="22" y="29"/>
                    <a:pt x="22" y="29"/>
                  </a:cubicBezTo>
                  <a:cubicBezTo>
                    <a:pt x="22" y="29"/>
                    <a:pt x="22" y="29"/>
                    <a:pt x="23" y="29"/>
                  </a:cubicBezTo>
                  <a:cubicBezTo>
                    <a:pt x="23" y="29"/>
                    <a:pt x="23" y="29"/>
                    <a:pt x="23" y="29"/>
                  </a:cubicBezTo>
                  <a:cubicBezTo>
                    <a:pt x="23" y="29"/>
                    <a:pt x="23" y="29"/>
                    <a:pt x="23" y="29"/>
                  </a:cubicBezTo>
                  <a:cubicBezTo>
                    <a:pt x="23" y="29"/>
                    <a:pt x="23" y="29"/>
                    <a:pt x="23" y="29"/>
                  </a:cubicBezTo>
                  <a:cubicBezTo>
                    <a:pt x="23"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2" y="29"/>
                    <a:pt x="22" y="29"/>
                  </a:cubicBezTo>
                  <a:cubicBezTo>
                    <a:pt x="22"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2" y="29"/>
                  </a:cubicBezTo>
                  <a:cubicBezTo>
                    <a:pt x="22"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29"/>
                    <a:pt x="23" y="29"/>
                    <a:pt x="23" y="29"/>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3" y="30"/>
                    <a:pt x="23" y="30"/>
                    <a:pt x="23"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2"/>
                    <a:pt x="19" y="32"/>
                  </a:cubicBezTo>
                  <a:cubicBezTo>
                    <a:pt x="19" y="32"/>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19" y="31"/>
                    <a:pt x="19" y="31"/>
                    <a:pt x="19"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1"/>
                    <a:pt x="20" y="31"/>
                  </a:cubicBezTo>
                  <a:cubicBezTo>
                    <a:pt x="20" y="31"/>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19" y="32"/>
                    <a:pt x="19" y="32"/>
                    <a:pt x="19"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19" y="32"/>
                    <a:pt x="19" y="32"/>
                    <a:pt x="19" y="32"/>
                  </a:cubicBezTo>
                  <a:cubicBezTo>
                    <a:pt x="19" y="32"/>
                    <a:pt x="19" y="32"/>
                    <a:pt x="19" y="32"/>
                  </a:cubicBezTo>
                  <a:cubicBezTo>
                    <a:pt x="19" y="32"/>
                    <a:pt x="19" y="32"/>
                    <a:pt x="19" y="32"/>
                  </a:cubicBezTo>
                  <a:cubicBezTo>
                    <a:pt x="19" y="32"/>
                    <a:pt x="19" y="32"/>
                    <a:pt x="19" y="32"/>
                  </a:cubicBezTo>
                  <a:cubicBezTo>
                    <a:pt x="19" y="32"/>
                    <a:pt x="19" y="32"/>
                    <a:pt x="19" y="32"/>
                  </a:cubicBezTo>
                  <a:cubicBezTo>
                    <a:pt x="19" y="32"/>
                    <a:pt x="19" y="32"/>
                    <a:pt x="19" y="32"/>
                  </a:cubicBezTo>
                  <a:cubicBezTo>
                    <a:pt x="19" y="32"/>
                    <a:pt x="19" y="32"/>
                    <a:pt x="19" y="32"/>
                  </a:cubicBezTo>
                  <a:cubicBezTo>
                    <a:pt x="19" y="32"/>
                    <a:pt x="19" y="32"/>
                    <a:pt x="19" y="32"/>
                  </a:cubicBezTo>
                  <a:cubicBezTo>
                    <a:pt x="19" y="32"/>
                    <a:pt x="19" y="32"/>
                    <a:pt x="19" y="32"/>
                  </a:cubicBezTo>
                  <a:cubicBezTo>
                    <a:pt x="19" y="32"/>
                    <a:pt x="19" y="32"/>
                    <a:pt x="19" y="32"/>
                  </a:cubicBezTo>
                  <a:cubicBezTo>
                    <a:pt x="19" y="32"/>
                    <a:pt x="19" y="32"/>
                    <a:pt x="19" y="32"/>
                  </a:cubicBezTo>
                  <a:cubicBezTo>
                    <a:pt x="19" y="32"/>
                    <a:pt x="19" y="32"/>
                    <a:pt x="19" y="32"/>
                  </a:cubicBezTo>
                  <a:cubicBezTo>
                    <a:pt x="19" y="32"/>
                    <a:pt x="19" y="32"/>
                    <a:pt x="19" y="32"/>
                  </a:cubicBezTo>
                  <a:cubicBezTo>
                    <a:pt x="19" y="32"/>
                    <a:pt x="19" y="32"/>
                    <a:pt x="19" y="32"/>
                  </a:cubicBezTo>
                  <a:cubicBezTo>
                    <a:pt x="19" y="32"/>
                    <a:pt x="19" y="32"/>
                    <a:pt x="19" y="32"/>
                  </a:cubicBezTo>
                  <a:cubicBezTo>
                    <a:pt x="19" y="32"/>
                    <a:pt x="19" y="32"/>
                    <a:pt x="19" y="32"/>
                  </a:cubicBezTo>
                  <a:cubicBezTo>
                    <a:pt x="19" y="32"/>
                    <a:pt x="19" y="32"/>
                    <a:pt x="19" y="32"/>
                  </a:cubicBezTo>
                  <a:cubicBezTo>
                    <a:pt x="19" y="32"/>
                    <a:pt x="19" y="32"/>
                    <a:pt x="19" y="32"/>
                  </a:cubicBezTo>
                  <a:cubicBezTo>
                    <a:pt x="19" y="32"/>
                    <a:pt x="19" y="32"/>
                    <a:pt x="19" y="32"/>
                  </a:cubicBezTo>
                  <a:cubicBezTo>
                    <a:pt x="19" y="32"/>
                    <a:pt x="19" y="32"/>
                    <a:pt x="19" y="32"/>
                  </a:cubicBezTo>
                  <a:cubicBezTo>
                    <a:pt x="19" y="32"/>
                    <a:pt x="19" y="32"/>
                    <a:pt x="19" y="32"/>
                  </a:cubicBezTo>
                  <a:cubicBezTo>
                    <a:pt x="19" y="32"/>
                    <a:pt x="19" y="32"/>
                    <a:pt x="19" y="32"/>
                  </a:cubicBezTo>
                  <a:cubicBezTo>
                    <a:pt x="19" y="32"/>
                    <a:pt x="19" y="32"/>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8" y="33"/>
                    <a:pt x="19" y="33"/>
                  </a:cubicBezTo>
                  <a:cubicBezTo>
                    <a:pt x="19" y="33"/>
                    <a:pt x="19" y="33"/>
                    <a:pt x="19" y="33"/>
                  </a:cubicBezTo>
                  <a:cubicBezTo>
                    <a:pt x="19" y="33"/>
                    <a:pt x="19" y="33"/>
                    <a:pt x="19" y="33"/>
                  </a:cubicBezTo>
                  <a:cubicBezTo>
                    <a:pt x="19" y="33"/>
                    <a:pt x="19" y="33"/>
                    <a:pt x="19" y="33"/>
                  </a:cubicBezTo>
                  <a:cubicBezTo>
                    <a:pt x="18" y="33"/>
                    <a:pt x="18" y="33"/>
                    <a:pt x="18" y="33"/>
                  </a:cubicBezTo>
                  <a:cubicBezTo>
                    <a:pt x="18" y="33"/>
                    <a:pt x="18" y="33"/>
                    <a:pt x="18" y="33"/>
                  </a:cubicBezTo>
                  <a:cubicBezTo>
                    <a:pt x="18" y="33"/>
                    <a:pt x="18" y="33"/>
                    <a:pt x="18" y="33"/>
                  </a:cubicBezTo>
                  <a:cubicBezTo>
                    <a:pt x="18" y="33"/>
                    <a:pt x="18"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9" y="33"/>
                    <a:pt x="19" y="33"/>
                  </a:cubicBezTo>
                  <a:cubicBezTo>
                    <a:pt x="19" y="33"/>
                    <a:pt x="18" y="33"/>
                    <a:pt x="18" y="33"/>
                  </a:cubicBezTo>
                  <a:cubicBezTo>
                    <a:pt x="19" y="33"/>
                    <a:pt x="19" y="33"/>
                    <a:pt x="19"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3"/>
                    <a:pt x="18" y="33"/>
                    <a:pt x="18" y="33"/>
                  </a:cubicBezTo>
                  <a:cubicBezTo>
                    <a:pt x="18" y="34"/>
                    <a:pt x="18" y="33"/>
                    <a:pt x="18" y="34"/>
                  </a:cubicBezTo>
                  <a:cubicBezTo>
                    <a:pt x="18" y="34"/>
                    <a:pt x="18" y="34"/>
                    <a:pt x="18" y="34"/>
                  </a:cubicBezTo>
                  <a:cubicBezTo>
                    <a:pt x="18" y="34"/>
                    <a:pt x="18" y="34"/>
                    <a:pt x="18" y="34"/>
                  </a:cubicBezTo>
                  <a:cubicBezTo>
                    <a:pt x="18" y="34"/>
                    <a:pt x="18" y="34"/>
                    <a:pt x="18" y="34"/>
                  </a:cubicBezTo>
                  <a:cubicBezTo>
                    <a:pt x="18" y="34"/>
                    <a:pt x="18" y="34"/>
                    <a:pt x="18" y="34"/>
                  </a:cubicBezTo>
                  <a:cubicBezTo>
                    <a:pt x="18" y="34"/>
                    <a:pt x="18" y="34"/>
                    <a:pt x="18" y="34"/>
                  </a:cubicBezTo>
                  <a:cubicBezTo>
                    <a:pt x="18" y="34"/>
                    <a:pt x="18" y="34"/>
                    <a:pt x="18" y="34"/>
                  </a:cubicBezTo>
                  <a:cubicBezTo>
                    <a:pt x="18" y="34"/>
                    <a:pt x="18" y="34"/>
                    <a:pt x="18" y="34"/>
                  </a:cubicBezTo>
                  <a:cubicBezTo>
                    <a:pt x="18" y="34"/>
                    <a:pt x="18" y="34"/>
                    <a:pt x="18" y="34"/>
                  </a:cubicBezTo>
                  <a:cubicBezTo>
                    <a:pt x="18" y="34"/>
                    <a:pt x="18" y="34"/>
                    <a:pt x="18" y="34"/>
                  </a:cubicBezTo>
                  <a:cubicBezTo>
                    <a:pt x="17" y="34"/>
                    <a:pt x="18" y="34"/>
                    <a:pt x="18"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4"/>
                  </a:cubicBezTo>
                  <a:cubicBezTo>
                    <a:pt x="17" y="34"/>
                    <a:pt x="17" y="34"/>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7" y="35"/>
                  </a:cubicBezTo>
                  <a:cubicBezTo>
                    <a:pt x="17" y="35"/>
                    <a:pt x="17" y="35"/>
                    <a:pt x="16" y="35"/>
                  </a:cubicBezTo>
                  <a:cubicBezTo>
                    <a:pt x="17" y="35"/>
                    <a:pt x="17" y="36"/>
                    <a:pt x="17" y="36"/>
                  </a:cubicBezTo>
                  <a:cubicBezTo>
                    <a:pt x="17" y="36"/>
                    <a:pt x="17" y="36"/>
                    <a:pt x="17" y="36"/>
                  </a:cubicBezTo>
                  <a:cubicBezTo>
                    <a:pt x="17" y="36"/>
                    <a:pt x="17" y="36"/>
                    <a:pt x="17" y="36"/>
                  </a:cubicBezTo>
                  <a:cubicBezTo>
                    <a:pt x="17" y="36"/>
                    <a:pt x="17" y="35"/>
                    <a:pt x="17" y="35"/>
                  </a:cubicBezTo>
                  <a:cubicBezTo>
                    <a:pt x="17" y="35"/>
                    <a:pt x="17" y="35"/>
                    <a:pt x="17" y="35"/>
                  </a:cubicBezTo>
                  <a:cubicBezTo>
                    <a:pt x="17" y="36"/>
                    <a:pt x="17" y="36"/>
                    <a:pt x="17" y="36"/>
                  </a:cubicBezTo>
                  <a:cubicBezTo>
                    <a:pt x="17" y="36"/>
                    <a:pt x="17" y="36"/>
                    <a:pt x="17" y="36"/>
                  </a:cubicBezTo>
                  <a:cubicBezTo>
                    <a:pt x="17" y="36"/>
                    <a:pt x="17" y="36"/>
                    <a:pt x="17" y="36"/>
                  </a:cubicBezTo>
                  <a:cubicBezTo>
                    <a:pt x="17" y="36"/>
                    <a:pt x="17" y="36"/>
                    <a:pt x="17" y="36"/>
                  </a:cubicBezTo>
                  <a:cubicBezTo>
                    <a:pt x="17" y="36"/>
                    <a:pt x="17" y="36"/>
                    <a:pt x="16" y="36"/>
                  </a:cubicBezTo>
                  <a:cubicBezTo>
                    <a:pt x="16" y="36"/>
                    <a:pt x="16" y="36"/>
                    <a:pt x="16" y="36"/>
                  </a:cubicBezTo>
                  <a:cubicBezTo>
                    <a:pt x="16" y="36"/>
                    <a:pt x="16" y="36"/>
                    <a:pt x="16" y="36"/>
                  </a:cubicBezTo>
                  <a:cubicBezTo>
                    <a:pt x="16" y="36"/>
                    <a:pt x="16" y="36"/>
                    <a:pt x="16" y="36"/>
                  </a:cubicBezTo>
                  <a:cubicBezTo>
                    <a:pt x="16" y="36"/>
                    <a:pt x="16" y="36"/>
                    <a:pt x="16" y="36"/>
                  </a:cubicBezTo>
                  <a:cubicBezTo>
                    <a:pt x="16" y="36"/>
                    <a:pt x="16" y="36"/>
                    <a:pt x="16" y="36"/>
                  </a:cubicBezTo>
                  <a:cubicBezTo>
                    <a:pt x="16" y="36"/>
                    <a:pt x="16" y="36"/>
                    <a:pt x="16" y="36"/>
                  </a:cubicBezTo>
                  <a:cubicBezTo>
                    <a:pt x="16" y="36"/>
                    <a:pt x="16" y="36"/>
                    <a:pt x="16" y="36"/>
                  </a:cubicBezTo>
                  <a:cubicBezTo>
                    <a:pt x="16" y="36"/>
                    <a:pt x="16" y="36"/>
                    <a:pt x="16" y="36"/>
                  </a:cubicBezTo>
                  <a:cubicBezTo>
                    <a:pt x="16" y="36"/>
                    <a:pt x="16" y="36"/>
                    <a:pt x="16" y="36"/>
                  </a:cubicBezTo>
                  <a:cubicBezTo>
                    <a:pt x="16" y="36"/>
                    <a:pt x="16" y="36"/>
                    <a:pt x="16" y="36"/>
                  </a:cubicBezTo>
                  <a:cubicBezTo>
                    <a:pt x="16" y="36"/>
                    <a:pt x="16" y="36"/>
                    <a:pt x="16" y="36"/>
                  </a:cubicBezTo>
                  <a:cubicBezTo>
                    <a:pt x="16" y="36"/>
                    <a:pt x="16" y="36"/>
                    <a:pt x="16" y="36"/>
                  </a:cubicBezTo>
                  <a:cubicBezTo>
                    <a:pt x="16" y="36"/>
                    <a:pt x="16" y="36"/>
                    <a:pt x="16" y="36"/>
                  </a:cubicBezTo>
                  <a:cubicBezTo>
                    <a:pt x="16" y="36"/>
                    <a:pt x="16" y="36"/>
                    <a:pt x="16" y="36"/>
                  </a:cubicBezTo>
                  <a:cubicBezTo>
                    <a:pt x="16" y="36"/>
                    <a:pt x="16" y="36"/>
                    <a:pt x="16" y="36"/>
                  </a:cubicBezTo>
                  <a:cubicBezTo>
                    <a:pt x="16" y="36"/>
                    <a:pt x="16" y="36"/>
                    <a:pt x="16" y="36"/>
                  </a:cubicBezTo>
                  <a:cubicBezTo>
                    <a:pt x="16" y="36"/>
                    <a:pt x="16" y="36"/>
                    <a:pt x="16" y="36"/>
                  </a:cubicBezTo>
                  <a:cubicBezTo>
                    <a:pt x="16" y="36"/>
                    <a:pt x="16" y="36"/>
                    <a:pt x="16" y="36"/>
                  </a:cubicBezTo>
                  <a:cubicBezTo>
                    <a:pt x="16" y="36"/>
                    <a:pt x="16" y="36"/>
                    <a:pt x="16" y="36"/>
                  </a:cubicBezTo>
                  <a:cubicBezTo>
                    <a:pt x="16" y="36"/>
                    <a:pt x="16" y="36"/>
                    <a:pt x="16" y="36"/>
                  </a:cubicBezTo>
                  <a:cubicBezTo>
                    <a:pt x="16" y="36"/>
                    <a:pt x="16" y="36"/>
                    <a:pt x="16" y="36"/>
                  </a:cubicBezTo>
                  <a:cubicBezTo>
                    <a:pt x="16" y="36"/>
                    <a:pt x="16" y="36"/>
                    <a:pt x="16" y="36"/>
                  </a:cubicBezTo>
                  <a:cubicBezTo>
                    <a:pt x="16" y="36"/>
                    <a:pt x="16" y="36"/>
                    <a:pt x="16" y="36"/>
                  </a:cubicBezTo>
                  <a:cubicBezTo>
                    <a:pt x="16" y="36"/>
                    <a:pt x="16" y="36"/>
                    <a:pt x="15" y="36"/>
                  </a:cubicBezTo>
                  <a:cubicBezTo>
                    <a:pt x="15" y="36"/>
                    <a:pt x="15" y="36"/>
                    <a:pt x="15" y="36"/>
                  </a:cubicBezTo>
                  <a:cubicBezTo>
                    <a:pt x="15" y="36"/>
                    <a:pt x="15" y="36"/>
                    <a:pt x="15" y="36"/>
                  </a:cubicBezTo>
                  <a:cubicBezTo>
                    <a:pt x="15" y="36"/>
                    <a:pt x="15" y="36"/>
                    <a:pt x="15" y="36"/>
                  </a:cubicBezTo>
                  <a:cubicBezTo>
                    <a:pt x="15" y="36"/>
                    <a:pt x="15" y="36"/>
                    <a:pt x="15" y="36"/>
                  </a:cubicBezTo>
                  <a:cubicBezTo>
                    <a:pt x="15" y="36"/>
                    <a:pt x="15" y="36"/>
                    <a:pt x="15" y="36"/>
                  </a:cubicBezTo>
                  <a:cubicBezTo>
                    <a:pt x="15" y="36"/>
                    <a:pt x="15" y="36"/>
                    <a:pt x="15" y="36"/>
                  </a:cubicBezTo>
                  <a:cubicBezTo>
                    <a:pt x="15" y="36"/>
                    <a:pt x="15" y="36"/>
                    <a:pt x="15" y="36"/>
                  </a:cubicBezTo>
                  <a:cubicBezTo>
                    <a:pt x="15" y="36"/>
                    <a:pt x="15" y="36"/>
                    <a:pt x="15" y="36"/>
                  </a:cubicBezTo>
                  <a:cubicBezTo>
                    <a:pt x="15" y="36"/>
                    <a:pt x="15" y="36"/>
                    <a:pt x="15" y="36"/>
                  </a:cubicBezTo>
                  <a:cubicBezTo>
                    <a:pt x="15" y="36"/>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8"/>
                  </a:cubicBezTo>
                  <a:cubicBezTo>
                    <a:pt x="15" y="38"/>
                    <a:pt x="15" y="38"/>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5" y="37"/>
                    <a:pt x="15" y="37"/>
                    <a:pt x="15"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4" y="37"/>
                    <a:pt x="14" y="37"/>
                  </a:cubicBezTo>
                  <a:cubicBezTo>
                    <a:pt x="14"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3" y="37"/>
                    <a:pt x="13" y="37"/>
                  </a:cubicBezTo>
                  <a:cubicBezTo>
                    <a:pt x="13" y="37"/>
                    <a:pt x="12" y="37"/>
                    <a:pt x="13" y="37"/>
                  </a:cubicBezTo>
                  <a:cubicBezTo>
                    <a:pt x="13" y="37"/>
                    <a:pt x="13" y="37"/>
                    <a:pt x="13" y="37"/>
                  </a:cubicBezTo>
                  <a:cubicBezTo>
                    <a:pt x="13" y="37"/>
                    <a:pt x="13" y="37"/>
                    <a:pt x="13" y="37"/>
                  </a:cubicBezTo>
                  <a:cubicBezTo>
                    <a:pt x="13" y="37"/>
                    <a:pt x="13"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2" y="37"/>
                    <a:pt x="12" y="37"/>
                    <a:pt x="12" y="37"/>
                  </a:cubicBezTo>
                  <a:cubicBezTo>
                    <a:pt x="11" y="37"/>
                    <a:pt x="11" y="37"/>
                    <a:pt x="11" y="37"/>
                  </a:cubicBezTo>
                  <a:cubicBezTo>
                    <a:pt x="11" y="37"/>
                    <a:pt x="11" y="37"/>
                    <a:pt x="11" y="37"/>
                  </a:cubicBezTo>
                  <a:cubicBezTo>
                    <a:pt x="11" y="37"/>
                    <a:pt x="11" y="37"/>
                    <a:pt x="11" y="37"/>
                  </a:cubicBezTo>
                  <a:cubicBezTo>
                    <a:pt x="11" y="37"/>
                    <a:pt x="11" y="37"/>
                    <a:pt x="11" y="37"/>
                  </a:cubicBezTo>
                  <a:cubicBezTo>
                    <a:pt x="11" y="37"/>
                    <a:pt x="11" y="37"/>
                    <a:pt x="11" y="37"/>
                  </a:cubicBezTo>
                  <a:cubicBezTo>
                    <a:pt x="11" y="37"/>
                    <a:pt x="11" y="37"/>
                    <a:pt x="11" y="37"/>
                  </a:cubicBezTo>
                  <a:cubicBezTo>
                    <a:pt x="11" y="37"/>
                    <a:pt x="11" y="37"/>
                    <a:pt x="11" y="37"/>
                  </a:cubicBezTo>
                  <a:cubicBezTo>
                    <a:pt x="11" y="37"/>
                    <a:pt x="11" y="37"/>
                    <a:pt x="11" y="37"/>
                  </a:cubicBezTo>
                  <a:cubicBezTo>
                    <a:pt x="11" y="37"/>
                    <a:pt x="11" y="37"/>
                    <a:pt x="11" y="37"/>
                  </a:cubicBezTo>
                  <a:cubicBezTo>
                    <a:pt x="11" y="37"/>
                    <a:pt x="11" y="37"/>
                    <a:pt x="11" y="37"/>
                  </a:cubicBezTo>
                  <a:cubicBezTo>
                    <a:pt x="11" y="37"/>
                    <a:pt x="11" y="37"/>
                    <a:pt x="11" y="37"/>
                  </a:cubicBezTo>
                  <a:cubicBezTo>
                    <a:pt x="11" y="37"/>
                    <a:pt x="11" y="37"/>
                    <a:pt x="11" y="37"/>
                  </a:cubicBezTo>
                  <a:cubicBezTo>
                    <a:pt x="11" y="37"/>
                    <a:pt x="11" y="37"/>
                    <a:pt x="11" y="37"/>
                  </a:cubicBezTo>
                  <a:cubicBezTo>
                    <a:pt x="11" y="37"/>
                    <a:pt x="11" y="37"/>
                    <a:pt x="11" y="37"/>
                  </a:cubicBezTo>
                  <a:cubicBezTo>
                    <a:pt x="11" y="37"/>
                    <a:pt x="11" y="37"/>
                    <a:pt x="11" y="37"/>
                  </a:cubicBezTo>
                  <a:cubicBezTo>
                    <a:pt x="11" y="38"/>
                    <a:pt x="11" y="38"/>
                    <a:pt x="11" y="38"/>
                  </a:cubicBezTo>
                  <a:cubicBezTo>
                    <a:pt x="11" y="38"/>
                    <a:pt x="11" y="38"/>
                    <a:pt x="11" y="38"/>
                  </a:cubicBezTo>
                  <a:cubicBezTo>
                    <a:pt x="11" y="38"/>
                    <a:pt x="11" y="38"/>
                    <a:pt x="11" y="38"/>
                  </a:cubicBezTo>
                  <a:cubicBezTo>
                    <a:pt x="11" y="38"/>
                    <a:pt x="11" y="38"/>
                    <a:pt x="11" y="38"/>
                  </a:cubicBezTo>
                  <a:cubicBezTo>
                    <a:pt x="11" y="38"/>
                    <a:pt x="11" y="38"/>
                    <a:pt x="11" y="38"/>
                  </a:cubicBezTo>
                  <a:cubicBezTo>
                    <a:pt x="11" y="38"/>
                    <a:pt x="11" y="38"/>
                    <a:pt x="11" y="38"/>
                  </a:cubicBezTo>
                  <a:cubicBezTo>
                    <a:pt x="11" y="38"/>
                    <a:pt x="11" y="38"/>
                    <a:pt x="11" y="38"/>
                  </a:cubicBezTo>
                  <a:cubicBezTo>
                    <a:pt x="11" y="38"/>
                    <a:pt x="11" y="38"/>
                    <a:pt x="11" y="38"/>
                  </a:cubicBezTo>
                  <a:cubicBezTo>
                    <a:pt x="11" y="38"/>
                    <a:pt x="11" y="38"/>
                    <a:pt x="11" y="38"/>
                  </a:cubicBezTo>
                  <a:cubicBezTo>
                    <a:pt x="11" y="38"/>
                    <a:pt x="11" y="38"/>
                    <a:pt x="11" y="38"/>
                  </a:cubicBezTo>
                  <a:cubicBezTo>
                    <a:pt x="11" y="38"/>
                    <a:pt x="11" y="38"/>
                    <a:pt x="11" y="38"/>
                  </a:cubicBezTo>
                  <a:cubicBezTo>
                    <a:pt x="11" y="38"/>
                    <a:pt x="11" y="38"/>
                    <a:pt x="11" y="38"/>
                  </a:cubicBezTo>
                  <a:cubicBezTo>
                    <a:pt x="11" y="38"/>
                    <a:pt x="11" y="38"/>
                    <a:pt x="11" y="38"/>
                  </a:cubicBezTo>
                  <a:cubicBezTo>
                    <a:pt x="11" y="38"/>
                    <a:pt x="11" y="38"/>
                    <a:pt x="11" y="38"/>
                  </a:cubicBezTo>
                  <a:cubicBezTo>
                    <a:pt x="11" y="38"/>
                    <a:pt x="11" y="38"/>
                    <a:pt x="11" y="38"/>
                  </a:cubicBezTo>
                  <a:cubicBezTo>
                    <a:pt x="11" y="38"/>
                    <a:pt x="11" y="38"/>
                    <a:pt x="11" y="38"/>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0"/>
                    <a:pt x="11" y="40"/>
                  </a:cubicBezTo>
                  <a:cubicBezTo>
                    <a:pt x="11" y="40"/>
                    <a:pt x="11" y="40"/>
                    <a:pt x="11" y="40"/>
                  </a:cubicBezTo>
                  <a:cubicBezTo>
                    <a:pt x="11" y="40"/>
                    <a:pt x="11" y="40"/>
                    <a:pt x="11" y="40"/>
                  </a:cubicBezTo>
                  <a:cubicBezTo>
                    <a:pt x="11" y="41"/>
                    <a:pt x="12" y="41"/>
                    <a:pt x="12" y="41"/>
                  </a:cubicBezTo>
                  <a:cubicBezTo>
                    <a:pt x="12" y="41"/>
                    <a:pt x="12" y="41"/>
                    <a:pt x="12" y="41"/>
                  </a:cubicBezTo>
                  <a:cubicBezTo>
                    <a:pt x="12" y="41"/>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2" y="40"/>
                    <a:pt x="12" y="40"/>
                    <a:pt x="12"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39"/>
                    <a:pt x="13" y="39"/>
                    <a:pt x="13" y="39"/>
                  </a:cubicBezTo>
                  <a:cubicBezTo>
                    <a:pt x="13" y="39"/>
                    <a:pt x="13" y="39"/>
                    <a:pt x="13" y="39"/>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39"/>
                  </a:cubicBezTo>
                  <a:cubicBezTo>
                    <a:pt x="13" y="39"/>
                    <a:pt x="13" y="39"/>
                    <a:pt x="13" y="39"/>
                  </a:cubicBezTo>
                  <a:cubicBezTo>
                    <a:pt x="13" y="40"/>
                    <a:pt x="13" y="40"/>
                    <a:pt x="14" y="40"/>
                  </a:cubicBezTo>
                  <a:cubicBezTo>
                    <a:pt x="14" y="40"/>
                    <a:pt x="14" y="40"/>
                    <a:pt x="14"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1"/>
                    <a:pt x="13" y="41"/>
                    <a:pt x="13" y="41"/>
                  </a:cubicBezTo>
                  <a:cubicBezTo>
                    <a:pt x="13" y="41"/>
                    <a:pt x="13" y="41"/>
                    <a:pt x="13" y="41"/>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0"/>
                    <a:pt x="13" y="40"/>
                    <a:pt x="13" y="40"/>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3" y="41"/>
                    <a:pt x="13" y="41"/>
                  </a:cubicBezTo>
                  <a:cubicBezTo>
                    <a:pt x="13"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1"/>
                    <a:pt x="14" y="41"/>
                    <a:pt x="14" y="41"/>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2"/>
                  </a:cubicBezTo>
                  <a:cubicBezTo>
                    <a:pt x="14" y="42"/>
                    <a:pt x="14" y="42"/>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4" y="43"/>
                    <a:pt x="14" y="43"/>
                    <a:pt x="14"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5" y="43"/>
                    <a:pt x="15"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3"/>
                    <a:pt x="16" y="43"/>
                    <a:pt x="16" y="43"/>
                  </a:cubicBezTo>
                  <a:cubicBezTo>
                    <a:pt x="16" y="42"/>
                    <a:pt x="17" y="43"/>
                    <a:pt x="17" y="43"/>
                  </a:cubicBezTo>
                  <a:cubicBezTo>
                    <a:pt x="17" y="42"/>
                    <a:pt x="17" y="43"/>
                    <a:pt x="17" y="43"/>
                  </a:cubicBezTo>
                  <a:cubicBezTo>
                    <a:pt x="17" y="43"/>
                    <a:pt x="17" y="43"/>
                    <a:pt x="17" y="43"/>
                  </a:cubicBezTo>
                  <a:cubicBezTo>
                    <a:pt x="17" y="43"/>
                    <a:pt x="17" y="43"/>
                    <a:pt x="17" y="43"/>
                  </a:cubicBezTo>
                  <a:cubicBezTo>
                    <a:pt x="17" y="43"/>
                    <a:pt x="17" y="43"/>
                    <a:pt x="17" y="42"/>
                  </a:cubicBezTo>
                  <a:cubicBezTo>
                    <a:pt x="17" y="42"/>
                    <a:pt x="17" y="42"/>
                    <a:pt x="17" y="42"/>
                  </a:cubicBezTo>
                  <a:cubicBezTo>
                    <a:pt x="17" y="42"/>
                    <a:pt x="17" y="42"/>
                    <a:pt x="17" y="42"/>
                  </a:cubicBezTo>
                  <a:cubicBezTo>
                    <a:pt x="17" y="42"/>
                    <a:pt x="17" y="42"/>
                    <a:pt x="17" y="42"/>
                  </a:cubicBezTo>
                  <a:cubicBezTo>
                    <a:pt x="17" y="42"/>
                    <a:pt x="17" y="42"/>
                    <a:pt x="17" y="42"/>
                  </a:cubicBezTo>
                  <a:cubicBezTo>
                    <a:pt x="17" y="42"/>
                    <a:pt x="17" y="42"/>
                    <a:pt x="17" y="42"/>
                  </a:cubicBezTo>
                  <a:cubicBezTo>
                    <a:pt x="17" y="42"/>
                    <a:pt x="17" y="42"/>
                    <a:pt x="17" y="42"/>
                  </a:cubicBezTo>
                  <a:cubicBezTo>
                    <a:pt x="17" y="42"/>
                    <a:pt x="17" y="42"/>
                    <a:pt x="17" y="42"/>
                  </a:cubicBezTo>
                  <a:cubicBezTo>
                    <a:pt x="17" y="42"/>
                    <a:pt x="17" y="42"/>
                    <a:pt x="17" y="42"/>
                  </a:cubicBezTo>
                  <a:cubicBezTo>
                    <a:pt x="17" y="42"/>
                    <a:pt x="17" y="42"/>
                    <a:pt x="17" y="42"/>
                  </a:cubicBezTo>
                  <a:cubicBezTo>
                    <a:pt x="17" y="42"/>
                    <a:pt x="17" y="42"/>
                    <a:pt x="17" y="42"/>
                  </a:cubicBezTo>
                  <a:cubicBezTo>
                    <a:pt x="17" y="42"/>
                    <a:pt x="17" y="42"/>
                    <a:pt x="17" y="42"/>
                  </a:cubicBezTo>
                  <a:cubicBezTo>
                    <a:pt x="17" y="42"/>
                    <a:pt x="17" y="42"/>
                    <a:pt x="17" y="42"/>
                  </a:cubicBezTo>
                  <a:cubicBezTo>
                    <a:pt x="17" y="42"/>
                    <a:pt x="17" y="42"/>
                    <a:pt x="17" y="42"/>
                  </a:cubicBezTo>
                  <a:cubicBezTo>
                    <a:pt x="17" y="42"/>
                    <a:pt x="17" y="42"/>
                    <a:pt x="17" y="42"/>
                  </a:cubicBezTo>
                  <a:cubicBezTo>
                    <a:pt x="17" y="42"/>
                    <a:pt x="17" y="42"/>
                    <a:pt x="17" y="42"/>
                  </a:cubicBezTo>
                  <a:cubicBezTo>
                    <a:pt x="17" y="42"/>
                    <a:pt x="18" y="42"/>
                    <a:pt x="18" y="42"/>
                  </a:cubicBezTo>
                  <a:cubicBezTo>
                    <a:pt x="18" y="42"/>
                    <a:pt x="18" y="42"/>
                    <a:pt x="18" y="42"/>
                  </a:cubicBezTo>
                  <a:cubicBezTo>
                    <a:pt x="18" y="42"/>
                    <a:pt x="18" y="42"/>
                    <a:pt x="18" y="42"/>
                  </a:cubicBezTo>
                  <a:cubicBezTo>
                    <a:pt x="18" y="42"/>
                    <a:pt x="18" y="42"/>
                    <a:pt x="17" y="42"/>
                  </a:cubicBezTo>
                  <a:cubicBezTo>
                    <a:pt x="17" y="42"/>
                    <a:pt x="17" y="42"/>
                    <a:pt x="17" y="42"/>
                  </a:cubicBezTo>
                  <a:cubicBezTo>
                    <a:pt x="17" y="42"/>
                    <a:pt x="17" y="42"/>
                    <a:pt x="17" y="42"/>
                  </a:cubicBezTo>
                  <a:cubicBezTo>
                    <a:pt x="17" y="42"/>
                    <a:pt x="17" y="42"/>
                    <a:pt x="17" y="42"/>
                  </a:cubicBezTo>
                  <a:cubicBezTo>
                    <a:pt x="17" y="42"/>
                    <a:pt x="17" y="42"/>
                    <a:pt x="17" y="42"/>
                  </a:cubicBezTo>
                  <a:cubicBezTo>
                    <a:pt x="17" y="42"/>
                    <a:pt x="17" y="42"/>
                    <a:pt x="17" y="42"/>
                  </a:cubicBezTo>
                  <a:cubicBezTo>
                    <a:pt x="17" y="42"/>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7" y="43"/>
                  </a:cubicBezTo>
                  <a:cubicBezTo>
                    <a:pt x="17" y="43"/>
                    <a:pt x="17" y="43"/>
                    <a:pt x="18" y="43"/>
                  </a:cubicBezTo>
                  <a:cubicBezTo>
                    <a:pt x="18" y="43"/>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2"/>
                    <a:pt x="18" y="42"/>
                    <a:pt x="18" y="42"/>
                  </a:cubicBezTo>
                  <a:cubicBezTo>
                    <a:pt x="18" y="43"/>
                    <a:pt x="18" y="43"/>
                    <a:pt x="18" y="43"/>
                  </a:cubicBezTo>
                  <a:cubicBezTo>
                    <a:pt x="18" y="43"/>
                    <a:pt x="18" y="43"/>
                    <a:pt x="18" y="43"/>
                  </a:cubicBezTo>
                  <a:cubicBezTo>
                    <a:pt x="18" y="43"/>
                    <a:pt x="18" y="43"/>
                    <a:pt x="18" y="43"/>
                  </a:cubicBezTo>
                  <a:cubicBezTo>
                    <a:pt x="18" y="43"/>
                    <a:pt x="18" y="43"/>
                    <a:pt x="18" y="43"/>
                  </a:cubicBezTo>
                  <a:cubicBezTo>
                    <a:pt x="18" y="43"/>
                    <a:pt x="18" y="43"/>
                    <a:pt x="18" y="43"/>
                  </a:cubicBezTo>
                  <a:cubicBezTo>
                    <a:pt x="18" y="43"/>
                    <a:pt x="18" y="43"/>
                    <a:pt x="18" y="43"/>
                  </a:cubicBezTo>
                  <a:cubicBezTo>
                    <a:pt x="18" y="43"/>
                    <a:pt x="18" y="43"/>
                    <a:pt x="19" y="43"/>
                  </a:cubicBezTo>
                  <a:cubicBezTo>
                    <a:pt x="19" y="43"/>
                    <a:pt x="19" y="43"/>
                    <a:pt x="19" y="43"/>
                  </a:cubicBezTo>
                  <a:cubicBezTo>
                    <a:pt x="19" y="43"/>
                    <a:pt x="19" y="43"/>
                    <a:pt x="19" y="43"/>
                  </a:cubicBezTo>
                  <a:cubicBezTo>
                    <a:pt x="19" y="43"/>
                    <a:pt x="19" y="43"/>
                    <a:pt x="19" y="43"/>
                  </a:cubicBezTo>
                  <a:cubicBezTo>
                    <a:pt x="19" y="43"/>
                    <a:pt x="19" y="43"/>
                    <a:pt x="19" y="43"/>
                  </a:cubicBezTo>
                  <a:cubicBezTo>
                    <a:pt x="19" y="43"/>
                    <a:pt x="19" y="43"/>
                    <a:pt x="19" y="43"/>
                  </a:cubicBezTo>
                  <a:cubicBezTo>
                    <a:pt x="19" y="43"/>
                    <a:pt x="19" y="43"/>
                    <a:pt x="19" y="43"/>
                  </a:cubicBezTo>
                  <a:cubicBezTo>
                    <a:pt x="19" y="43"/>
                    <a:pt x="19" y="43"/>
                    <a:pt x="19" y="43"/>
                  </a:cubicBezTo>
                  <a:cubicBezTo>
                    <a:pt x="19" y="43"/>
                    <a:pt x="19" y="43"/>
                    <a:pt x="19" y="43"/>
                  </a:cubicBezTo>
                  <a:cubicBezTo>
                    <a:pt x="19" y="43"/>
                    <a:pt x="19" y="43"/>
                    <a:pt x="19" y="43"/>
                  </a:cubicBezTo>
                  <a:cubicBezTo>
                    <a:pt x="19" y="43"/>
                    <a:pt x="19" y="43"/>
                    <a:pt x="19" y="43"/>
                  </a:cubicBezTo>
                  <a:cubicBezTo>
                    <a:pt x="19" y="43"/>
                    <a:pt x="19" y="43"/>
                    <a:pt x="19" y="43"/>
                  </a:cubicBezTo>
                  <a:cubicBezTo>
                    <a:pt x="19" y="43"/>
                    <a:pt x="19" y="43"/>
                    <a:pt x="19" y="43"/>
                  </a:cubicBezTo>
                  <a:cubicBezTo>
                    <a:pt x="19" y="43"/>
                    <a:pt x="19" y="43"/>
                    <a:pt x="19" y="43"/>
                  </a:cubicBezTo>
                  <a:cubicBezTo>
                    <a:pt x="19" y="43"/>
                    <a:pt x="19" y="43"/>
                    <a:pt x="19" y="43"/>
                  </a:cubicBezTo>
                  <a:cubicBezTo>
                    <a:pt x="19" y="43"/>
                    <a:pt x="19" y="43"/>
                    <a:pt x="19" y="43"/>
                  </a:cubicBezTo>
                  <a:cubicBezTo>
                    <a:pt x="19" y="43"/>
                    <a:pt x="19" y="43"/>
                    <a:pt x="19" y="43"/>
                  </a:cubicBezTo>
                  <a:cubicBezTo>
                    <a:pt x="19" y="43"/>
                    <a:pt x="19" y="43"/>
                    <a:pt x="19" y="43"/>
                  </a:cubicBezTo>
                  <a:cubicBezTo>
                    <a:pt x="19" y="43"/>
                    <a:pt x="19"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0" y="43"/>
                    <a:pt x="20" y="43"/>
                  </a:cubicBezTo>
                  <a:cubicBezTo>
                    <a:pt x="20" y="43"/>
                    <a:pt x="21" y="43"/>
                    <a:pt x="21" y="43"/>
                  </a:cubicBezTo>
                  <a:cubicBezTo>
                    <a:pt x="21" y="43"/>
                    <a:pt x="21" y="43"/>
                    <a:pt x="21" y="43"/>
                  </a:cubicBezTo>
                  <a:cubicBezTo>
                    <a:pt x="21" y="43"/>
                    <a:pt x="21" y="43"/>
                    <a:pt x="21" y="43"/>
                  </a:cubicBezTo>
                  <a:cubicBezTo>
                    <a:pt x="21" y="43"/>
                    <a:pt x="21" y="43"/>
                    <a:pt x="21" y="43"/>
                  </a:cubicBezTo>
                  <a:cubicBezTo>
                    <a:pt x="21" y="43"/>
                    <a:pt x="21" y="43"/>
                    <a:pt x="21" y="43"/>
                  </a:cubicBezTo>
                  <a:cubicBezTo>
                    <a:pt x="21" y="43"/>
                    <a:pt x="21" y="43"/>
                    <a:pt x="21" y="43"/>
                  </a:cubicBezTo>
                  <a:cubicBezTo>
                    <a:pt x="21" y="43"/>
                    <a:pt x="21" y="43"/>
                    <a:pt x="21" y="43"/>
                  </a:cubicBezTo>
                  <a:cubicBezTo>
                    <a:pt x="21" y="43"/>
                    <a:pt x="21" y="44"/>
                    <a:pt x="21" y="44"/>
                  </a:cubicBezTo>
                  <a:cubicBezTo>
                    <a:pt x="21" y="44"/>
                    <a:pt x="21" y="44"/>
                    <a:pt x="21" y="44"/>
                  </a:cubicBezTo>
                  <a:cubicBezTo>
                    <a:pt x="21" y="44"/>
                    <a:pt x="21" y="44"/>
                    <a:pt x="21" y="44"/>
                  </a:cubicBezTo>
                  <a:cubicBezTo>
                    <a:pt x="21" y="44"/>
                    <a:pt x="21" y="44"/>
                    <a:pt x="21" y="44"/>
                  </a:cubicBezTo>
                  <a:cubicBezTo>
                    <a:pt x="21" y="44"/>
                    <a:pt x="21" y="44"/>
                    <a:pt x="21" y="44"/>
                  </a:cubicBezTo>
                  <a:cubicBezTo>
                    <a:pt x="21" y="44"/>
                    <a:pt x="21" y="44"/>
                    <a:pt x="21" y="44"/>
                  </a:cubicBezTo>
                  <a:cubicBezTo>
                    <a:pt x="21" y="44"/>
                    <a:pt x="21" y="44"/>
                    <a:pt x="21" y="44"/>
                  </a:cubicBezTo>
                  <a:cubicBezTo>
                    <a:pt x="21" y="44"/>
                    <a:pt x="21" y="44"/>
                    <a:pt x="21" y="44"/>
                  </a:cubicBezTo>
                  <a:cubicBezTo>
                    <a:pt x="21" y="44"/>
                    <a:pt x="21" y="44"/>
                    <a:pt x="21" y="44"/>
                  </a:cubicBezTo>
                  <a:cubicBezTo>
                    <a:pt x="21" y="44"/>
                    <a:pt x="21" y="44"/>
                    <a:pt x="21" y="44"/>
                  </a:cubicBezTo>
                  <a:cubicBezTo>
                    <a:pt x="21" y="44"/>
                    <a:pt x="21" y="44"/>
                    <a:pt x="21" y="44"/>
                  </a:cubicBezTo>
                  <a:cubicBezTo>
                    <a:pt x="21" y="44"/>
                    <a:pt x="21" y="44"/>
                    <a:pt x="21" y="44"/>
                  </a:cubicBezTo>
                  <a:cubicBezTo>
                    <a:pt x="21" y="44"/>
                    <a:pt x="21" y="44"/>
                    <a:pt x="21" y="44"/>
                  </a:cubicBezTo>
                  <a:cubicBezTo>
                    <a:pt x="21" y="44"/>
                    <a:pt x="21" y="44"/>
                    <a:pt x="21" y="44"/>
                  </a:cubicBezTo>
                  <a:cubicBezTo>
                    <a:pt x="21" y="44"/>
                    <a:pt x="21" y="44"/>
                    <a:pt x="21" y="44"/>
                  </a:cubicBezTo>
                  <a:cubicBezTo>
                    <a:pt x="21" y="44"/>
                    <a:pt x="21" y="44"/>
                    <a:pt x="21" y="44"/>
                  </a:cubicBezTo>
                  <a:cubicBezTo>
                    <a:pt x="21" y="44"/>
                    <a:pt x="21" y="44"/>
                    <a:pt x="21" y="44"/>
                  </a:cubicBezTo>
                  <a:cubicBezTo>
                    <a:pt x="21" y="44"/>
                    <a:pt x="21" y="44"/>
                    <a:pt x="21" y="44"/>
                  </a:cubicBezTo>
                  <a:cubicBezTo>
                    <a:pt x="21" y="44"/>
                    <a:pt x="21" y="44"/>
                    <a:pt x="21" y="44"/>
                  </a:cubicBezTo>
                  <a:cubicBezTo>
                    <a:pt x="21" y="44"/>
                    <a:pt x="21" y="44"/>
                    <a:pt x="21" y="44"/>
                  </a:cubicBezTo>
                  <a:cubicBezTo>
                    <a:pt x="21" y="44"/>
                    <a:pt x="21" y="44"/>
                    <a:pt x="21" y="44"/>
                  </a:cubicBezTo>
                  <a:cubicBezTo>
                    <a:pt x="21" y="44"/>
                    <a:pt x="21" y="44"/>
                    <a:pt x="21" y="44"/>
                  </a:cubicBezTo>
                  <a:cubicBezTo>
                    <a:pt x="21" y="44"/>
                    <a:pt x="21" y="44"/>
                    <a:pt x="21" y="44"/>
                  </a:cubicBezTo>
                  <a:cubicBezTo>
                    <a:pt x="21" y="44"/>
                    <a:pt x="21" y="44"/>
                    <a:pt x="21" y="44"/>
                  </a:cubicBezTo>
                  <a:cubicBezTo>
                    <a:pt x="21" y="44"/>
                    <a:pt x="21" y="44"/>
                    <a:pt x="21" y="44"/>
                  </a:cubicBezTo>
                  <a:cubicBezTo>
                    <a:pt x="21" y="44"/>
                    <a:pt x="21" y="44"/>
                    <a:pt x="21" y="44"/>
                  </a:cubicBezTo>
                  <a:cubicBezTo>
                    <a:pt x="21"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3" y="44"/>
                    <a:pt x="23" y="44"/>
                    <a:pt x="23" y="44"/>
                  </a:cubicBezTo>
                  <a:cubicBezTo>
                    <a:pt x="23" y="44"/>
                    <a:pt x="23" y="44"/>
                    <a:pt x="23" y="44"/>
                  </a:cubicBezTo>
                  <a:cubicBezTo>
                    <a:pt x="23" y="44"/>
                    <a:pt x="23" y="44"/>
                    <a:pt x="23" y="44"/>
                  </a:cubicBezTo>
                  <a:cubicBezTo>
                    <a:pt x="23" y="44"/>
                    <a:pt x="23" y="44"/>
                    <a:pt x="23" y="44"/>
                  </a:cubicBezTo>
                  <a:cubicBezTo>
                    <a:pt x="23" y="44"/>
                    <a:pt x="23" y="44"/>
                    <a:pt x="23" y="44"/>
                  </a:cubicBezTo>
                  <a:cubicBezTo>
                    <a:pt x="23" y="44"/>
                    <a:pt x="23" y="44"/>
                    <a:pt x="23" y="44"/>
                  </a:cubicBezTo>
                  <a:cubicBezTo>
                    <a:pt x="23" y="44"/>
                    <a:pt x="23" y="44"/>
                    <a:pt x="23" y="44"/>
                  </a:cubicBezTo>
                  <a:cubicBezTo>
                    <a:pt x="23" y="44"/>
                    <a:pt x="23" y="44"/>
                    <a:pt x="23" y="44"/>
                  </a:cubicBezTo>
                  <a:cubicBezTo>
                    <a:pt x="23" y="44"/>
                    <a:pt x="23" y="44"/>
                    <a:pt x="23" y="44"/>
                  </a:cubicBezTo>
                  <a:cubicBezTo>
                    <a:pt x="23" y="44"/>
                    <a:pt x="23" y="44"/>
                    <a:pt x="23" y="44"/>
                  </a:cubicBezTo>
                  <a:cubicBezTo>
                    <a:pt x="23" y="44"/>
                    <a:pt x="23" y="44"/>
                    <a:pt x="23" y="44"/>
                  </a:cubicBezTo>
                  <a:cubicBezTo>
                    <a:pt x="23" y="44"/>
                    <a:pt x="23" y="44"/>
                    <a:pt x="23" y="44"/>
                  </a:cubicBezTo>
                  <a:cubicBezTo>
                    <a:pt x="23" y="44"/>
                    <a:pt x="23" y="44"/>
                    <a:pt x="23" y="44"/>
                  </a:cubicBezTo>
                  <a:cubicBezTo>
                    <a:pt x="23" y="44"/>
                    <a:pt x="23" y="44"/>
                    <a:pt x="23" y="44"/>
                  </a:cubicBezTo>
                  <a:cubicBezTo>
                    <a:pt x="23" y="44"/>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5"/>
                    <a:pt x="23" y="45"/>
                    <a:pt x="23" y="45"/>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3" y="46"/>
                    <a:pt x="23" y="46"/>
                    <a:pt x="23"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4" y="46"/>
                    <a:pt x="24" y="46"/>
                  </a:cubicBezTo>
                  <a:cubicBezTo>
                    <a:pt x="24"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5" y="46"/>
                    <a:pt x="25" y="46"/>
                    <a:pt x="25" y="46"/>
                  </a:cubicBezTo>
                  <a:cubicBezTo>
                    <a:pt x="26" y="46"/>
                    <a:pt x="26" y="46"/>
                    <a:pt x="26" y="46"/>
                  </a:cubicBezTo>
                  <a:cubicBezTo>
                    <a:pt x="26" y="46"/>
                    <a:pt x="26" y="46"/>
                    <a:pt x="26" y="46"/>
                  </a:cubicBezTo>
                  <a:cubicBezTo>
                    <a:pt x="26" y="46"/>
                    <a:pt x="26" y="46"/>
                    <a:pt x="26" y="46"/>
                  </a:cubicBezTo>
                  <a:cubicBezTo>
                    <a:pt x="26" y="46"/>
                    <a:pt x="26" y="46"/>
                    <a:pt x="26" y="46"/>
                  </a:cubicBezTo>
                  <a:cubicBezTo>
                    <a:pt x="26" y="46"/>
                    <a:pt x="26" y="46"/>
                    <a:pt x="26" y="46"/>
                  </a:cubicBezTo>
                  <a:cubicBezTo>
                    <a:pt x="26" y="46"/>
                    <a:pt x="26" y="46"/>
                    <a:pt x="26" y="46"/>
                  </a:cubicBezTo>
                  <a:cubicBezTo>
                    <a:pt x="26" y="46"/>
                    <a:pt x="26" y="46"/>
                    <a:pt x="26" y="46"/>
                  </a:cubicBezTo>
                  <a:cubicBezTo>
                    <a:pt x="26" y="46"/>
                    <a:pt x="26" y="46"/>
                    <a:pt x="26" y="46"/>
                  </a:cubicBezTo>
                  <a:cubicBezTo>
                    <a:pt x="26" y="46"/>
                    <a:pt x="26" y="46"/>
                    <a:pt x="26" y="46"/>
                  </a:cubicBezTo>
                  <a:cubicBezTo>
                    <a:pt x="26" y="46"/>
                    <a:pt x="26" y="46"/>
                    <a:pt x="26" y="46"/>
                  </a:cubicBezTo>
                  <a:cubicBezTo>
                    <a:pt x="26" y="46"/>
                    <a:pt x="26" y="46"/>
                    <a:pt x="26" y="46"/>
                  </a:cubicBezTo>
                  <a:cubicBezTo>
                    <a:pt x="26" y="46"/>
                    <a:pt x="26" y="46"/>
                    <a:pt x="26" y="46"/>
                  </a:cubicBezTo>
                  <a:cubicBezTo>
                    <a:pt x="26" y="46"/>
                    <a:pt x="26" y="46"/>
                    <a:pt x="26" y="46"/>
                  </a:cubicBezTo>
                  <a:cubicBezTo>
                    <a:pt x="26" y="46"/>
                    <a:pt x="26" y="46"/>
                    <a:pt x="26" y="46"/>
                  </a:cubicBezTo>
                  <a:cubicBezTo>
                    <a:pt x="26" y="46"/>
                    <a:pt x="26" y="46"/>
                    <a:pt x="26" y="46"/>
                  </a:cubicBezTo>
                  <a:cubicBezTo>
                    <a:pt x="26" y="46"/>
                    <a:pt x="26" y="46"/>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8"/>
                    <a:pt x="27" y="48"/>
                  </a:cubicBezTo>
                  <a:cubicBezTo>
                    <a:pt x="27" y="48"/>
                    <a:pt x="27" y="48"/>
                    <a:pt x="27" y="48"/>
                  </a:cubicBezTo>
                  <a:cubicBezTo>
                    <a:pt x="27" y="48"/>
                    <a:pt x="27" y="48"/>
                    <a:pt x="27" y="48"/>
                  </a:cubicBezTo>
                  <a:cubicBezTo>
                    <a:pt x="27" y="48"/>
                    <a:pt x="27" y="48"/>
                    <a:pt x="27" y="48"/>
                  </a:cubicBezTo>
                  <a:cubicBezTo>
                    <a:pt x="27" y="48"/>
                    <a:pt x="27" y="48"/>
                    <a:pt x="27" y="48"/>
                  </a:cubicBezTo>
                  <a:cubicBezTo>
                    <a:pt x="27" y="48"/>
                    <a:pt x="27" y="48"/>
                    <a:pt x="27" y="48"/>
                  </a:cubicBezTo>
                  <a:cubicBezTo>
                    <a:pt x="27" y="48"/>
                    <a:pt x="27" y="48"/>
                    <a:pt x="27" y="48"/>
                  </a:cubicBezTo>
                  <a:cubicBezTo>
                    <a:pt x="27" y="48"/>
                    <a:pt x="27" y="48"/>
                    <a:pt x="27" y="48"/>
                  </a:cubicBezTo>
                  <a:cubicBezTo>
                    <a:pt x="27" y="48"/>
                    <a:pt x="27" y="48"/>
                    <a:pt x="27" y="48"/>
                  </a:cubicBezTo>
                  <a:cubicBezTo>
                    <a:pt x="27" y="48"/>
                    <a:pt x="27" y="48"/>
                    <a:pt x="27" y="48"/>
                  </a:cubicBezTo>
                  <a:cubicBezTo>
                    <a:pt x="27" y="48"/>
                    <a:pt x="27" y="48"/>
                    <a:pt x="27" y="48"/>
                  </a:cubicBezTo>
                  <a:cubicBezTo>
                    <a:pt x="27" y="48"/>
                    <a:pt x="27" y="48"/>
                    <a:pt x="27" y="48"/>
                  </a:cubicBezTo>
                  <a:cubicBezTo>
                    <a:pt x="27" y="48"/>
                    <a:pt x="27" y="48"/>
                    <a:pt x="27" y="48"/>
                  </a:cubicBezTo>
                  <a:cubicBezTo>
                    <a:pt x="27" y="48"/>
                    <a:pt x="27" y="48"/>
                    <a:pt x="27" y="48"/>
                  </a:cubicBezTo>
                  <a:cubicBezTo>
                    <a:pt x="27" y="48"/>
                    <a:pt x="27" y="48"/>
                    <a:pt x="27" y="48"/>
                  </a:cubicBezTo>
                  <a:cubicBezTo>
                    <a:pt x="27" y="48"/>
                    <a:pt x="27" y="48"/>
                    <a:pt x="27" y="48"/>
                  </a:cubicBezTo>
                  <a:cubicBezTo>
                    <a:pt x="27" y="48"/>
                    <a:pt x="27" y="48"/>
                    <a:pt x="27" y="48"/>
                  </a:cubicBezTo>
                  <a:cubicBezTo>
                    <a:pt x="27" y="48"/>
                    <a:pt x="27" y="48"/>
                    <a:pt x="27" y="48"/>
                  </a:cubicBezTo>
                  <a:cubicBezTo>
                    <a:pt x="27" y="48"/>
                    <a:pt x="27" y="48"/>
                    <a:pt x="27" y="48"/>
                  </a:cubicBezTo>
                  <a:cubicBezTo>
                    <a:pt x="27" y="48"/>
                    <a:pt x="27" y="48"/>
                    <a:pt x="27" y="48"/>
                  </a:cubicBezTo>
                  <a:cubicBezTo>
                    <a:pt x="27" y="48"/>
                    <a:pt x="27" y="48"/>
                    <a:pt x="27" y="48"/>
                  </a:cubicBezTo>
                  <a:cubicBezTo>
                    <a:pt x="27" y="48"/>
                    <a:pt x="27" y="49"/>
                    <a:pt x="27" y="49"/>
                  </a:cubicBezTo>
                  <a:cubicBezTo>
                    <a:pt x="27" y="49"/>
                    <a:pt x="27" y="49"/>
                    <a:pt x="27" y="49"/>
                  </a:cubicBezTo>
                  <a:cubicBezTo>
                    <a:pt x="27" y="49"/>
                    <a:pt x="27" y="49"/>
                    <a:pt x="27" y="49"/>
                  </a:cubicBezTo>
                  <a:cubicBezTo>
                    <a:pt x="27" y="49"/>
                    <a:pt x="27" y="49"/>
                    <a:pt x="27" y="49"/>
                  </a:cubicBezTo>
                  <a:cubicBezTo>
                    <a:pt x="27" y="49"/>
                    <a:pt x="27" y="49"/>
                    <a:pt x="27" y="49"/>
                  </a:cubicBezTo>
                  <a:cubicBezTo>
                    <a:pt x="27" y="49"/>
                    <a:pt x="27" y="49"/>
                    <a:pt x="27"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49"/>
                    <a:pt x="26" y="49"/>
                  </a:cubicBezTo>
                  <a:cubicBezTo>
                    <a:pt x="26" y="49"/>
                    <a:pt x="26" y="50"/>
                    <a:pt x="26" y="50"/>
                  </a:cubicBezTo>
                  <a:cubicBezTo>
                    <a:pt x="26" y="50"/>
                    <a:pt x="26" y="50"/>
                    <a:pt x="26" y="50"/>
                  </a:cubicBezTo>
                  <a:cubicBezTo>
                    <a:pt x="26" y="50"/>
                    <a:pt x="26" y="50"/>
                    <a:pt x="26" y="50"/>
                  </a:cubicBezTo>
                  <a:cubicBezTo>
                    <a:pt x="26" y="50"/>
                    <a:pt x="26" y="50"/>
                    <a:pt x="26" y="50"/>
                  </a:cubicBezTo>
                  <a:cubicBezTo>
                    <a:pt x="26" y="50"/>
                    <a:pt x="26" y="50"/>
                    <a:pt x="26" y="50"/>
                  </a:cubicBezTo>
                  <a:cubicBezTo>
                    <a:pt x="26" y="50"/>
                    <a:pt x="26" y="50"/>
                    <a:pt x="26" y="50"/>
                  </a:cubicBezTo>
                  <a:cubicBezTo>
                    <a:pt x="26" y="50"/>
                    <a:pt x="26" y="50"/>
                    <a:pt x="26" y="50"/>
                  </a:cubicBezTo>
                  <a:cubicBezTo>
                    <a:pt x="26" y="50"/>
                    <a:pt x="26" y="50"/>
                    <a:pt x="26" y="50"/>
                  </a:cubicBezTo>
                  <a:cubicBezTo>
                    <a:pt x="26" y="50"/>
                    <a:pt x="26" y="50"/>
                    <a:pt x="26" y="50"/>
                  </a:cubicBezTo>
                  <a:cubicBezTo>
                    <a:pt x="26" y="50"/>
                    <a:pt x="26" y="50"/>
                    <a:pt x="26" y="50"/>
                  </a:cubicBezTo>
                  <a:cubicBezTo>
                    <a:pt x="26" y="50"/>
                    <a:pt x="26" y="50"/>
                    <a:pt x="26" y="50"/>
                  </a:cubicBezTo>
                  <a:cubicBezTo>
                    <a:pt x="26" y="50"/>
                    <a:pt x="26" y="50"/>
                    <a:pt x="26" y="50"/>
                  </a:cubicBezTo>
                  <a:cubicBezTo>
                    <a:pt x="26" y="50"/>
                    <a:pt x="26" y="50"/>
                    <a:pt x="26" y="50"/>
                  </a:cubicBezTo>
                  <a:cubicBezTo>
                    <a:pt x="26" y="50"/>
                    <a:pt x="26" y="50"/>
                    <a:pt x="26" y="50"/>
                  </a:cubicBezTo>
                  <a:cubicBezTo>
                    <a:pt x="26" y="50"/>
                    <a:pt x="26" y="50"/>
                    <a:pt x="26" y="50"/>
                  </a:cubicBezTo>
                  <a:cubicBezTo>
                    <a:pt x="26" y="50"/>
                    <a:pt x="26" y="50"/>
                    <a:pt x="26" y="50"/>
                  </a:cubicBezTo>
                  <a:cubicBezTo>
                    <a:pt x="26" y="50"/>
                    <a:pt x="26" y="50"/>
                    <a:pt x="26" y="50"/>
                  </a:cubicBezTo>
                  <a:cubicBezTo>
                    <a:pt x="26" y="50"/>
                    <a:pt x="26" y="50"/>
                    <a:pt x="26" y="50"/>
                  </a:cubicBezTo>
                  <a:cubicBezTo>
                    <a:pt x="26" y="50"/>
                    <a:pt x="26" y="50"/>
                    <a:pt x="26" y="50"/>
                  </a:cubicBezTo>
                  <a:cubicBezTo>
                    <a:pt x="26" y="50"/>
                    <a:pt x="26" y="50"/>
                    <a:pt x="26" y="50"/>
                  </a:cubicBezTo>
                  <a:cubicBezTo>
                    <a:pt x="26" y="50"/>
                    <a:pt x="26" y="50"/>
                    <a:pt x="26" y="50"/>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1"/>
                  </a:cubicBezTo>
                  <a:cubicBezTo>
                    <a:pt x="26" y="51"/>
                    <a:pt x="26" y="51"/>
                    <a:pt x="26" y="52"/>
                  </a:cubicBezTo>
                  <a:cubicBezTo>
                    <a:pt x="26" y="52"/>
                    <a:pt x="26" y="52"/>
                    <a:pt x="26" y="52"/>
                  </a:cubicBezTo>
                  <a:cubicBezTo>
                    <a:pt x="26" y="52"/>
                    <a:pt x="26" y="52"/>
                    <a:pt x="26" y="52"/>
                  </a:cubicBezTo>
                  <a:cubicBezTo>
                    <a:pt x="26" y="52"/>
                    <a:pt x="26" y="52"/>
                    <a:pt x="26" y="52"/>
                  </a:cubicBezTo>
                  <a:cubicBezTo>
                    <a:pt x="26" y="52"/>
                    <a:pt x="26"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5" y="52"/>
                    <a:pt x="25" y="52"/>
                    <a:pt x="25"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3"/>
                  </a:cubicBezTo>
                  <a:cubicBezTo>
                    <a:pt x="24" y="53"/>
                    <a:pt x="24" y="53"/>
                    <a:pt x="24" y="54"/>
                  </a:cubicBezTo>
                  <a:cubicBezTo>
                    <a:pt x="24" y="54"/>
                    <a:pt x="24" y="54"/>
                    <a:pt x="24" y="54"/>
                  </a:cubicBezTo>
                  <a:cubicBezTo>
                    <a:pt x="24" y="54"/>
                    <a:pt x="24" y="54"/>
                    <a:pt x="24" y="54"/>
                  </a:cubicBezTo>
                  <a:cubicBezTo>
                    <a:pt x="24" y="54"/>
                    <a:pt x="24" y="54"/>
                    <a:pt x="24" y="54"/>
                  </a:cubicBezTo>
                  <a:cubicBezTo>
                    <a:pt x="24" y="54"/>
                    <a:pt x="24" y="54"/>
                    <a:pt x="24" y="54"/>
                  </a:cubicBezTo>
                  <a:cubicBezTo>
                    <a:pt x="24" y="54"/>
                    <a:pt x="24" y="54"/>
                    <a:pt x="24"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5"/>
                  </a:cubicBezTo>
                  <a:cubicBezTo>
                    <a:pt x="23" y="55"/>
                    <a:pt x="23" y="55"/>
                    <a:pt x="23" y="55"/>
                  </a:cubicBezTo>
                  <a:cubicBezTo>
                    <a:pt x="23" y="55"/>
                    <a:pt x="23" y="55"/>
                    <a:pt x="23" y="55"/>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4"/>
                  </a:cubicBezTo>
                  <a:cubicBezTo>
                    <a:pt x="23" y="54"/>
                    <a:pt x="23" y="54"/>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3" y="55"/>
                    <a:pt x="23" y="55"/>
                    <a:pt x="23"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1" y="55"/>
                  </a:cubicBezTo>
                  <a:cubicBezTo>
                    <a:pt x="21" y="55"/>
                    <a:pt x="21" y="55"/>
                    <a:pt x="21" y="55"/>
                  </a:cubicBezTo>
                  <a:cubicBezTo>
                    <a:pt x="21" y="55"/>
                    <a:pt x="21" y="55"/>
                    <a:pt x="21" y="55"/>
                  </a:cubicBezTo>
                  <a:cubicBezTo>
                    <a:pt x="21" y="55"/>
                    <a:pt x="21" y="55"/>
                    <a:pt x="21" y="55"/>
                  </a:cubicBezTo>
                  <a:cubicBezTo>
                    <a:pt x="21" y="55"/>
                    <a:pt x="21" y="55"/>
                    <a:pt x="21" y="55"/>
                  </a:cubicBezTo>
                  <a:cubicBezTo>
                    <a:pt x="21" y="55"/>
                    <a:pt x="21" y="55"/>
                    <a:pt x="21" y="55"/>
                  </a:cubicBezTo>
                  <a:cubicBezTo>
                    <a:pt x="21" y="55"/>
                    <a:pt x="21" y="55"/>
                    <a:pt x="21" y="55"/>
                  </a:cubicBezTo>
                  <a:cubicBezTo>
                    <a:pt x="21" y="55"/>
                    <a:pt x="21" y="55"/>
                    <a:pt x="21" y="55"/>
                  </a:cubicBezTo>
                  <a:cubicBezTo>
                    <a:pt x="21" y="55"/>
                    <a:pt x="21" y="55"/>
                    <a:pt x="21" y="55"/>
                  </a:cubicBezTo>
                  <a:cubicBezTo>
                    <a:pt x="21" y="55"/>
                    <a:pt x="21" y="55"/>
                    <a:pt x="21" y="55"/>
                  </a:cubicBezTo>
                  <a:cubicBezTo>
                    <a:pt x="21" y="55"/>
                    <a:pt x="21" y="55"/>
                    <a:pt x="21" y="55"/>
                  </a:cubicBezTo>
                  <a:cubicBezTo>
                    <a:pt x="21" y="55"/>
                    <a:pt x="21" y="55"/>
                    <a:pt x="21" y="55"/>
                  </a:cubicBezTo>
                  <a:cubicBezTo>
                    <a:pt x="21" y="55"/>
                    <a:pt x="21" y="55"/>
                    <a:pt x="21" y="55"/>
                  </a:cubicBezTo>
                  <a:cubicBezTo>
                    <a:pt x="21" y="55"/>
                    <a:pt x="21" y="55"/>
                    <a:pt x="21" y="55"/>
                  </a:cubicBezTo>
                  <a:cubicBezTo>
                    <a:pt x="21" y="55"/>
                    <a:pt x="21" y="55"/>
                    <a:pt x="21" y="55"/>
                  </a:cubicBezTo>
                  <a:cubicBezTo>
                    <a:pt x="21" y="55"/>
                    <a:pt x="21" y="55"/>
                    <a:pt x="21" y="55"/>
                  </a:cubicBezTo>
                  <a:cubicBezTo>
                    <a:pt x="21" y="55"/>
                    <a:pt x="21" y="55"/>
                    <a:pt x="21" y="55"/>
                  </a:cubicBezTo>
                  <a:cubicBezTo>
                    <a:pt x="21" y="55"/>
                    <a:pt x="21" y="55"/>
                    <a:pt x="21" y="55"/>
                  </a:cubicBezTo>
                  <a:cubicBezTo>
                    <a:pt x="21" y="55"/>
                    <a:pt x="21" y="55"/>
                    <a:pt x="21" y="55"/>
                  </a:cubicBezTo>
                  <a:cubicBezTo>
                    <a:pt x="21" y="55"/>
                    <a:pt x="22" y="55"/>
                    <a:pt x="22" y="55"/>
                  </a:cubicBezTo>
                  <a:cubicBezTo>
                    <a:pt x="22" y="55"/>
                    <a:pt x="22" y="55"/>
                    <a:pt x="22" y="55"/>
                  </a:cubicBezTo>
                  <a:cubicBezTo>
                    <a:pt x="22" y="55"/>
                    <a:pt x="22" y="55"/>
                    <a:pt x="22" y="55"/>
                  </a:cubicBezTo>
                  <a:cubicBezTo>
                    <a:pt x="22" y="56"/>
                    <a:pt x="22" y="56"/>
                    <a:pt x="22" y="56"/>
                  </a:cubicBezTo>
                  <a:cubicBezTo>
                    <a:pt x="22" y="56"/>
                    <a:pt x="22" y="56"/>
                    <a:pt x="22" y="56"/>
                  </a:cubicBezTo>
                  <a:cubicBezTo>
                    <a:pt x="22" y="56"/>
                    <a:pt x="22" y="56"/>
                    <a:pt x="22" y="56"/>
                  </a:cubicBezTo>
                  <a:cubicBezTo>
                    <a:pt x="22" y="56"/>
                    <a:pt x="22" y="56"/>
                    <a:pt x="22" y="56"/>
                  </a:cubicBezTo>
                  <a:cubicBezTo>
                    <a:pt x="22" y="56"/>
                    <a:pt x="22" y="56"/>
                    <a:pt x="22" y="56"/>
                  </a:cubicBezTo>
                  <a:cubicBezTo>
                    <a:pt x="22" y="56"/>
                    <a:pt x="22" y="56"/>
                    <a:pt x="22" y="56"/>
                  </a:cubicBezTo>
                  <a:cubicBezTo>
                    <a:pt x="22" y="56"/>
                    <a:pt x="22" y="56"/>
                    <a:pt x="22" y="56"/>
                  </a:cubicBezTo>
                  <a:cubicBezTo>
                    <a:pt x="22" y="56"/>
                    <a:pt x="22" y="56"/>
                    <a:pt x="22" y="56"/>
                  </a:cubicBezTo>
                  <a:cubicBezTo>
                    <a:pt x="22" y="56"/>
                    <a:pt x="22" y="56"/>
                    <a:pt x="22" y="56"/>
                  </a:cubicBezTo>
                  <a:cubicBezTo>
                    <a:pt x="22" y="56"/>
                    <a:pt x="22" y="56"/>
                    <a:pt x="22" y="56"/>
                  </a:cubicBezTo>
                  <a:cubicBezTo>
                    <a:pt x="22" y="56"/>
                    <a:pt x="22" y="56"/>
                    <a:pt x="22" y="56"/>
                  </a:cubicBezTo>
                  <a:cubicBezTo>
                    <a:pt x="22" y="56"/>
                    <a:pt x="22" y="56"/>
                    <a:pt x="22" y="56"/>
                  </a:cubicBezTo>
                  <a:cubicBezTo>
                    <a:pt x="22" y="56"/>
                    <a:pt x="22" y="56"/>
                    <a:pt x="22" y="56"/>
                  </a:cubicBezTo>
                  <a:cubicBezTo>
                    <a:pt x="22" y="56"/>
                    <a:pt x="22" y="56"/>
                    <a:pt x="22" y="56"/>
                  </a:cubicBezTo>
                  <a:cubicBezTo>
                    <a:pt x="22" y="56"/>
                    <a:pt x="22" y="56"/>
                    <a:pt x="22" y="56"/>
                  </a:cubicBezTo>
                  <a:cubicBezTo>
                    <a:pt x="22" y="56"/>
                    <a:pt x="22" y="56"/>
                    <a:pt x="22" y="56"/>
                  </a:cubicBezTo>
                  <a:cubicBezTo>
                    <a:pt x="22" y="56"/>
                    <a:pt x="22" y="56"/>
                    <a:pt x="22" y="56"/>
                  </a:cubicBezTo>
                  <a:cubicBezTo>
                    <a:pt x="22" y="56"/>
                    <a:pt x="22" y="56"/>
                    <a:pt x="22" y="56"/>
                  </a:cubicBezTo>
                  <a:cubicBezTo>
                    <a:pt x="22" y="56"/>
                    <a:pt x="22" y="56"/>
                    <a:pt x="22" y="56"/>
                  </a:cubicBezTo>
                  <a:cubicBezTo>
                    <a:pt x="22" y="57"/>
                    <a:pt x="22" y="57"/>
                    <a:pt x="22" y="57"/>
                  </a:cubicBezTo>
                  <a:cubicBezTo>
                    <a:pt x="22" y="57"/>
                    <a:pt x="22" y="57"/>
                    <a:pt x="22" y="57"/>
                  </a:cubicBezTo>
                  <a:cubicBezTo>
                    <a:pt x="22" y="57"/>
                    <a:pt x="22" y="57"/>
                    <a:pt x="22" y="57"/>
                  </a:cubicBezTo>
                  <a:cubicBezTo>
                    <a:pt x="22" y="57"/>
                    <a:pt x="22" y="57"/>
                    <a:pt x="22" y="57"/>
                  </a:cubicBezTo>
                  <a:cubicBezTo>
                    <a:pt x="22" y="57"/>
                    <a:pt x="22" y="57"/>
                    <a:pt x="22" y="57"/>
                  </a:cubicBezTo>
                  <a:cubicBezTo>
                    <a:pt x="22" y="57"/>
                    <a:pt x="21" y="57"/>
                    <a:pt x="21" y="57"/>
                  </a:cubicBezTo>
                  <a:cubicBezTo>
                    <a:pt x="21" y="57"/>
                    <a:pt x="21" y="57"/>
                    <a:pt x="21" y="57"/>
                  </a:cubicBezTo>
                  <a:cubicBezTo>
                    <a:pt x="21" y="57"/>
                    <a:pt x="21" y="57"/>
                    <a:pt x="21" y="57"/>
                  </a:cubicBezTo>
                  <a:cubicBezTo>
                    <a:pt x="21" y="57"/>
                    <a:pt x="21" y="57"/>
                    <a:pt x="21" y="57"/>
                  </a:cubicBezTo>
                  <a:cubicBezTo>
                    <a:pt x="21" y="57"/>
                    <a:pt x="21" y="57"/>
                    <a:pt x="21" y="57"/>
                  </a:cubicBezTo>
                  <a:cubicBezTo>
                    <a:pt x="21" y="57"/>
                    <a:pt x="21" y="57"/>
                    <a:pt x="21" y="57"/>
                  </a:cubicBezTo>
                  <a:cubicBezTo>
                    <a:pt x="21" y="57"/>
                    <a:pt x="21" y="57"/>
                    <a:pt x="21" y="57"/>
                  </a:cubicBezTo>
                  <a:cubicBezTo>
                    <a:pt x="21" y="57"/>
                    <a:pt x="21" y="57"/>
                    <a:pt x="21" y="57"/>
                  </a:cubicBezTo>
                  <a:cubicBezTo>
                    <a:pt x="21" y="57"/>
                    <a:pt x="21" y="57"/>
                    <a:pt x="21" y="57"/>
                  </a:cubicBezTo>
                  <a:cubicBezTo>
                    <a:pt x="21" y="57"/>
                    <a:pt x="21" y="57"/>
                    <a:pt x="21" y="57"/>
                  </a:cubicBezTo>
                  <a:cubicBezTo>
                    <a:pt x="21" y="57"/>
                    <a:pt x="21" y="57"/>
                    <a:pt x="21" y="57"/>
                  </a:cubicBezTo>
                  <a:cubicBezTo>
                    <a:pt x="21" y="57"/>
                    <a:pt x="21" y="57"/>
                    <a:pt x="21" y="57"/>
                  </a:cubicBezTo>
                  <a:cubicBezTo>
                    <a:pt x="21" y="57"/>
                    <a:pt x="21" y="57"/>
                    <a:pt x="21" y="57"/>
                  </a:cubicBezTo>
                  <a:cubicBezTo>
                    <a:pt x="21" y="57"/>
                    <a:pt x="21" y="57"/>
                    <a:pt x="21" y="57"/>
                  </a:cubicBezTo>
                  <a:cubicBezTo>
                    <a:pt x="21" y="57"/>
                    <a:pt x="21" y="57"/>
                    <a:pt x="21" y="57"/>
                  </a:cubicBezTo>
                  <a:cubicBezTo>
                    <a:pt x="21" y="57"/>
                    <a:pt x="21" y="57"/>
                    <a:pt x="21" y="57"/>
                  </a:cubicBezTo>
                  <a:cubicBezTo>
                    <a:pt x="21" y="57"/>
                    <a:pt x="21" y="57"/>
                    <a:pt x="21" y="57"/>
                  </a:cubicBezTo>
                  <a:cubicBezTo>
                    <a:pt x="21" y="57"/>
                    <a:pt x="21" y="57"/>
                    <a:pt x="21" y="57"/>
                  </a:cubicBezTo>
                  <a:cubicBezTo>
                    <a:pt x="21" y="57"/>
                    <a:pt x="21" y="57"/>
                    <a:pt x="21" y="57"/>
                  </a:cubicBezTo>
                  <a:cubicBezTo>
                    <a:pt x="25" y="61"/>
                    <a:pt x="31" y="63"/>
                    <a:pt x="37" y="63"/>
                  </a:cubicBezTo>
                  <a:cubicBezTo>
                    <a:pt x="50" y="63"/>
                    <a:pt x="60" y="53"/>
                    <a:pt x="62" y="41"/>
                  </a:cubicBezTo>
                  <a:close/>
                  <a:moveTo>
                    <a:pt x="22" y="44"/>
                  </a:move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ubicBezTo>
                    <a:pt x="22" y="44"/>
                    <a:pt x="22" y="44"/>
                    <a:pt x="22" y="44"/>
                  </a:cubicBezTo>
                  <a:close/>
                  <a:moveTo>
                    <a:pt x="22" y="55"/>
                  </a:move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ubicBezTo>
                    <a:pt x="22" y="55"/>
                    <a:pt x="22" y="55"/>
                    <a:pt x="22" y="55"/>
                  </a:cubicBezTo>
                  <a:close/>
                  <a:moveTo>
                    <a:pt x="22" y="52"/>
                  </a:move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3"/>
                  </a:cubicBezTo>
                  <a:cubicBezTo>
                    <a:pt x="22" y="53"/>
                    <a:pt x="22" y="53"/>
                    <a:pt x="22" y="53"/>
                  </a:cubicBezTo>
                  <a:cubicBezTo>
                    <a:pt x="22" y="53"/>
                    <a:pt x="22" y="53"/>
                    <a:pt x="22" y="53"/>
                  </a:cubicBezTo>
                  <a:cubicBezTo>
                    <a:pt x="22" y="53"/>
                    <a:pt x="22" y="53"/>
                    <a:pt x="22" y="53"/>
                  </a:cubicBezTo>
                  <a:cubicBezTo>
                    <a:pt x="22" y="53"/>
                    <a:pt x="22" y="53"/>
                    <a:pt x="22" y="53"/>
                  </a:cubicBezTo>
                  <a:cubicBezTo>
                    <a:pt x="22" y="53"/>
                    <a:pt x="22" y="53"/>
                    <a:pt x="22" y="53"/>
                  </a:cubicBezTo>
                  <a:cubicBezTo>
                    <a:pt x="22" y="53"/>
                    <a:pt x="22" y="53"/>
                    <a:pt x="22" y="53"/>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ubicBezTo>
                    <a:pt x="22" y="52"/>
                    <a:pt x="22" y="52"/>
                    <a:pt x="22" y="52"/>
                  </a:cubicBezTo>
                  <a:close/>
                  <a:moveTo>
                    <a:pt x="23" y="51"/>
                  </a:moveTo>
                  <a:cubicBezTo>
                    <a:pt x="23" y="51"/>
                    <a:pt x="23" y="51"/>
                    <a:pt x="23" y="51"/>
                  </a:cubicBezTo>
                  <a:cubicBezTo>
                    <a:pt x="23" y="51"/>
                    <a:pt x="23" y="51"/>
                    <a:pt x="23" y="51"/>
                  </a:cubicBezTo>
                  <a:cubicBezTo>
                    <a:pt x="23" y="52"/>
                    <a:pt x="23" y="52"/>
                    <a:pt x="23" y="52"/>
                  </a:cubicBezTo>
                  <a:cubicBezTo>
                    <a:pt x="23" y="52"/>
                    <a:pt x="23" y="52"/>
                    <a:pt x="23" y="52"/>
                  </a:cubicBezTo>
                  <a:cubicBezTo>
                    <a:pt x="23" y="52"/>
                    <a:pt x="23" y="52"/>
                    <a:pt x="22" y="52"/>
                  </a:cubicBezTo>
                  <a:cubicBezTo>
                    <a:pt x="22" y="52"/>
                    <a:pt x="22"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lose/>
                  <a:moveTo>
                    <a:pt x="23" y="47"/>
                  </a:moveTo>
                  <a:cubicBezTo>
                    <a:pt x="23" y="47"/>
                    <a:pt x="23" y="47"/>
                    <a:pt x="23" y="47"/>
                  </a:cubicBezTo>
                  <a:cubicBezTo>
                    <a:pt x="23" y="47"/>
                    <a:pt x="23" y="47"/>
                    <a:pt x="23" y="47"/>
                  </a:cubicBezTo>
                  <a:cubicBezTo>
                    <a:pt x="23" y="47"/>
                    <a:pt x="23" y="47"/>
                    <a:pt x="23" y="47"/>
                  </a:cubicBezTo>
                  <a:cubicBezTo>
                    <a:pt x="23" y="47"/>
                    <a:pt x="23" y="47"/>
                    <a:pt x="23" y="47"/>
                  </a:cubicBezTo>
                  <a:cubicBezTo>
                    <a:pt x="23" y="47"/>
                    <a:pt x="23" y="47"/>
                    <a:pt x="23" y="47"/>
                  </a:cubicBezTo>
                  <a:cubicBezTo>
                    <a:pt x="23" y="47"/>
                    <a:pt x="23" y="47"/>
                    <a:pt x="23" y="47"/>
                  </a:cubicBezTo>
                  <a:cubicBezTo>
                    <a:pt x="23" y="47"/>
                    <a:pt x="23" y="47"/>
                    <a:pt x="23" y="47"/>
                  </a:cubicBezTo>
                  <a:cubicBezTo>
                    <a:pt x="23" y="47"/>
                    <a:pt x="23" y="47"/>
                    <a:pt x="23" y="47"/>
                  </a:cubicBezTo>
                  <a:cubicBezTo>
                    <a:pt x="23" y="47"/>
                    <a:pt x="23" y="47"/>
                    <a:pt x="23" y="47"/>
                  </a:cubicBezTo>
                  <a:cubicBezTo>
                    <a:pt x="23" y="47"/>
                    <a:pt x="23" y="47"/>
                    <a:pt x="23" y="47"/>
                  </a:cubicBezTo>
                  <a:cubicBezTo>
                    <a:pt x="23" y="47"/>
                    <a:pt x="23" y="47"/>
                    <a:pt x="23" y="47"/>
                  </a:cubicBezTo>
                  <a:cubicBezTo>
                    <a:pt x="23" y="47"/>
                    <a:pt x="23" y="47"/>
                    <a:pt x="23" y="47"/>
                  </a:cubicBezTo>
                  <a:cubicBezTo>
                    <a:pt x="23" y="47"/>
                    <a:pt x="23" y="47"/>
                    <a:pt x="23" y="47"/>
                  </a:cubicBezTo>
                  <a:cubicBezTo>
                    <a:pt x="23" y="47"/>
                    <a:pt x="23" y="47"/>
                    <a:pt x="23" y="47"/>
                  </a:cubicBezTo>
                  <a:cubicBezTo>
                    <a:pt x="23" y="47"/>
                    <a:pt x="23" y="47"/>
                    <a:pt x="23" y="47"/>
                  </a:cubicBezTo>
                  <a:cubicBezTo>
                    <a:pt x="23" y="47"/>
                    <a:pt x="23" y="47"/>
                    <a:pt x="23" y="47"/>
                  </a:cubicBezTo>
                  <a:cubicBezTo>
                    <a:pt x="23" y="47"/>
                    <a:pt x="23" y="47"/>
                    <a:pt x="23" y="47"/>
                  </a:cubicBezTo>
                  <a:cubicBezTo>
                    <a:pt x="23" y="47"/>
                    <a:pt x="23" y="47"/>
                    <a:pt x="23" y="47"/>
                  </a:cubicBezTo>
                  <a:cubicBezTo>
                    <a:pt x="23" y="47"/>
                    <a:pt x="23" y="47"/>
                    <a:pt x="23" y="47"/>
                  </a:cubicBezTo>
                  <a:cubicBezTo>
                    <a:pt x="23" y="47"/>
                    <a:pt x="23" y="47"/>
                    <a:pt x="23" y="47"/>
                  </a:cubicBezTo>
                  <a:cubicBezTo>
                    <a:pt x="23" y="47"/>
                    <a:pt x="23" y="47"/>
                    <a:pt x="23" y="47"/>
                  </a:cubicBezTo>
                  <a:cubicBezTo>
                    <a:pt x="23" y="47"/>
                    <a:pt x="23" y="47"/>
                    <a:pt x="23" y="47"/>
                  </a:cubicBezTo>
                  <a:cubicBezTo>
                    <a:pt x="23" y="47"/>
                    <a:pt x="23" y="47"/>
                    <a:pt x="23" y="47"/>
                  </a:cubicBezTo>
                  <a:cubicBezTo>
                    <a:pt x="23" y="47"/>
                    <a:pt x="23" y="47"/>
                    <a:pt x="23" y="47"/>
                  </a:cubicBezTo>
                  <a:cubicBezTo>
                    <a:pt x="23" y="46"/>
                    <a:pt x="23" y="47"/>
                    <a:pt x="23" y="47"/>
                  </a:cubicBezTo>
                  <a:cubicBezTo>
                    <a:pt x="23" y="47"/>
                    <a:pt x="23" y="47"/>
                    <a:pt x="23" y="47"/>
                  </a:cubicBezTo>
                  <a:close/>
                  <a:moveTo>
                    <a:pt x="24" y="50"/>
                  </a:move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3" y="50"/>
                    <a:pt x="23" y="50"/>
                  </a:cubicBezTo>
                  <a:cubicBezTo>
                    <a:pt x="23" y="50"/>
                    <a:pt x="23" y="50"/>
                    <a:pt x="23" y="50"/>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0"/>
                    <a:pt x="24" y="50"/>
                  </a:cubicBezTo>
                  <a:cubicBezTo>
                    <a:pt x="24" y="50"/>
                    <a:pt x="24" y="50"/>
                    <a:pt x="24" y="51"/>
                  </a:cubicBezTo>
                  <a:cubicBezTo>
                    <a:pt x="24" y="51"/>
                    <a:pt x="24" y="51"/>
                    <a:pt x="24" y="51"/>
                  </a:cubicBezTo>
                  <a:cubicBezTo>
                    <a:pt x="24" y="51"/>
                    <a:pt x="24" y="51"/>
                    <a:pt x="24" y="51"/>
                  </a:cubicBezTo>
                  <a:cubicBezTo>
                    <a:pt x="24" y="51"/>
                    <a:pt x="24" y="51"/>
                    <a:pt x="24" y="50"/>
                  </a:cubicBezTo>
                  <a:cubicBezTo>
                    <a:pt x="24" y="50"/>
                    <a:pt x="24" y="50"/>
                    <a:pt x="24" y="50"/>
                  </a:cubicBezTo>
                  <a:cubicBezTo>
                    <a:pt x="24" y="50"/>
                    <a:pt x="24" y="50"/>
                    <a:pt x="24" y="50"/>
                  </a:cubicBezTo>
                  <a:cubicBezTo>
                    <a:pt x="24" y="50"/>
                    <a:pt x="24" y="50"/>
                    <a:pt x="24" y="50"/>
                  </a:cubicBezTo>
                  <a:cubicBezTo>
                    <a:pt x="24" y="50"/>
                    <a:pt x="24" y="50"/>
                    <a:pt x="24" y="50"/>
                  </a:cubicBezTo>
                  <a:close/>
                  <a:moveTo>
                    <a:pt x="23" y="51"/>
                  </a:move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4" y="51"/>
                    <a:pt x="24" y="51"/>
                  </a:cubicBezTo>
                  <a:cubicBezTo>
                    <a:pt x="23"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lose/>
                  <a:moveTo>
                    <a:pt x="24" y="52"/>
                  </a:move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lose/>
                  <a:moveTo>
                    <a:pt x="24" y="52"/>
                  </a:moveTo>
                  <a:cubicBezTo>
                    <a:pt x="24" y="52"/>
                    <a:pt x="24" y="52"/>
                    <a:pt x="24" y="52"/>
                  </a:cubicBezTo>
                  <a:cubicBezTo>
                    <a:pt x="24" y="52"/>
                    <a:pt x="24" y="52"/>
                    <a:pt x="24" y="52"/>
                  </a:cubicBezTo>
                  <a:cubicBezTo>
                    <a:pt x="24" y="52"/>
                    <a:pt x="24" y="52"/>
                    <a:pt x="24" y="52"/>
                  </a:cubicBezTo>
                  <a:cubicBezTo>
                    <a:pt x="24" y="52"/>
                    <a:pt x="24" y="52"/>
                    <a:pt x="24" y="52"/>
                  </a:cubicBezTo>
                  <a:cubicBezTo>
                    <a:pt x="24"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ubicBezTo>
                    <a:pt x="24" y="52"/>
                    <a:pt x="24" y="52"/>
                    <a:pt x="24" y="52"/>
                  </a:cubicBezTo>
                  <a:close/>
                  <a:moveTo>
                    <a:pt x="23" y="51"/>
                  </a:move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lose/>
                  <a:moveTo>
                    <a:pt x="23" y="52"/>
                  </a:move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ubicBezTo>
                    <a:pt x="23" y="52"/>
                    <a:pt x="23" y="52"/>
                    <a:pt x="23" y="52"/>
                  </a:cubicBezTo>
                  <a:close/>
                  <a:moveTo>
                    <a:pt x="24" y="51"/>
                  </a:move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lose/>
                  <a:moveTo>
                    <a:pt x="24" y="51"/>
                  </a:moveTo>
                  <a:cubicBezTo>
                    <a:pt x="24" y="51"/>
                    <a:pt x="24" y="51"/>
                    <a:pt x="24" y="51"/>
                  </a:cubicBezTo>
                  <a:cubicBezTo>
                    <a:pt x="24" y="51"/>
                    <a:pt x="24" y="51"/>
                    <a:pt x="24" y="51"/>
                  </a:cubicBezTo>
                  <a:cubicBezTo>
                    <a:pt x="24" y="51"/>
                    <a:pt x="24" y="51"/>
                    <a:pt x="24" y="51"/>
                  </a:cubicBezTo>
                  <a:cubicBezTo>
                    <a:pt x="25" y="51"/>
                    <a:pt x="25" y="51"/>
                    <a:pt x="25" y="51"/>
                  </a:cubicBezTo>
                  <a:cubicBezTo>
                    <a:pt x="25" y="51"/>
                    <a:pt x="25" y="51"/>
                    <a:pt x="25" y="51"/>
                  </a:cubicBezTo>
                  <a:cubicBezTo>
                    <a:pt x="25" y="51"/>
                    <a:pt x="25" y="51"/>
                    <a:pt x="25" y="51"/>
                  </a:cubicBezTo>
                  <a:cubicBezTo>
                    <a:pt x="25" y="51"/>
                    <a:pt x="25" y="51"/>
                    <a:pt x="25" y="51"/>
                  </a:cubicBezTo>
                  <a:cubicBezTo>
                    <a:pt x="25" y="51"/>
                    <a:pt x="25" y="51"/>
                    <a:pt x="25" y="51"/>
                  </a:cubicBezTo>
                  <a:cubicBezTo>
                    <a:pt x="25" y="51"/>
                    <a:pt x="25" y="51"/>
                    <a:pt x="25" y="51"/>
                  </a:cubicBezTo>
                  <a:cubicBezTo>
                    <a:pt x="25" y="51"/>
                    <a:pt x="25" y="51"/>
                    <a:pt x="25" y="51"/>
                  </a:cubicBezTo>
                  <a:cubicBezTo>
                    <a:pt x="25" y="51"/>
                    <a:pt x="25" y="51"/>
                    <a:pt x="25" y="51"/>
                  </a:cubicBezTo>
                  <a:cubicBezTo>
                    <a:pt x="25" y="51"/>
                    <a:pt x="25" y="51"/>
                    <a:pt x="25" y="50"/>
                  </a:cubicBezTo>
                  <a:cubicBezTo>
                    <a:pt x="25" y="50"/>
                    <a:pt x="25" y="51"/>
                    <a:pt x="25" y="50"/>
                  </a:cubicBezTo>
                  <a:cubicBezTo>
                    <a:pt x="25" y="50"/>
                    <a:pt x="25" y="50"/>
                    <a:pt x="25" y="50"/>
                  </a:cubicBezTo>
                  <a:cubicBezTo>
                    <a:pt x="25" y="50"/>
                    <a:pt x="25" y="50"/>
                    <a:pt x="25" y="50"/>
                  </a:cubicBezTo>
                  <a:cubicBezTo>
                    <a:pt x="24" y="50"/>
                    <a:pt x="24" y="50"/>
                    <a:pt x="24" y="50"/>
                  </a:cubicBezTo>
                  <a:cubicBezTo>
                    <a:pt x="24" y="50"/>
                    <a:pt x="24" y="51"/>
                    <a:pt x="24" y="51"/>
                  </a:cubicBezTo>
                  <a:cubicBezTo>
                    <a:pt x="24" y="51"/>
                    <a:pt x="25" y="51"/>
                    <a:pt x="24" y="51"/>
                  </a:cubicBezTo>
                  <a:close/>
                  <a:moveTo>
                    <a:pt x="25" y="48"/>
                  </a:moveTo>
                  <a:cubicBezTo>
                    <a:pt x="25" y="48"/>
                    <a:pt x="25" y="48"/>
                    <a:pt x="25" y="48"/>
                  </a:cubicBezTo>
                  <a:cubicBezTo>
                    <a:pt x="25" y="48"/>
                    <a:pt x="25" y="48"/>
                    <a:pt x="25" y="48"/>
                  </a:cubicBezTo>
                  <a:cubicBezTo>
                    <a:pt x="25" y="48"/>
                    <a:pt x="25" y="48"/>
                    <a:pt x="25" y="48"/>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lose/>
                  <a:moveTo>
                    <a:pt x="24" y="51"/>
                  </a:move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1"/>
                    <a:pt x="25" y="51"/>
                  </a:cubicBezTo>
                  <a:cubicBezTo>
                    <a:pt x="25" y="51"/>
                    <a:pt x="25" y="51"/>
                    <a:pt x="25" y="51"/>
                  </a:cubicBezTo>
                  <a:cubicBezTo>
                    <a:pt x="25" y="51"/>
                    <a:pt x="25" y="51"/>
                    <a:pt x="24" y="51"/>
                  </a:cubicBezTo>
                  <a:cubicBezTo>
                    <a:pt x="24" y="51"/>
                    <a:pt x="24" y="51"/>
                    <a:pt x="24" y="51"/>
                  </a:cubicBezTo>
                  <a:cubicBezTo>
                    <a:pt x="24" y="51"/>
                    <a:pt x="24" y="51"/>
                    <a:pt x="24" y="51"/>
                  </a:cubicBezTo>
                  <a:cubicBezTo>
                    <a:pt x="24" y="51"/>
                    <a:pt x="24" y="51"/>
                    <a:pt x="24" y="51"/>
                  </a:cubicBezTo>
                  <a:close/>
                  <a:moveTo>
                    <a:pt x="25" y="48"/>
                  </a:moveTo>
                  <a:cubicBezTo>
                    <a:pt x="25" y="48"/>
                    <a:pt x="25" y="48"/>
                    <a:pt x="25" y="48"/>
                  </a:cubicBezTo>
                  <a:cubicBezTo>
                    <a:pt x="25" y="48"/>
                    <a:pt x="25" y="48"/>
                    <a:pt x="25" y="48"/>
                  </a:cubicBezTo>
                  <a:cubicBezTo>
                    <a:pt x="25" y="48"/>
                    <a:pt x="25" y="48"/>
                    <a:pt x="25" y="48"/>
                  </a:cubicBezTo>
                  <a:cubicBezTo>
                    <a:pt x="25"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6"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lose/>
                  <a:moveTo>
                    <a:pt x="26" y="47"/>
                  </a:move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lose/>
                  <a:moveTo>
                    <a:pt x="20" y="30"/>
                  </a:move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lose/>
                  <a:moveTo>
                    <a:pt x="20" y="29"/>
                  </a:move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lose/>
                  <a:moveTo>
                    <a:pt x="20" y="30"/>
                  </a:move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lose/>
                  <a:moveTo>
                    <a:pt x="20" y="29"/>
                  </a:moveTo>
                  <a:cubicBezTo>
                    <a:pt x="20" y="29"/>
                    <a:pt x="20" y="29"/>
                    <a:pt x="20" y="29"/>
                  </a:cubicBezTo>
                  <a:cubicBezTo>
                    <a:pt x="20" y="29"/>
                    <a:pt x="20" y="29"/>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0" y="28"/>
                    <a:pt x="20" y="28"/>
                    <a:pt x="20" y="28"/>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8"/>
                  </a:cubicBezTo>
                  <a:cubicBezTo>
                    <a:pt x="20" y="28"/>
                    <a:pt x="20" y="28"/>
                    <a:pt x="20" y="28"/>
                  </a:cubicBezTo>
                  <a:cubicBezTo>
                    <a:pt x="20" y="28"/>
                    <a:pt x="20" y="28"/>
                    <a:pt x="20" y="28"/>
                  </a:cubicBezTo>
                  <a:cubicBezTo>
                    <a:pt x="20" y="29"/>
                    <a:pt x="20" y="29"/>
                    <a:pt x="20" y="29"/>
                  </a:cubicBezTo>
                  <a:cubicBezTo>
                    <a:pt x="20" y="29"/>
                    <a:pt x="20" y="29"/>
                    <a:pt x="20" y="29"/>
                  </a:cubicBezTo>
                  <a:cubicBezTo>
                    <a:pt x="20" y="29"/>
                    <a:pt x="20" y="29"/>
                    <a:pt x="20" y="29"/>
                  </a:cubicBezTo>
                  <a:cubicBezTo>
                    <a:pt x="20" y="29"/>
                    <a:pt x="20" y="29"/>
                    <a:pt x="20" y="29"/>
                  </a:cubicBezTo>
                  <a:close/>
                  <a:moveTo>
                    <a:pt x="19" y="30"/>
                  </a:moveTo>
                  <a:cubicBezTo>
                    <a:pt x="19" y="30"/>
                    <a:pt x="19" y="30"/>
                    <a:pt x="19" y="30"/>
                  </a:cubicBezTo>
                  <a:cubicBezTo>
                    <a:pt x="19"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20" y="30"/>
                    <a:pt x="20" y="30"/>
                    <a:pt x="20" y="30"/>
                  </a:cubicBezTo>
                  <a:cubicBezTo>
                    <a:pt x="19" y="30"/>
                    <a:pt x="19" y="30"/>
                    <a:pt x="19" y="30"/>
                  </a:cubicBezTo>
                  <a:close/>
                  <a:moveTo>
                    <a:pt x="20" y="29"/>
                  </a:move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29"/>
                    <a:pt x="20" y="29"/>
                  </a:cubicBezTo>
                  <a:cubicBezTo>
                    <a:pt x="20" y="29"/>
                    <a:pt x="20" y="30"/>
                    <a:pt x="20" y="30"/>
                  </a:cubicBezTo>
                  <a:cubicBezTo>
                    <a:pt x="20" y="30"/>
                    <a:pt x="20" y="30"/>
                    <a:pt x="20" y="29"/>
                  </a:cubicBezTo>
                  <a:cubicBezTo>
                    <a:pt x="20" y="29"/>
                    <a:pt x="20" y="29"/>
                    <a:pt x="20" y="29"/>
                  </a:cubicBezTo>
                  <a:cubicBezTo>
                    <a:pt x="20" y="29"/>
                    <a:pt x="20" y="29"/>
                    <a:pt x="20" y="29"/>
                  </a:cubicBezTo>
                  <a:cubicBezTo>
                    <a:pt x="20" y="29"/>
                    <a:pt x="20" y="29"/>
                    <a:pt x="20" y="29"/>
                  </a:cubicBezTo>
                  <a:close/>
                  <a:moveTo>
                    <a:pt x="21" y="29"/>
                  </a:move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lose/>
                  <a:moveTo>
                    <a:pt x="21" y="30"/>
                  </a:moveTo>
                  <a:cubicBezTo>
                    <a:pt x="21" y="30"/>
                    <a:pt x="21" y="30"/>
                    <a:pt x="21" y="30"/>
                  </a:cubicBezTo>
                  <a:cubicBezTo>
                    <a:pt x="21" y="30"/>
                    <a:pt x="21" y="30"/>
                    <a:pt x="21" y="30"/>
                  </a:cubicBezTo>
                  <a:cubicBezTo>
                    <a:pt x="21" y="30"/>
                    <a:pt x="21" y="30"/>
                    <a:pt x="21" y="30"/>
                  </a:cubicBezTo>
                  <a:cubicBezTo>
                    <a:pt x="21" y="30"/>
                    <a:pt x="21" y="30"/>
                    <a:pt x="21" y="29"/>
                  </a:cubicBezTo>
                  <a:cubicBezTo>
                    <a:pt x="21" y="29"/>
                    <a:pt x="21" y="29"/>
                    <a:pt x="21" y="29"/>
                  </a:cubicBezTo>
                  <a:cubicBezTo>
                    <a:pt x="21" y="29"/>
                    <a:pt x="21" y="29"/>
                    <a:pt x="21" y="29"/>
                  </a:cubicBezTo>
                  <a:cubicBezTo>
                    <a:pt x="21" y="29"/>
                    <a:pt x="21" y="29"/>
                    <a:pt x="21" y="29"/>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lose/>
                  <a:moveTo>
                    <a:pt x="21" y="29"/>
                  </a:moveTo>
                  <a:cubicBezTo>
                    <a:pt x="21" y="29"/>
                    <a:pt x="21" y="29"/>
                    <a:pt x="21" y="29"/>
                  </a:cubicBezTo>
                  <a:cubicBezTo>
                    <a:pt x="21" y="29"/>
                    <a:pt x="20" y="29"/>
                    <a:pt x="20" y="29"/>
                  </a:cubicBezTo>
                  <a:cubicBezTo>
                    <a:pt x="20" y="29"/>
                    <a:pt x="20" y="29"/>
                    <a:pt x="20"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ubicBezTo>
                    <a:pt x="21" y="29"/>
                    <a:pt x="21" y="29"/>
                    <a:pt x="21" y="29"/>
                  </a:cubicBezTo>
                  <a:close/>
                  <a:moveTo>
                    <a:pt x="53" y="33"/>
                  </a:moveTo>
                  <a:cubicBezTo>
                    <a:pt x="53" y="33"/>
                    <a:pt x="53" y="33"/>
                    <a:pt x="53" y="33"/>
                  </a:cubicBezTo>
                  <a:cubicBezTo>
                    <a:pt x="53" y="33"/>
                    <a:pt x="53" y="33"/>
                    <a:pt x="53" y="33"/>
                  </a:cubicBezTo>
                  <a:cubicBezTo>
                    <a:pt x="53" y="33"/>
                    <a:pt x="53" y="33"/>
                    <a:pt x="53" y="33"/>
                  </a:cubicBezTo>
                  <a:cubicBezTo>
                    <a:pt x="53" y="33"/>
                    <a:pt x="53" y="33"/>
                    <a:pt x="53" y="33"/>
                  </a:cubicBezTo>
                  <a:cubicBezTo>
                    <a:pt x="54" y="33"/>
                    <a:pt x="54" y="33"/>
                    <a:pt x="54" y="33"/>
                  </a:cubicBezTo>
                  <a:cubicBezTo>
                    <a:pt x="54" y="33"/>
                    <a:pt x="54" y="33"/>
                    <a:pt x="54" y="33"/>
                  </a:cubicBezTo>
                  <a:cubicBezTo>
                    <a:pt x="54" y="33"/>
                    <a:pt x="54" y="33"/>
                    <a:pt x="54" y="33"/>
                  </a:cubicBezTo>
                  <a:cubicBezTo>
                    <a:pt x="54" y="34"/>
                    <a:pt x="54" y="33"/>
                    <a:pt x="54" y="33"/>
                  </a:cubicBezTo>
                  <a:cubicBezTo>
                    <a:pt x="54" y="33"/>
                    <a:pt x="54" y="33"/>
                    <a:pt x="54" y="33"/>
                  </a:cubicBezTo>
                  <a:cubicBezTo>
                    <a:pt x="54" y="33"/>
                    <a:pt x="54" y="33"/>
                    <a:pt x="54" y="33"/>
                  </a:cubicBezTo>
                  <a:cubicBezTo>
                    <a:pt x="54" y="33"/>
                    <a:pt x="54" y="33"/>
                    <a:pt x="54" y="33"/>
                  </a:cubicBezTo>
                  <a:cubicBezTo>
                    <a:pt x="54" y="33"/>
                    <a:pt x="54" y="33"/>
                    <a:pt x="54" y="33"/>
                  </a:cubicBezTo>
                  <a:cubicBezTo>
                    <a:pt x="54" y="33"/>
                    <a:pt x="54" y="33"/>
                    <a:pt x="54" y="33"/>
                  </a:cubicBezTo>
                  <a:cubicBezTo>
                    <a:pt x="54" y="33"/>
                    <a:pt x="54" y="33"/>
                    <a:pt x="54" y="33"/>
                  </a:cubicBezTo>
                  <a:cubicBezTo>
                    <a:pt x="54" y="33"/>
                    <a:pt x="54" y="33"/>
                    <a:pt x="54" y="33"/>
                  </a:cubicBezTo>
                  <a:cubicBezTo>
                    <a:pt x="54" y="33"/>
                    <a:pt x="54" y="33"/>
                    <a:pt x="53" y="33"/>
                  </a:cubicBezTo>
                  <a:cubicBezTo>
                    <a:pt x="53" y="33"/>
                    <a:pt x="53" y="33"/>
                    <a:pt x="53" y="33"/>
                  </a:cubicBezTo>
                  <a:cubicBezTo>
                    <a:pt x="53" y="33"/>
                    <a:pt x="53" y="33"/>
                    <a:pt x="53" y="33"/>
                  </a:cubicBezTo>
                  <a:cubicBezTo>
                    <a:pt x="53" y="33"/>
                    <a:pt x="53" y="33"/>
                    <a:pt x="53" y="33"/>
                  </a:cubicBezTo>
                  <a:cubicBezTo>
                    <a:pt x="53" y="33"/>
                    <a:pt x="53" y="33"/>
                    <a:pt x="53" y="33"/>
                  </a:cubicBezTo>
                  <a:cubicBezTo>
                    <a:pt x="53" y="33"/>
                    <a:pt x="53" y="33"/>
                    <a:pt x="53" y="33"/>
                  </a:cubicBezTo>
                  <a:cubicBezTo>
                    <a:pt x="53" y="33"/>
                    <a:pt x="53" y="33"/>
                    <a:pt x="53" y="33"/>
                  </a:cubicBezTo>
                  <a:cubicBezTo>
                    <a:pt x="53" y="33"/>
                    <a:pt x="53" y="33"/>
                    <a:pt x="53" y="33"/>
                  </a:cubicBezTo>
                  <a:cubicBezTo>
                    <a:pt x="53" y="33"/>
                    <a:pt x="53" y="33"/>
                    <a:pt x="53" y="33"/>
                  </a:cubicBezTo>
                  <a:cubicBezTo>
                    <a:pt x="53" y="33"/>
                    <a:pt x="53" y="33"/>
                    <a:pt x="53" y="33"/>
                  </a:cubicBezTo>
                  <a:cubicBezTo>
                    <a:pt x="53" y="33"/>
                    <a:pt x="53" y="33"/>
                    <a:pt x="53" y="33"/>
                  </a:cubicBezTo>
                  <a:cubicBezTo>
                    <a:pt x="53" y="33"/>
                    <a:pt x="53" y="33"/>
                    <a:pt x="53" y="33"/>
                  </a:cubicBezTo>
                  <a:cubicBezTo>
                    <a:pt x="53" y="33"/>
                    <a:pt x="53" y="33"/>
                    <a:pt x="53" y="33"/>
                  </a:cubicBezTo>
                  <a:cubicBezTo>
                    <a:pt x="53" y="33"/>
                    <a:pt x="53" y="33"/>
                    <a:pt x="53" y="34"/>
                  </a:cubicBezTo>
                  <a:cubicBezTo>
                    <a:pt x="53" y="34"/>
                    <a:pt x="53" y="34"/>
                    <a:pt x="53" y="34"/>
                  </a:cubicBezTo>
                  <a:cubicBezTo>
                    <a:pt x="53" y="34"/>
                    <a:pt x="53" y="34"/>
                    <a:pt x="53" y="34"/>
                  </a:cubicBezTo>
                  <a:cubicBezTo>
                    <a:pt x="53" y="34"/>
                    <a:pt x="53" y="34"/>
                    <a:pt x="53" y="34"/>
                  </a:cubicBezTo>
                  <a:cubicBezTo>
                    <a:pt x="53" y="34"/>
                    <a:pt x="53" y="34"/>
                    <a:pt x="53" y="34"/>
                  </a:cubicBezTo>
                  <a:cubicBezTo>
                    <a:pt x="53" y="34"/>
                    <a:pt x="53" y="34"/>
                    <a:pt x="53" y="34"/>
                  </a:cubicBezTo>
                  <a:cubicBezTo>
                    <a:pt x="53" y="34"/>
                    <a:pt x="53" y="34"/>
                    <a:pt x="53" y="34"/>
                  </a:cubicBezTo>
                  <a:cubicBezTo>
                    <a:pt x="53" y="34"/>
                    <a:pt x="53" y="34"/>
                    <a:pt x="53" y="34"/>
                  </a:cubicBezTo>
                  <a:cubicBezTo>
                    <a:pt x="53" y="34"/>
                    <a:pt x="53" y="34"/>
                    <a:pt x="53" y="34"/>
                  </a:cubicBezTo>
                  <a:cubicBezTo>
                    <a:pt x="53" y="34"/>
                    <a:pt x="53" y="34"/>
                    <a:pt x="53" y="34"/>
                  </a:cubicBezTo>
                  <a:cubicBezTo>
                    <a:pt x="53" y="34"/>
                    <a:pt x="53" y="34"/>
                    <a:pt x="53" y="34"/>
                  </a:cubicBezTo>
                  <a:cubicBezTo>
                    <a:pt x="53" y="34"/>
                    <a:pt x="53" y="34"/>
                    <a:pt x="53" y="34"/>
                  </a:cubicBezTo>
                  <a:cubicBezTo>
                    <a:pt x="53" y="34"/>
                    <a:pt x="53" y="34"/>
                    <a:pt x="53" y="34"/>
                  </a:cubicBezTo>
                  <a:cubicBezTo>
                    <a:pt x="53" y="34"/>
                    <a:pt x="53" y="34"/>
                    <a:pt x="53" y="34"/>
                  </a:cubicBezTo>
                  <a:cubicBezTo>
                    <a:pt x="53" y="34"/>
                    <a:pt x="53" y="34"/>
                    <a:pt x="53" y="34"/>
                  </a:cubicBezTo>
                  <a:cubicBezTo>
                    <a:pt x="53" y="34"/>
                    <a:pt x="53" y="34"/>
                    <a:pt x="53" y="34"/>
                  </a:cubicBezTo>
                  <a:cubicBezTo>
                    <a:pt x="53" y="34"/>
                    <a:pt x="53" y="34"/>
                    <a:pt x="53" y="33"/>
                  </a:cubicBezTo>
                  <a:close/>
                  <a:moveTo>
                    <a:pt x="51" y="32"/>
                  </a:move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lose/>
                  <a:moveTo>
                    <a:pt x="51" y="21"/>
                  </a:move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lose/>
                  <a:moveTo>
                    <a:pt x="51" y="21"/>
                  </a:move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ubicBezTo>
                    <a:pt x="51" y="21"/>
                    <a:pt x="51" y="21"/>
                    <a:pt x="51" y="21"/>
                  </a:cubicBezTo>
                  <a:close/>
                  <a:moveTo>
                    <a:pt x="51" y="22"/>
                  </a:move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2"/>
                    <a:pt x="51" y="22"/>
                  </a:cubicBezTo>
                  <a:close/>
                  <a:moveTo>
                    <a:pt x="51" y="22"/>
                  </a:moveTo>
                  <a:cubicBezTo>
                    <a:pt x="51" y="22"/>
                    <a:pt x="51" y="22"/>
                    <a:pt x="51" y="22"/>
                  </a:cubicBezTo>
                  <a:cubicBezTo>
                    <a:pt x="51" y="22"/>
                    <a:pt x="51" y="22"/>
                    <a:pt x="51" y="22"/>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1" y="22"/>
                  </a:cubicBezTo>
                  <a:cubicBezTo>
                    <a:pt x="51" y="22"/>
                    <a:pt x="51" y="22"/>
                    <a:pt x="51" y="22"/>
                  </a:cubicBezTo>
                  <a:cubicBezTo>
                    <a:pt x="51" y="22"/>
                    <a:pt x="51" y="22"/>
                    <a:pt x="51" y="22"/>
                  </a:cubicBezTo>
                  <a:cubicBezTo>
                    <a:pt x="51" y="22"/>
                    <a:pt x="51" y="22"/>
                    <a:pt x="51" y="22"/>
                  </a:cubicBezTo>
                  <a:cubicBezTo>
                    <a:pt x="51" y="22"/>
                    <a:pt x="51" y="22"/>
                    <a:pt x="51" y="22"/>
                  </a:cubicBezTo>
                  <a:close/>
                  <a:moveTo>
                    <a:pt x="49" y="35"/>
                  </a:move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5"/>
                  </a:cubicBezTo>
                  <a:cubicBezTo>
                    <a:pt x="50" y="35"/>
                    <a:pt x="50" y="35"/>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4"/>
                    <a:pt x="50" y="34"/>
                  </a:cubicBezTo>
                  <a:cubicBezTo>
                    <a:pt x="50" y="34"/>
                    <a:pt x="50" y="33"/>
                    <a:pt x="50" y="33"/>
                  </a:cubicBezTo>
                  <a:cubicBezTo>
                    <a:pt x="50" y="33"/>
                    <a:pt x="50" y="33"/>
                    <a:pt x="50" y="33"/>
                  </a:cubicBezTo>
                  <a:cubicBezTo>
                    <a:pt x="50" y="33"/>
                    <a:pt x="50" y="33"/>
                    <a:pt x="50" y="33"/>
                  </a:cubicBezTo>
                  <a:cubicBezTo>
                    <a:pt x="50"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50" y="33"/>
                    <a:pt x="50" y="33"/>
                    <a:pt x="50" y="33"/>
                  </a:cubicBezTo>
                  <a:cubicBezTo>
                    <a:pt x="50" y="33"/>
                    <a:pt x="50"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50" y="32"/>
                  </a:cubicBezTo>
                  <a:cubicBezTo>
                    <a:pt x="50" y="32"/>
                    <a:pt x="50" y="32"/>
                    <a:pt x="50" y="32"/>
                  </a:cubicBezTo>
                  <a:cubicBezTo>
                    <a:pt x="50"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9" y="32"/>
                    <a:pt x="49" y="32"/>
                  </a:cubicBezTo>
                  <a:cubicBezTo>
                    <a:pt x="49"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8" y="33"/>
                  </a:cubicBezTo>
                  <a:cubicBezTo>
                    <a:pt x="48" y="33"/>
                    <a:pt x="48"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4"/>
                    <a:pt x="49" y="34"/>
                  </a:cubicBezTo>
                  <a:cubicBezTo>
                    <a:pt x="49" y="34"/>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ubicBezTo>
                    <a:pt x="49" y="35"/>
                    <a:pt x="49" y="35"/>
                    <a:pt x="49" y="35"/>
                  </a:cubicBezTo>
                  <a:close/>
                  <a:moveTo>
                    <a:pt x="49" y="37"/>
                  </a:move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8" y="37"/>
                    <a:pt x="48" y="37"/>
                  </a:cubicBezTo>
                  <a:cubicBezTo>
                    <a:pt x="48" y="37"/>
                    <a:pt x="48" y="37"/>
                    <a:pt x="48" y="37"/>
                  </a:cubicBezTo>
                  <a:cubicBezTo>
                    <a:pt x="48" y="37"/>
                    <a:pt x="48" y="37"/>
                    <a:pt x="48" y="37"/>
                  </a:cubicBezTo>
                  <a:cubicBezTo>
                    <a:pt x="48" y="37"/>
                    <a:pt x="48" y="37"/>
                    <a:pt x="48" y="37"/>
                  </a:cubicBezTo>
                  <a:cubicBezTo>
                    <a:pt x="48" y="37"/>
                    <a:pt x="48" y="37"/>
                    <a:pt x="48" y="37"/>
                  </a:cubicBezTo>
                  <a:cubicBezTo>
                    <a:pt x="48" y="37"/>
                    <a:pt x="48" y="37"/>
                    <a:pt x="48" y="37"/>
                  </a:cubicBezTo>
                  <a:cubicBezTo>
                    <a:pt x="48" y="37"/>
                    <a:pt x="48" y="37"/>
                    <a:pt x="48" y="37"/>
                  </a:cubicBezTo>
                  <a:cubicBezTo>
                    <a:pt x="48" y="37"/>
                    <a:pt x="48" y="37"/>
                    <a:pt x="48" y="37"/>
                  </a:cubicBezTo>
                  <a:cubicBezTo>
                    <a:pt x="48" y="37"/>
                    <a:pt x="48" y="37"/>
                    <a:pt x="48" y="37"/>
                  </a:cubicBezTo>
                  <a:cubicBezTo>
                    <a:pt x="48"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ubicBezTo>
                    <a:pt x="49" y="37"/>
                    <a:pt x="49" y="37"/>
                    <a:pt x="49" y="37"/>
                  </a:cubicBezTo>
                  <a:close/>
                  <a:moveTo>
                    <a:pt x="48" y="37"/>
                  </a:moveTo>
                  <a:cubicBezTo>
                    <a:pt x="48" y="37"/>
                    <a:pt x="48" y="37"/>
                    <a:pt x="48" y="37"/>
                  </a:cubicBezTo>
                  <a:cubicBezTo>
                    <a:pt x="48" y="37"/>
                    <a:pt x="48" y="37"/>
                    <a:pt x="48" y="37"/>
                  </a:cubicBezTo>
                  <a:cubicBezTo>
                    <a:pt x="48" y="37"/>
                    <a:pt x="48" y="37"/>
                    <a:pt x="49" y="37"/>
                  </a:cubicBezTo>
                  <a:cubicBezTo>
                    <a:pt x="49" y="37"/>
                    <a:pt x="49" y="37"/>
                    <a:pt x="49" y="37"/>
                  </a:cubicBezTo>
                  <a:cubicBezTo>
                    <a:pt x="49" y="37"/>
                    <a:pt x="49" y="37"/>
                    <a:pt x="49" y="37"/>
                  </a:cubicBezTo>
                  <a:cubicBezTo>
                    <a:pt x="49" y="37"/>
                    <a:pt x="48" y="37"/>
                    <a:pt x="48" y="37"/>
                  </a:cubicBezTo>
                  <a:cubicBezTo>
                    <a:pt x="48" y="37"/>
                    <a:pt x="48" y="37"/>
                    <a:pt x="48" y="37"/>
                  </a:cubicBezTo>
                  <a:cubicBezTo>
                    <a:pt x="48" y="37"/>
                    <a:pt x="48" y="37"/>
                    <a:pt x="48" y="37"/>
                  </a:cubicBezTo>
                  <a:cubicBezTo>
                    <a:pt x="48" y="37"/>
                    <a:pt x="48" y="37"/>
                    <a:pt x="48" y="36"/>
                  </a:cubicBezTo>
                  <a:cubicBezTo>
                    <a:pt x="48" y="36"/>
                    <a:pt x="48" y="36"/>
                    <a:pt x="48" y="36"/>
                  </a:cubicBezTo>
                  <a:cubicBezTo>
                    <a:pt x="48" y="36"/>
                    <a:pt x="48" y="36"/>
                    <a:pt x="48" y="36"/>
                  </a:cubicBezTo>
                  <a:cubicBezTo>
                    <a:pt x="48" y="36"/>
                    <a:pt x="48" y="36"/>
                    <a:pt x="48" y="36"/>
                  </a:cubicBezTo>
                  <a:cubicBezTo>
                    <a:pt x="48" y="36"/>
                    <a:pt x="48" y="36"/>
                    <a:pt x="48" y="36"/>
                  </a:cubicBezTo>
                  <a:cubicBezTo>
                    <a:pt x="48" y="36"/>
                    <a:pt x="48" y="36"/>
                    <a:pt x="48" y="37"/>
                  </a:cubicBezTo>
                  <a:cubicBezTo>
                    <a:pt x="48" y="37"/>
                    <a:pt x="48" y="37"/>
                    <a:pt x="48" y="37"/>
                  </a:cubicBezTo>
                  <a:cubicBezTo>
                    <a:pt x="48" y="37"/>
                    <a:pt x="48" y="37"/>
                    <a:pt x="48" y="37"/>
                  </a:cubicBezTo>
                  <a:cubicBezTo>
                    <a:pt x="48" y="37"/>
                    <a:pt x="48" y="37"/>
                    <a:pt x="48" y="37"/>
                  </a:cubicBezTo>
                  <a:cubicBezTo>
                    <a:pt x="48" y="37"/>
                    <a:pt x="48" y="37"/>
                    <a:pt x="48" y="37"/>
                  </a:cubicBezTo>
                  <a:close/>
                  <a:moveTo>
                    <a:pt x="48" y="30"/>
                  </a:moveTo>
                  <a:cubicBezTo>
                    <a:pt x="48" y="30"/>
                    <a:pt x="48" y="30"/>
                    <a:pt x="48" y="30"/>
                  </a:cubicBezTo>
                  <a:cubicBezTo>
                    <a:pt x="48" y="30"/>
                    <a:pt x="48" y="30"/>
                    <a:pt x="48" y="30"/>
                  </a:cubicBezTo>
                  <a:cubicBezTo>
                    <a:pt x="48" y="30"/>
                    <a:pt x="48" y="30"/>
                    <a:pt x="48" y="30"/>
                  </a:cubicBezTo>
                  <a:cubicBezTo>
                    <a:pt x="48" y="30"/>
                    <a:pt x="48" y="30"/>
                    <a:pt x="48" y="30"/>
                  </a:cubicBezTo>
                  <a:cubicBezTo>
                    <a:pt x="48" y="30"/>
                    <a:pt x="48" y="30"/>
                    <a:pt x="48" y="30"/>
                  </a:cubicBezTo>
                  <a:cubicBezTo>
                    <a:pt x="48" y="30"/>
                    <a:pt x="48" y="30"/>
                    <a:pt x="48" y="30"/>
                  </a:cubicBezTo>
                  <a:cubicBezTo>
                    <a:pt x="48" y="30"/>
                    <a:pt x="48" y="30"/>
                    <a:pt x="48" y="30"/>
                  </a:cubicBezTo>
                  <a:cubicBezTo>
                    <a:pt x="48" y="30"/>
                    <a:pt x="48" y="30"/>
                    <a:pt x="48" y="30"/>
                  </a:cubicBezTo>
                  <a:cubicBezTo>
                    <a:pt x="48" y="30"/>
                    <a:pt x="48" y="30"/>
                    <a:pt x="48" y="30"/>
                  </a:cubicBezTo>
                  <a:cubicBezTo>
                    <a:pt x="48" y="30"/>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30"/>
                    <a:pt x="48" y="30"/>
                    <a:pt x="48" y="30"/>
                  </a:cubicBezTo>
                  <a:cubicBezTo>
                    <a:pt x="48" y="30"/>
                    <a:pt x="48" y="30"/>
                    <a:pt x="48" y="30"/>
                  </a:cubicBezTo>
                  <a:cubicBezTo>
                    <a:pt x="48" y="30"/>
                    <a:pt x="48" y="30"/>
                    <a:pt x="48" y="30"/>
                  </a:cubicBezTo>
                  <a:cubicBezTo>
                    <a:pt x="48" y="30"/>
                    <a:pt x="48" y="30"/>
                    <a:pt x="48" y="30"/>
                  </a:cubicBezTo>
                  <a:cubicBezTo>
                    <a:pt x="48" y="30"/>
                    <a:pt x="48" y="30"/>
                    <a:pt x="48" y="30"/>
                  </a:cubicBezTo>
                  <a:cubicBezTo>
                    <a:pt x="48" y="30"/>
                    <a:pt x="48" y="30"/>
                    <a:pt x="48" y="30"/>
                  </a:cubicBezTo>
                  <a:cubicBezTo>
                    <a:pt x="48" y="30"/>
                    <a:pt x="48" y="30"/>
                    <a:pt x="48" y="30"/>
                  </a:cubicBezTo>
                  <a:cubicBezTo>
                    <a:pt x="48" y="30"/>
                    <a:pt x="48" y="30"/>
                    <a:pt x="48" y="30"/>
                  </a:cubicBezTo>
                  <a:cubicBezTo>
                    <a:pt x="48" y="30"/>
                    <a:pt x="48" y="30"/>
                    <a:pt x="48" y="30"/>
                  </a:cubicBezTo>
                  <a:cubicBezTo>
                    <a:pt x="48" y="30"/>
                    <a:pt x="48" y="30"/>
                    <a:pt x="48" y="30"/>
                  </a:cubicBezTo>
                  <a:cubicBezTo>
                    <a:pt x="48" y="30"/>
                    <a:pt x="48" y="30"/>
                    <a:pt x="48" y="30"/>
                  </a:cubicBezTo>
                  <a:cubicBezTo>
                    <a:pt x="48" y="30"/>
                    <a:pt x="48" y="30"/>
                    <a:pt x="48" y="30"/>
                  </a:cubicBezTo>
                  <a:cubicBezTo>
                    <a:pt x="48" y="30"/>
                    <a:pt x="48" y="30"/>
                    <a:pt x="48"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7" y="30"/>
                    <a:pt x="47" y="30"/>
                  </a:cubicBezTo>
                  <a:cubicBezTo>
                    <a:pt x="47" y="30"/>
                    <a:pt x="48" y="30"/>
                    <a:pt x="48" y="30"/>
                  </a:cubicBezTo>
                  <a:cubicBezTo>
                    <a:pt x="48" y="30"/>
                    <a:pt x="48" y="30"/>
                    <a:pt x="48" y="30"/>
                  </a:cubicBezTo>
                  <a:cubicBezTo>
                    <a:pt x="48" y="30"/>
                    <a:pt x="48" y="30"/>
                    <a:pt x="48" y="30"/>
                  </a:cubicBezTo>
                  <a:cubicBezTo>
                    <a:pt x="48" y="30"/>
                    <a:pt x="48" y="30"/>
                    <a:pt x="48" y="30"/>
                  </a:cubicBezTo>
                  <a:cubicBezTo>
                    <a:pt x="48" y="30"/>
                    <a:pt x="48" y="30"/>
                    <a:pt x="48" y="30"/>
                  </a:cubicBezTo>
                  <a:cubicBezTo>
                    <a:pt x="48" y="30"/>
                    <a:pt x="48" y="30"/>
                    <a:pt x="48" y="30"/>
                  </a:cubicBezTo>
                  <a:cubicBezTo>
                    <a:pt x="48" y="30"/>
                    <a:pt x="48" y="30"/>
                    <a:pt x="48" y="30"/>
                  </a:cubicBezTo>
                  <a:cubicBezTo>
                    <a:pt x="48" y="30"/>
                    <a:pt x="48" y="30"/>
                    <a:pt x="48" y="30"/>
                  </a:cubicBezTo>
                  <a:close/>
                  <a:moveTo>
                    <a:pt x="48" y="34"/>
                  </a:moveTo>
                  <a:cubicBezTo>
                    <a:pt x="48" y="34"/>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4"/>
                    <a:pt x="48" y="34"/>
                  </a:cubicBezTo>
                  <a:close/>
                  <a:moveTo>
                    <a:pt x="48" y="32"/>
                  </a:move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lose/>
                  <a:moveTo>
                    <a:pt x="47" y="33"/>
                  </a:moveTo>
                  <a:cubicBezTo>
                    <a:pt x="47" y="33"/>
                    <a:pt x="47" y="33"/>
                    <a:pt x="47" y="33"/>
                  </a:cubicBezTo>
                  <a:cubicBezTo>
                    <a:pt x="47" y="33"/>
                    <a:pt x="47" y="33"/>
                    <a:pt x="47" y="33"/>
                  </a:cubicBezTo>
                  <a:cubicBezTo>
                    <a:pt x="47" y="33"/>
                    <a:pt x="47" y="33"/>
                    <a:pt x="47" y="33"/>
                  </a:cubicBezTo>
                  <a:cubicBezTo>
                    <a:pt x="47" y="33"/>
                    <a:pt x="47" y="33"/>
                    <a:pt x="47" y="33"/>
                  </a:cubicBezTo>
                  <a:cubicBezTo>
                    <a:pt x="47" y="33"/>
                    <a:pt x="47" y="33"/>
                    <a:pt x="47" y="33"/>
                  </a:cubicBezTo>
                  <a:cubicBezTo>
                    <a:pt x="47" y="33"/>
                    <a:pt x="47" y="33"/>
                    <a:pt x="47" y="33"/>
                  </a:cubicBezTo>
                  <a:close/>
                  <a:moveTo>
                    <a:pt x="47" y="31"/>
                  </a:move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7" y="32"/>
                  </a:cubicBezTo>
                  <a:cubicBezTo>
                    <a:pt x="47" y="32"/>
                    <a:pt x="47" y="32"/>
                    <a:pt x="47" y="32"/>
                  </a:cubicBezTo>
                  <a:cubicBezTo>
                    <a:pt x="47" y="32"/>
                    <a:pt x="47" y="32"/>
                    <a:pt x="47" y="32"/>
                  </a:cubicBezTo>
                  <a:cubicBezTo>
                    <a:pt x="47" y="32"/>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1"/>
                    <a:pt x="47" y="31"/>
                    <a:pt x="47" y="31"/>
                  </a:cubicBezTo>
                  <a:close/>
                  <a:moveTo>
                    <a:pt x="46" y="35"/>
                  </a:move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lose/>
                  <a:moveTo>
                    <a:pt x="46" y="35"/>
                  </a:move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lose/>
                  <a:moveTo>
                    <a:pt x="46" y="35"/>
                  </a:move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5"/>
                  </a:cubicBezTo>
                  <a:cubicBezTo>
                    <a:pt x="46" y="35"/>
                    <a:pt x="46" y="35"/>
                    <a:pt x="46" y="34"/>
                  </a:cubicBezTo>
                  <a:cubicBezTo>
                    <a:pt x="46" y="34"/>
                    <a:pt x="46" y="34"/>
                    <a:pt x="46" y="34"/>
                  </a:cubicBezTo>
                  <a:cubicBezTo>
                    <a:pt x="46" y="34"/>
                    <a:pt x="46" y="34"/>
                    <a:pt x="46" y="34"/>
                  </a:cubicBezTo>
                  <a:cubicBezTo>
                    <a:pt x="46" y="34"/>
                    <a:pt x="46" y="34"/>
                    <a:pt x="46" y="34"/>
                  </a:cubicBezTo>
                  <a:cubicBezTo>
                    <a:pt x="46" y="34"/>
                    <a:pt x="46" y="34"/>
                    <a:pt x="46" y="34"/>
                  </a:cubicBezTo>
                  <a:cubicBezTo>
                    <a:pt x="46" y="34"/>
                    <a:pt x="46" y="34"/>
                    <a:pt x="46" y="34"/>
                  </a:cubicBezTo>
                  <a:cubicBezTo>
                    <a:pt x="46" y="34"/>
                    <a:pt x="46" y="34"/>
                    <a:pt x="46" y="34"/>
                  </a:cubicBezTo>
                  <a:cubicBezTo>
                    <a:pt x="46" y="34"/>
                    <a:pt x="46" y="34"/>
                    <a:pt x="46" y="34"/>
                  </a:cubicBezTo>
                  <a:cubicBezTo>
                    <a:pt x="46" y="34"/>
                    <a:pt x="46" y="34"/>
                    <a:pt x="46" y="34"/>
                  </a:cubicBezTo>
                  <a:cubicBezTo>
                    <a:pt x="46" y="34"/>
                    <a:pt x="46" y="34"/>
                    <a:pt x="46" y="34"/>
                  </a:cubicBezTo>
                  <a:cubicBezTo>
                    <a:pt x="46" y="34"/>
                    <a:pt x="46" y="34"/>
                    <a:pt x="46" y="34"/>
                  </a:cubicBezTo>
                  <a:cubicBezTo>
                    <a:pt x="46" y="34"/>
                    <a:pt x="46" y="35"/>
                    <a:pt x="46" y="35"/>
                  </a:cubicBezTo>
                  <a:close/>
                  <a:moveTo>
                    <a:pt x="46" y="34"/>
                  </a:moveTo>
                  <a:cubicBezTo>
                    <a:pt x="46" y="34"/>
                    <a:pt x="46" y="34"/>
                    <a:pt x="47" y="34"/>
                  </a:cubicBezTo>
                  <a:cubicBezTo>
                    <a:pt x="47" y="34"/>
                    <a:pt x="47" y="34"/>
                    <a:pt x="47" y="34"/>
                  </a:cubicBezTo>
                  <a:cubicBezTo>
                    <a:pt x="47" y="34"/>
                    <a:pt x="47" y="34"/>
                    <a:pt x="47" y="34"/>
                  </a:cubicBezTo>
                  <a:cubicBezTo>
                    <a:pt x="47" y="34"/>
                    <a:pt x="47" y="34"/>
                    <a:pt x="47" y="34"/>
                  </a:cubicBezTo>
                  <a:cubicBezTo>
                    <a:pt x="47" y="34"/>
                    <a:pt x="47" y="34"/>
                    <a:pt x="47" y="34"/>
                  </a:cubicBezTo>
                  <a:cubicBezTo>
                    <a:pt x="47" y="34"/>
                    <a:pt x="47" y="34"/>
                    <a:pt x="47" y="34"/>
                  </a:cubicBezTo>
                  <a:cubicBezTo>
                    <a:pt x="47" y="34"/>
                    <a:pt x="47" y="34"/>
                    <a:pt x="47" y="34"/>
                  </a:cubicBezTo>
                  <a:cubicBezTo>
                    <a:pt x="47" y="34"/>
                    <a:pt x="47" y="34"/>
                    <a:pt x="47" y="34"/>
                  </a:cubicBezTo>
                  <a:cubicBezTo>
                    <a:pt x="47" y="33"/>
                    <a:pt x="47" y="33"/>
                    <a:pt x="47" y="33"/>
                  </a:cubicBezTo>
                  <a:cubicBezTo>
                    <a:pt x="47" y="33"/>
                    <a:pt x="47" y="33"/>
                    <a:pt x="47" y="33"/>
                  </a:cubicBezTo>
                  <a:cubicBezTo>
                    <a:pt x="47" y="33"/>
                    <a:pt x="47" y="33"/>
                    <a:pt x="47" y="33"/>
                  </a:cubicBezTo>
                  <a:cubicBezTo>
                    <a:pt x="47" y="33"/>
                    <a:pt x="47" y="33"/>
                    <a:pt x="47" y="33"/>
                  </a:cubicBezTo>
                  <a:cubicBezTo>
                    <a:pt x="47" y="33"/>
                    <a:pt x="47" y="33"/>
                    <a:pt x="47" y="33"/>
                  </a:cubicBezTo>
                  <a:cubicBezTo>
                    <a:pt x="47" y="33"/>
                    <a:pt x="47" y="33"/>
                    <a:pt x="47" y="33"/>
                  </a:cubicBezTo>
                  <a:cubicBezTo>
                    <a:pt x="47" y="33"/>
                    <a:pt x="47" y="33"/>
                    <a:pt x="47" y="33"/>
                  </a:cubicBezTo>
                  <a:cubicBezTo>
                    <a:pt x="47" y="33"/>
                    <a:pt x="47" y="33"/>
                    <a:pt x="47" y="33"/>
                  </a:cubicBezTo>
                  <a:cubicBezTo>
                    <a:pt x="47" y="33"/>
                    <a:pt x="47" y="33"/>
                    <a:pt x="47"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3"/>
                    <a:pt x="46" y="33"/>
                    <a:pt x="46" y="33"/>
                  </a:cubicBezTo>
                  <a:cubicBezTo>
                    <a:pt x="46" y="32"/>
                    <a:pt x="46" y="32"/>
                    <a:pt x="46" y="32"/>
                  </a:cubicBezTo>
                  <a:cubicBezTo>
                    <a:pt x="46" y="32"/>
                    <a:pt x="46"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3"/>
                    <a:pt x="45" y="33"/>
                  </a:cubicBezTo>
                  <a:cubicBezTo>
                    <a:pt x="45" y="33"/>
                    <a:pt x="45" y="33"/>
                    <a:pt x="45" y="33"/>
                  </a:cubicBezTo>
                  <a:cubicBezTo>
                    <a:pt x="45" y="33"/>
                    <a:pt x="45" y="33"/>
                    <a:pt x="45" y="33"/>
                  </a:cubicBezTo>
                  <a:cubicBezTo>
                    <a:pt x="45" y="33"/>
                    <a:pt x="45" y="33"/>
                    <a:pt x="45" y="33"/>
                  </a:cubicBezTo>
                  <a:cubicBezTo>
                    <a:pt x="45" y="33"/>
                    <a:pt x="45" y="33"/>
                    <a:pt x="45" y="33"/>
                  </a:cubicBezTo>
                  <a:cubicBezTo>
                    <a:pt x="45" y="33"/>
                    <a:pt x="45" y="33"/>
                    <a:pt x="45" y="33"/>
                  </a:cubicBezTo>
                  <a:cubicBezTo>
                    <a:pt x="45" y="32"/>
                    <a:pt x="45" y="32"/>
                    <a:pt x="45" y="32"/>
                  </a:cubicBezTo>
                  <a:cubicBezTo>
                    <a:pt x="45" y="32"/>
                    <a:pt x="45" y="32"/>
                    <a:pt x="45" y="32"/>
                  </a:cubicBezTo>
                  <a:cubicBezTo>
                    <a:pt x="45" y="32"/>
                    <a:pt x="45"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5" y="32"/>
                    <a:pt x="45" y="32"/>
                    <a:pt x="45" y="32"/>
                  </a:cubicBezTo>
                  <a:cubicBezTo>
                    <a:pt x="45" y="32"/>
                    <a:pt x="45" y="32"/>
                    <a:pt x="45"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3"/>
                    <a:pt x="44" y="33"/>
                    <a:pt x="44" y="33"/>
                  </a:cubicBezTo>
                  <a:cubicBezTo>
                    <a:pt x="44"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4"/>
                    <a:pt x="43" y="34"/>
                    <a:pt x="43" y="34"/>
                  </a:cubicBezTo>
                  <a:cubicBezTo>
                    <a:pt x="43" y="34"/>
                    <a:pt x="43" y="34"/>
                    <a:pt x="43" y="34"/>
                  </a:cubicBezTo>
                  <a:cubicBezTo>
                    <a:pt x="43" y="34"/>
                    <a:pt x="43" y="34"/>
                    <a:pt x="43"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4" y="33"/>
                    <a:pt x="44" y="34"/>
                    <a:pt x="44" y="33"/>
                  </a:cubicBezTo>
                  <a:cubicBezTo>
                    <a:pt x="45" y="33"/>
                    <a:pt x="45" y="33"/>
                    <a:pt x="45" y="33"/>
                  </a:cubicBezTo>
                  <a:cubicBezTo>
                    <a:pt x="45" y="33"/>
                    <a:pt x="45" y="33"/>
                    <a:pt x="45" y="33"/>
                  </a:cubicBezTo>
                  <a:cubicBezTo>
                    <a:pt x="45" y="33"/>
                    <a:pt x="45" y="33"/>
                    <a:pt x="45" y="33"/>
                  </a:cubicBezTo>
                  <a:cubicBezTo>
                    <a:pt x="45" y="33"/>
                    <a:pt x="45" y="33"/>
                    <a:pt x="45" y="33"/>
                  </a:cubicBezTo>
                  <a:cubicBezTo>
                    <a:pt x="45" y="33"/>
                    <a:pt x="45" y="33"/>
                    <a:pt x="45" y="33"/>
                  </a:cubicBezTo>
                  <a:cubicBezTo>
                    <a:pt x="45" y="33"/>
                    <a:pt x="45" y="33"/>
                    <a:pt x="45" y="33"/>
                  </a:cubicBezTo>
                  <a:cubicBezTo>
                    <a:pt x="45" y="33"/>
                    <a:pt x="45" y="33"/>
                    <a:pt x="45" y="33"/>
                  </a:cubicBezTo>
                  <a:cubicBezTo>
                    <a:pt x="45" y="33"/>
                    <a:pt x="45" y="33"/>
                    <a:pt x="45" y="33"/>
                  </a:cubicBezTo>
                  <a:cubicBezTo>
                    <a:pt x="45" y="33"/>
                    <a:pt x="45" y="33"/>
                    <a:pt x="45" y="33"/>
                  </a:cubicBezTo>
                  <a:cubicBezTo>
                    <a:pt x="45" y="33"/>
                    <a:pt x="45" y="33"/>
                    <a:pt x="45" y="34"/>
                  </a:cubicBezTo>
                  <a:cubicBezTo>
                    <a:pt x="45" y="34"/>
                    <a:pt x="45" y="34"/>
                    <a:pt x="45" y="34"/>
                  </a:cubicBezTo>
                  <a:cubicBezTo>
                    <a:pt x="45" y="34"/>
                    <a:pt x="45" y="34"/>
                    <a:pt x="45" y="34"/>
                  </a:cubicBezTo>
                  <a:cubicBezTo>
                    <a:pt x="45" y="34"/>
                    <a:pt x="45" y="34"/>
                    <a:pt x="45" y="34"/>
                  </a:cubicBezTo>
                  <a:cubicBezTo>
                    <a:pt x="45" y="34"/>
                    <a:pt x="45" y="33"/>
                    <a:pt x="45" y="33"/>
                  </a:cubicBezTo>
                  <a:cubicBezTo>
                    <a:pt x="45" y="33"/>
                    <a:pt x="45" y="34"/>
                    <a:pt x="45" y="34"/>
                  </a:cubicBezTo>
                  <a:cubicBezTo>
                    <a:pt x="45" y="34"/>
                    <a:pt x="45" y="34"/>
                    <a:pt x="45" y="34"/>
                  </a:cubicBezTo>
                  <a:cubicBezTo>
                    <a:pt x="45" y="34"/>
                    <a:pt x="45" y="34"/>
                    <a:pt x="45" y="34"/>
                  </a:cubicBezTo>
                  <a:cubicBezTo>
                    <a:pt x="45" y="34"/>
                    <a:pt x="45" y="34"/>
                    <a:pt x="45" y="34"/>
                  </a:cubicBezTo>
                  <a:cubicBezTo>
                    <a:pt x="45" y="34"/>
                    <a:pt x="45" y="34"/>
                    <a:pt x="45" y="34"/>
                  </a:cubicBezTo>
                  <a:cubicBezTo>
                    <a:pt x="45" y="34"/>
                    <a:pt x="45" y="34"/>
                    <a:pt x="45" y="34"/>
                  </a:cubicBezTo>
                  <a:cubicBezTo>
                    <a:pt x="45" y="34"/>
                    <a:pt x="46" y="34"/>
                    <a:pt x="46" y="34"/>
                  </a:cubicBezTo>
                  <a:cubicBezTo>
                    <a:pt x="46" y="34"/>
                    <a:pt x="46" y="34"/>
                    <a:pt x="46" y="34"/>
                  </a:cubicBezTo>
                  <a:cubicBezTo>
                    <a:pt x="46" y="34"/>
                    <a:pt x="46" y="34"/>
                    <a:pt x="46" y="34"/>
                  </a:cubicBezTo>
                  <a:cubicBezTo>
                    <a:pt x="46" y="34"/>
                    <a:pt x="46" y="34"/>
                    <a:pt x="46" y="34"/>
                  </a:cubicBezTo>
                  <a:cubicBezTo>
                    <a:pt x="46" y="34"/>
                    <a:pt x="46" y="34"/>
                    <a:pt x="46" y="34"/>
                  </a:cubicBezTo>
                  <a:cubicBezTo>
                    <a:pt x="46" y="34"/>
                    <a:pt x="46" y="34"/>
                    <a:pt x="46" y="34"/>
                  </a:cubicBezTo>
                  <a:cubicBezTo>
                    <a:pt x="46" y="34"/>
                    <a:pt x="46" y="34"/>
                    <a:pt x="46" y="34"/>
                  </a:cubicBezTo>
                  <a:cubicBezTo>
                    <a:pt x="46" y="34"/>
                    <a:pt x="46" y="34"/>
                    <a:pt x="46" y="34"/>
                  </a:cubicBezTo>
                  <a:cubicBezTo>
                    <a:pt x="46" y="34"/>
                    <a:pt x="46" y="34"/>
                    <a:pt x="46" y="34"/>
                  </a:cubicBezTo>
                  <a:cubicBezTo>
                    <a:pt x="46" y="34"/>
                    <a:pt x="46" y="34"/>
                    <a:pt x="46" y="34"/>
                  </a:cubicBezTo>
                  <a:cubicBezTo>
                    <a:pt x="46" y="34"/>
                    <a:pt x="46" y="34"/>
                    <a:pt x="46" y="34"/>
                  </a:cubicBezTo>
                  <a:cubicBezTo>
                    <a:pt x="46" y="34"/>
                    <a:pt x="46" y="34"/>
                    <a:pt x="46" y="34"/>
                  </a:cubicBezTo>
                  <a:cubicBezTo>
                    <a:pt x="46" y="34"/>
                    <a:pt x="46" y="34"/>
                    <a:pt x="46" y="34"/>
                  </a:cubicBezTo>
                  <a:cubicBezTo>
                    <a:pt x="46" y="34"/>
                    <a:pt x="46" y="34"/>
                    <a:pt x="46" y="34"/>
                  </a:cubicBezTo>
                  <a:cubicBezTo>
                    <a:pt x="46" y="34"/>
                    <a:pt x="46" y="34"/>
                    <a:pt x="46" y="34"/>
                  </a:cubicBezTo>
                  <a:cubicBezTo>
                    <a:pt x="46" y="34"/>
                    <a:pt x="46" y="34"/>
                    <a:pt x="46" y="34"/>
                  </a:cubicBezTo>
                  <a:cubicBezTo>
                    <a:pt x="46" y="34"/>
                    <a:pt x="46" y="34"/>
                    <a:pt x="46" y="34"/>
                  </a:cubicBezTo>
                  <a:cubicBezTo>
                    <a:pt x="46" y="34"/>
                    <a:pt x="46" y="34"/>
                    <a:pt x="46" y="34"/>
                  </a:cubicBezTo>
                  <a:cubicBezTo>
                    <a:pt x="46" y="34"/>
                    <a:pt x="46" y="34"/>
                    <a:pt x="46" y="34"/>
                  </a:cubicBezTo>
                  <a:close/>
                  <a:moveTo>
                    <a:pt x="43" y="34"/>
                  </a:moveTo>
                  <a:cubicBezTo>
                    <a:pt x="43"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4" y="34"/>
                    <a:pt x="44" y="34"/>
                    <a:pt x="44"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3" y="34"/>
                  </a:cubicBezTo>
                  <a:cubicBezTo>
                    <a:pt x="43" y="34"/>
                    <a:pt x="43" y="34"/>
                    <a:pt x="44" y="34"/>
                  </a:cubicBezTo>
                  <a:cubicBezTo>
                    <a:pt x="44" y="34"/>
                    <a:pt x="44" y="34"/>
                    <a:pt x="44" y="34"/>
                  </a:cubicBezTo>
                  <a:cubicBezTo>
                    <a:pt x="44" y="34"/>
                    <a:pt x="44" y="34"/>
                    <a:pt x="44" y="34"/>
                  </a:cubicBezTo>
                  <a:cubicBezTo>
                    <a:pt x="44" y="34"/>
                    <a:pt x="44" y="34"/>
                    <a:pt x="44" y="34"/>
                  </a:cubicBezTo>
                  <a:cubicBezTo>
                    <a:pt x="44" y="34"/>
                    <a:pt x="44" y="34"/>
                    <a:pt x="43" y="34"/>
                  </a:cubicBezTo>
                  <a:close/>
                  <a:moveTo>
                    <a:pt x="43" y="26"/>
                  </a:moveTo>
                  <a:cubicBezTo>
                    <a:pt x="43" y="26"/>
                    <a:pt x="43" y="26"/>
                    <a:pt x="43" y="26"/>
                  </a:cubicBezTo>
                  <a:cubicBezTo>
                    <a:pt x="43" y="26"/>
                    <a:pt x="43" y="26"/>
                    <a:pt x="43" y="26"/>
                  </a:cubicBezTo>
                  <a:cubicBezTo>
                    <a:pt x="43" y="26"/>
                    <a:pt x="43" y="26"/>
                    <a:pt x="43" y="26"/>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4" y="27"/>
                    <a:pt x="44" y="27"/>
                    <a:pt x="44" y="27"/>
                  </a:cubicBezTo>
                  <a:cubicBezTo>
                    <a:pt x="44" y="27"/>
                    <a:pt x="44" y="27"/>
                    <a:pt x="44" y="27"/>
                  </a:cubicBezTo>
                  <a:cubicBezTo>
                    <a:pt x="44" y="27"/>
                    <a:pt x="44" y="27"/>
                    <a:pt x="44" y="27"/>
                  </a:cubicBezTo>
                  <a:cubicBezTo>
                    <a:pt x="44" y="27"/>
                    <a:pt x="44" y="27"/>
                    <a:pt x="44" y="27"/>
                  </a:cubicBezTo>
                  <a:cubicBezTo>
                    <a:pt x="44" y="27"/>
                    <a:pt x="44" y="27"/>
                    <a:pt x="44" y="27"/>
                  </a:cubicBezTo>
                  <a:cubicBezTo>
                    <a:pt x="44" y="27"/>
                    <a:pt x="44" y="27"/>
                    <a:pt x="44" y="27"/>
                  </a:cubicBezTo>
                  <a:cubicBezTo>
                    <a:pt x="44" y="27"/>
                    <a:pt x="44" y="27"/>
                    <a:pt x="44" y="27"/>
                  </a:cubicBezTo>
                  <a:cubicBezTo>
                    <a:pt x="44" y="27"/>
                    <a:pt x="44" y="27"/>
                    <a:pt x="44" y="27"/>
                  </a:cubicBezTo>
                  <a:cubicBezTo>
                    <a:pt x="44" y="27"/>
                    <a:pt x="44" y="27"/>
                    <a:pt x="44" y="27"/>
                  </a:cubicBezTo>
                  <a:cubicBezTo>
                    <a:pt x="44" y="27"/>
                    <a:pt x="44" y="27"/>
                    <a:pt x="44" y="27"/>
                  </a:cubicBezTo>
                  <a:cubicBezTo>
                    <a:pt x="44" y="27"/>
                    <a:pt x="44" y="27"/>
                    <a:pt x="44" y="27"/>
                  </a:cubicBezTo>
                  <a:cubicBezTo>
                    <a:pt x="44" y="27"/>
                    <a:pt x="44" y="27"/>
                    <a:pt x="44" y="27"/>
                  </a:cubicBezTo>
                  <a:cubicBezTo>
                    <a:pt x="44" y="27"/>
                    <a:pt x="44" y="27"/>
                    <a:pt x="44" y="27"/>
                  </a:cubicBezTo>
                  <a:cubicBezTo>
                    <a:pt x="44" y="27"/>
                    <a:pt x="44" y="27"/>
                    <a:pt x="44" y="27"/>
                  </a:cubicBezTo>
                  <a:cubicBezTo>
                    <a:pt x="44" y="27"/>
                    <a:pt x="44" y="27"/>
                    <a:pt x="44" y="27"/>
                  </a:cubicBezTo>
                  <a:cubicBezTo>
                    <a:pt x="44" y="27"/>
                    <a:pt x="44" y="27"/>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lose/>
                  <a:moveTo>
                    <a:pt x="43" y="26"/>
                  </a:move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lose/>
                  <a:moveTo>
                    <a:pt x="43" y="26"/>
                  </a:move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2" y="26"/>
                    <a:pt x="43"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3"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2" y="27"/>
                    <a:pt x="42" y="27"/>
                    <a:pt x="42" y="27"/>
                  </a:cubicBezTo>
                  <a:cubicBezTo>
                    <a:pt x="42" y="27"/>
                    <a:pt x="43" y="27"/>
                    <a:pt x="43" y="27"/>
                  </a:cubicBezTo>
                  <a:cubicBezTo>
                    <a:pt x="43" y="27"/>
                    <a:pt x="43" y="27"/>
                    <a:pt x="43" y="27"/>
                  </a:cubicBezTo>
                  <a:cubicBezTo>
                    <a:pt x="43" y="27"/>
                    <a:pt x="43" y="27"/>
                    <a:pt x="43" y="27"/>
                  </a:cubicBezTo>
                  <a:cubicBezTo>
                    <a:pt x="43" y="27"/>
                    <a:pt x="43" y="27"/>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lose/>
                  <a:moveTo>
                    <a:pt x="42" y="26"/>
                  </a:move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lose/>
                  <a:moveTo>
                    <a:pt x="42" y="26"/>
                  </a:move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6"/>
                    <a:pt x="42" y="26"/>
                  </a:cubicBezTo>
                  <a:close/>
                  <a:moveTo>
                    <a:pt x="42" y="26"/>
                  </a:move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lose/>
                  <a:moveTo>
                    <a:pt x="42" y="26"/>
                  </a:move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lose/>
                  <a:moveTo>
                    <a:pt x="42" y="26"/>
                  </a:move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1" y="26"/>
                  </a:cubicBezTo>
                  <a:cubicBezTo>
                    <a:pt x="41" y="26"/>
                    <a:pt x="42"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1" y="26"/>
                    <a:pt x="41" y="26"/>
                    <a:pt x="41"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lose/>
                  <a:moveTo>
                    <a:pt x="42" y="26"/>
                  </a:moveTo>
                  <a:cubicBezTo>
                    <a:pt x="42" y="26"/>
                    <a:pt x="42" y="26"/>
                    <a:pt x="42" y="26"/>
                  </a:cubicBezTo>
                  <a:cubicBezTo>
                    <a:pt x="42" y="26"/>
                    <a:pt x="42" y="26"/>
                    <a:pt x="42" y="26"/>
                  </a:cubicBezTo>
                  <a:cubicBezTo>
                    <a:pt x="42" y="26"/>
                    <a:pt x="42" y="26"/>
                    <a:pt x="42" y="26"/>
                  </a:cubicBezTo>
                  <a:cubicBezTo>
                    <a:pt x="42" y="26"/>
                    <a:pt x="42" y="26"/>
                    <a:pt x="42" y="26"/>
                  </a:cubicBezTo>
                  <a:cubicBezTo>
                    <a:pt x="42" y="26"/>
                    <a:pt x="41" y="26"/>
                    <a:pt x="41" y="26"/>
                  </a:cubicBezTo>
                  <a:cubicBezTo>
                    <a:pt x="41" y="26"/>
                    <a:pt x="41" y="26"/>
                    <a:pt x="41" y="26"/>
                  </a:cubicBezTo>
                  <a:cubicBezTo>
                    <a:pt x="41" y="26"/>
                    <a:pt x="41" y="26"/>
                    <a:pt x="41" y="26"/>
                  </a:cubicBezTo>
                  <a:cubicBezTo>
                    <a:pt x="41" y="26"/>
                    <a:pt x="41" y="26"/>
                    <a:pt x="41" y="26"/>
                  </a:cubicBezTo>
                  <a:cubicBezTo>
                    <a:pt x="41"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lose/>
                  <a:moveTo>
                    <a:pt x="42" y="26"/>
                  </a:moveTo>
                  <a:cubicBezTo>
                    <a:pt x="42" y="26"/>
                    <a:pt x="42" y="26"/>
                    <a:pt x="42" y="26"/>
                  </a:cubicBezTo>
                  <a:cubicBezTo>
                    <a:pt x="42" y="26"/>
                    <a:pt x="42" y="26"/>
                    <a:pt x="42" y="26"/>
                  </a:cubicBezTo>
                  <a:cubicBezTo>
                    <a:pt x="42" y="26"/>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6"/>
                    <a:pt x="42" y="26"/>
                  </a:cubicBezTo>
                  <a:cubicBezTo>
                    <a:pt x="42" y="26"/>
                    <a:pt x="42" y="25"/>
                    <a:pt x="42" y="26"/>
                  </a:cubicBezTo>
                  <a:close/>
                  <a:moveTo>
                    <a:pt x="42" y="23"/>
                  </a:move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ubicBezTo>
                    <a:pt x="42" y="23"/>
                    <a:pt x="42" y="23"/>
                    <a:pt x="42" y="23"/>
                  </a:cubicBezTo>
                  <a:close/>
                  <a:moveTo>
                    <a:pt x="42" y="26"/>
                  </a:move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5"/>
                    <a:pt x="42" y="25"/>
                    <a:pt x="42" y="25"/>
                  </a:cubicBezTo>
                  <a:cubicBezTo>
                    <a:pt x="42" y="26"/>
                    <a:pt x="42" y="26"/>
                    <a:pt x="42" y="26"/>
                  </a:cubicBezTo>
                  <a:cubicBezTo>
                    <a:pt x="42" y="26"/>
                    <a:pt x="42" y="26"/>
                    <a:pt x="42" y="26"/>
                  </a:cubicBezTo>
                  <a:cubicBezTo>
                    <a:pt x="42" y="26"/>
                    <a:pt x="42" y="26"/>
                    <a:pt x="42" y="26"/>
                  </a:cubicBezTo>
                  <a:close/>
                  <a:moveTo>
                    <a:pt x="42" y="25"/>
                  </a:move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lose/>
                  <a:moveTo>
                    <a:pt x="42" y="26"/>
                  </a:move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lose/>
                  <a:moveTo>
                    <a:pt x="42" y="26"/>
                  </a:move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lose/>
                  <a:moveTo>
                    <a:pt x="42" y="26"/>
                  </a:move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lose/>
                  <a:moveTo>
                    <a:pt x="42" y="26"/>
                  </a:move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lose/>
                  <a:moveTo>
                    <a:pt x="42" y="26"/>
                  </a:move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3" y="26"/>
                    <a:pt x="42" y="26"/>
                  </a:cubicBezTo>
                  <a:cubicBezTo>
                    <a:pt x="42" y="26"/>
                    <a:pt x="42" y="26"/>
                    <a:pt x="42" y="26"/>
                  </a:cubicBezTo>
                  <a:cubicBezTo>
                    <a:pt x="42" y="26"/>
                    <a:pt x="42" y="26"/>
                    <a:pt x="42" y="26"/>
                  </a:cubicBezTo>
                  <a:cubicBezTo>
                    <a:pt x="42" y="25"/>
                    <a:pt x="42" y="25"/>
                    <a:pt x="42" y="25"/>
                  </a:cubicBezTo>
                  <a:cubicBezTo>
                    <a:pt x="42" y="25"/>
                    <a:pt x="42" y="25"/>
                    <a:pt x="42" y="25"/>
                  </a:cubicBezTo>
                  <a:cubicBezTo>
                    <a:pt x="42" y="25"/>
                    <a:pt x="42" y="25"/>
                    <a:pt x="42" y="25"/>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ubicBezTo>
                    <a:pt x="42" y="26"/>
                    <a:pt x="42" y="26"/>
                    <a:pt x="42" y="26"/>
                  </a:cubicBezTo>
                  <a:close/>
                  <a:moveTo>
                    <a:pt x="43" y="25"/>
                  </a:move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lose/>
                  <a:moveTo>
                    <a:pt x="43" y="26"/>
                  </a:move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lose/>
                  <a:moveTo>
                    <a:pt x="43" y="26"/>
                  </a:move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lose/>
                  <a:moveTo>
                    <a:pt x="43" y="26"/>
                  </a:move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lose/>
                  <a:moveTo>
                    <a:pt x="43" y="23"/>
                  </a:move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ubicBezTo>
                    <a:pt x="43" y="23"/>
                    <a:pt x="43" y="23"/>
                    <a:pt x="43" y="23"/>
                  </a:cubicBezTo>
                  <a:close/>
                  <a:moveTo>
                    <a:pt x="43" y="24"/>
                  </a:move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ubicBezTo>
                    <a:pt x="43" y="24"/>
                    <a:pt x="43" y="24"/>
                    <a:pt x="43" y="24"/>
                  </a:cubicBezTo>
                  <a:close/>
                  <a:moveTo>
                    <a:pt x="43" y="26"/>
                  </a:move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lose/>
                  <a:moveTo>
                    <a:pt x="43" y="26"/>
                  </a:move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4"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3" y="26"/>
                    <a:pt x="43" y="26"/>
                    <a:pt x="43" y="26"/>
                  </a:cubicBezTo>
                  <a:close/>
                  <a:moveTo>
                    <a:pt x="44" y="31"/>
                  </a:moveTo>
                  <a:cubicBezTo>
                    <a:pt x="44" y="31"/>
                    <a:pt x="44" y="31"/>
                    <a:pt x="44" y="31"/>
                  </a:cubicBezTo>
                  <a:cubicBezTo>
                    <a:pt x="44" y="31"/>
                    <a:pt x="44" y="31"/>
                    <a:pt x="44" y="31"/>
                  </a:cubicBezTo>
                  <a:cubicBezTo>
                    <a:pt x="44" y="30"/>
                    <a:pt x="44" y="30"/>
                    <a:pt x="44" y="30"/>
                  </a:cubicBezTo>
                  <a:cubicBezTo>
                    <a:pt x="44" y="30"/>
                    <a:pt x="44" y="30"/>
                    <a:pt x="44" y="30"/>
                  </a:cubicBezTo>
                  <a:cubicBezTo>
                    <a:pt x="44" y="30"/>
                    <a:pt x="44" y="30"/>
                    <a:pt x="44" y="30"/>
                  </a:cubicBezTo>
                  <a:cubicBezTo>
                    <a:pt x="44" y="30"/>
                    <a:pt x="44" y="30"/>
                    <a:pt x="44" y="30"/>
                  </a:cubicBezTo>
                  <a:cubicBezTo>
                    <a:pt x="44" y="30"/>
                    <a:pt x="44" y="30"/>
                    <a:pt x="44" y="30"/>
                  </a:cubicBezTo>
                  <a:cubicBezTo>
                    <a:pt x="44" y="30"/>
                    <a:pt x="44" y="30"/>
                    <a:pt x="44" y="30"/>
                  </a:cubicBezTo>
                  <a:cubicBezTo>
                    <a:pt x="44" y="30"/>
                    <a:pt x="44" y="30"/>
                    <a:pt x="44" y="30"/>
                  </a:cubicBezTo>
                  <a:cubicBezTo>
                    <a:pt x="44" y="30"/>
                    <a:pt x="44" y="30"/>
                    <a:pt x="44" y="30"/>
                  </a:cubicBezTo>
                  <a:cubicBezTo>
                    <a:pt x="44" y="30"/>
                    <a:pt x="44" y="30"/>
                    <a:pt x="44" y="30"/>
                  </a:cubicBezTo>
                  <a:cubicBezTo>
                    <a:pt x="44" y="30"/>
                    <a:pt x="44" y="30"/>
                    <a:pt x="44" y="30"/>
                  </a:cubicBezTo>
                  <a:cubicBezTo>
                    <a:pt x="44" y="30"/>
                    <a:pt x="43" y="30"/>
                    <a:pt x="43" y="30"/>
                  </a:cubicBezTo>
                  <a:cubicBezTo>
                    <a:pt x="43" y="30"/>
                    <a:pt x="43" y="30"/>
                    <a:pt x="43" y="30"/>
                  </a:cubicBezTo>
                  <a:cubicBezTo>
                    <a:pt x="43" y="30"/>
                    <a:pt x="44" y="30"/>
                    <a:pt x="44" y="30"/>
                  </a:cubicBezTo>
                  <a:cubicBezTo>
                    <a:pt x="44" y="30"/>
                    <a:pt x="44" y="30"/>
                    <a:pt x="44" y="30"/>
                  </a:cubicBezTo>
                  <a:cubicBezTo>
                    <a:pt x="44" y="30"/>
                    <a:pt x="44" y="30"/>
                    <a:pt x="44" y="30"/>
                  </a:cubicBezTo>
                  <a:cubicBezTo>
                    <a:pt x="44" y="30"/>
                    <a:pt x="44" y="30"/>
                    <a:pt x="44" y="30"/>
                  </a:cubicBezTo>
                  <a:cubicBezTo>
                    <a:pt x="44" y="30"/>
                    <a:pt x="44" y="30"/>
                    <a:pt x="44" y="30"/>
                  </a:cubicBezTo>
                  <a:cubicBezTo>
                    <a:pt x="44" y="30"/>
                    <a:pt x="44" y="30"/>
                    <a:pt x="44" y="30"/>
                  </a:cubicBezTo>
                  <a:cubicBezTo>
                    <a:pt x="44" y="30"/>
                    <a:pt x="44" y="30"/>
                    <a:pt x="44" y="30"/>
                  </a:cubicBezTo>
                  <a:cubicBezTo>
                    <a:pt x="44" y="30"/>
                    <a:pt x="44" y="30"/>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lose/>
                  <a:moveTo>
                    <a:pt x="44" y="28"/>
                  </a:moveTo>
                  <a:cubicBezTo>
                    <a:pt x="44" y="28"/>
                    <a:pt x="44" y="28"/>
                    <a:pt x="44" y="28"/>
                  </a:cubicBezTo>
                  <a:cubicBezTo>
                    <a:pt x="44" y="28"/>
                    <a:pt x="44" y="28"/>
                    <a:pt x="44" y="28"/>
                  </a:cubicBezTo>
                  <a:cubicBezTo>
                    <a:pt x="44" y="28"/>
                    <a:pt x="44" y="28"/>
                    <a:pt x="44" y="28"/>
                  </a:cubicBezTo>
                  <a:cubicBezTo>
                    <a:pt x="44" y="28"/>
                    <a:pt x="44" y="28"/>
                    <a:pt x="44"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4" y="28"/>
                    <a:pt x="44" y="28"/>
                  </a:cubicBezTo>
                  <a:cubicBezTo>
                    <a:pt x="44" y="28"/>
                    <a:pt x="44" y="28"/>
                    <a:pt x="44" y="28"/>
                  </a:cubicBezTo>
                  <a:cubicBezTo>
                    <a:pt x="44" y="28"/>
                    <a:pt x="44" y="28"/>
                    <a:pt x="44" y="28"/>
                  </a:cubicBezTo>
                  <a:cubicBezTo>
                    <a:pt x="44" y="28"/>
                    <a:pt x="44" y="28"/>
                    <a:pt x="44" y="28"/>
                  </a:cubicBezTo>
                  <a:close/>
                  <a:moveTo>
                    <a:pt x="43" y="33"/>
                  </a:move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ubicBezTo>
                    <a:pt x="43" y="33"/>
                    <a:pt x="43" y="33"/>
                    <a:pt x="43" y="33"/>
                  </a:cubicBezTo>
                  <a:close/>
                  <a:moveTo>
                    <a:pt x="44" y="25"/>
                  </a:move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lose/>
                  <a:moveTo>
                    <a:pt x="44" y="26"/>
                  </a:move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7"/>
                    <a:pt x="44" y="27"/>
                    <a:pt x="44" y="27"/>
                  </a:cubicBezTo>
                  <a:cubicBezTo>
                    <a:pt x="44" y="27"/>
                    <a:pt x="44" y="27"/>
                    <a:pt x="44" y="27"/>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ubicBezTo>
                    <a:pt x="44" y="26"/>
                    <a:pt x="44" y="26"/>
                    <a:pt x="44" y="26"/>
                  </a:cubicBezTo>
                  <a:close/>
                  <a:moveTo>
                    <a:pt x="45" y="27"/>
                  </a:move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8"/>
                    <a:pt x="45" y="28"/>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5" y="28"/>
                    <a:pt x="45" y="28"/>
                    <a:pt x="45" y="28"/>
                  </a:cubicBezTo>
                  <a:cubicBezTo>
                    <a:pt x="45" y="27"/>
                    <a:pt x="45" y="28"/>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lose/>
                  <a:moveTo>
                    <a:pt x="45" y="27"/>
                  </a:move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lose/>
                  <a:moveTo>
                    <a:pt x="45" y="27"/>
                  </a:move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lose/>
                  <a:moveTo>
                    <a:pt x="45" y="27"/>
                  </a:move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lose/>
                  <a:moveTo>
                    <a:pt x="45" y="27"/>
                  </a:move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lose/>
                  <a:moveTo>
                    <a:pt x="45" y="32"/>
                  </a:moveTo>
                  <a:cubicBezTo>
                    <a:pt x="45" y="32"/>
                    <a:pt x="45" y="31"/>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4" y="32"/>
                    <a:pt x="44" y="32"/>
                  </a:cubicBezTo>
                  <a:cubicBezTo>
                    <a:pt x="44"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2"/>
                  </a:cubicBezTo>
                  <a:cubicBezTo>
                    <a:pt x="45" y="32"/>
                    <a:pt x="45" y="32"/>
                    <a:pt x="45" y="31"/>
                  </a:cubicBezTo>
                  <a:cubicBezTo>
                    <a:pt x="45" y="31"/>
                    <a:pt x="45" y="31"/>
                    <a:pt x="45" y="31"/>
                  </a:cubicBezTo>
                  <a:cubicBezTo>
                    <a:pt x="45" y="31"/>
                    <a:pt x="45" y="31"/>
                    <a:pt x="45" y="31"/>
                  </a:cubicBezTo>
                  <a:cubicBezTo>
                    <a:pt x="45" y="31"/>
                    <a:pt x="45" y="31"/>
                    <a:pt x="45" y="31"/>
                  </a:cubicBezTo>
                  <a:cubicBezTo>
                    <a:pt x="45" y="31"/>
                    <a:pt x="45" y="31"/>
                    <a:pt x="45" y="31"/>
                  </a:cubicBezTo>
                  <a:cubicBezTo>
                    <a:pt x="45" y="31"/>
                    <a:pt x="45" y="31"/>
                    <a:pt x="45" y="31"/>
                  </a:cubicBezTo>
                  <a:cubicBezTo>
                    <a:pt x="45" y="31"/>
                    <a:pt x="45" y="31"/>
                    <a:pt x="45" y="31"/>
                  </a:cubicBezTo>
                  <a:cubicBezTo>
                    <a:pt x="45" y="31"/>
                    <a:pt x="45" y="31"/>
                    <a:pt x="45" y="31"/>
                  </a:cubicBezTo>
                  <a:cubicBezTo>
                    <a:pt x="45" y="31"/>
                    <a:pt x="45" y="31"/>
                    <a:pt x="45" y="31"/>
                  </a:cubicBezTo>
                  <a:cubicBezTo>
                    <a:pt x="45" y="31"/>
                    <a:pt x="45" y="31"/>
                    <a:pt x="45" y="31"/>
                  </a:cubicBezTo>
                  <a:cubicBezTo>
                    <a:pt x="45" y="31"/>
                    <a:pt x="45" y="31"/>
                    <a:pt x="45" y="31"/>
                  </a:cubicBezTo>
                  <a:cubicBezTo>
                    <a:pt x="45" y="31"/>
                    <a:pt x="45" y="31"/>
                    <a:pt x="45" y="31"/>
                  </a:cubicBezTo>
                  <a:cubicBezTo>
                    <a:pt x="45" y="31"/>
                    <a:pt x="45" y="31"/>
                    <a:pt x="45" y="31"/>
                  </a:cubicBezTo>
                  <a:cubicBezTo>
                    <a:pt x="45" y="31"/>
                    <a:pt x="45" y="31"/>
                    <a:pt x="45" y="31"/>
                  </a:cubicBezTo>
                  <a:cubicBezTo>
                    <a:pt x="45" y="31"/>
                    <a:pt x="45" y="31"/>
                    <a:pt x="45" y="31"/>
                  </a:cubicBezTo>
                  <a:cubicBezTo>
                    <a:pt x="45" y="31"/>
                    <a:pt x="45" y="31"/>
                    <a:pt x="45" y="31"/>
                  </a:cubicBezTo>
                  <a:cubicBezTo>
                    <a:pt x="45" y="31"/>
                    <a:pt x="45" y="31"/>
                    <a:pt x="45" y="32"/>
                  </a:cubicBezTo>
                  <a:cubicBezTo>
                    <a:pt x="45" y="32"/>
                    <a:pt x="45" y="31"/>
                    <a:pt x="45" y="31"/>
                  </a:cubicBezTo>
                  <a:cubicBezTo>
                    <a:pt x="45" y="31"/>
                    <a:pt x="45" y="31"/>
                    <a:pt x="45" y="32"/>
                  </a:cubicBezTo>
                  <a:close/>
                  <a:moveTo>
                    <a:pt x="45" y="31"/>
                  </a:moveTo>
                  <a:cubicBezTo>
                    <a:pt x="45" y="31"/>
                    <a:pt x="45" y="31"/>
                    <a:pt x="45" y="31"/>
                  </a:cubicBezTo>
                  <a:cubicBezTo>
                    <a:pt x="45" y="31"/>
                    <a:pt x="45" y="31"/>
                    <a:pt x="45" y="31"/>
                  </a:cubicBezTo>
                  <a:cubicBezTo>
                    <a:pt x="45" y="31"/>
                    <a:pt x="45" y="31"/>
                    <a:pt x="45" y="31"/>
                  </a:cubicBezTo>
                  <a:cubicBezTo>
                    <a:pt x="45" y="31"/>
                    <a:pt x="45" y="31"/>
                    <a:pt x="45" y="31"/>
                  </a:cubicBezTo>
                  <a:cubicBezTo>
                    <a:pt x="45" y="31"/>
                    <a:pt x="45" y="31"/>
                    <a:pt x="45" y="31"/>
                  </a:cubicBezTo>
                  <a:cubicBezTo>
                    <a:pt x="45" y="31"/>
                    <a:pt x="45" y="31"/>
                    <a:pt x="45" y="31"/>
                  </a:cubicBezTo>
                  <a:cubicBezTo>
                    <a:pt x="45" y="31"/>
                    <a:pt x="45" y="31"/>
                    <a:pt x="45" y="31"/>
                  </a:cubicBezTo>
                  <a:cubicBezTo>
                    <a:pt x="45" y="31"/>
                    <a:pt x="45"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4" y="31"/>
                  </a:cubicBezTo>
                  <a:cubicBezTo>
                    <a:pt x="44" y="31"/>
                    <a:pt x="44" y="31"/>
                    <a:pt x="45" y="31"/>
                  </a:cubicBezTo>
                  <a:cubicBezTo>
                    <a:pt x="45" y="31"/>
                    <a:pt x="45" y="31"/>
                    <a:pt x="45" y="31"/>
                  </a:cubicBezTo>
                  <a:cubicBezTo>
                    <a:pt x="45" y="31"/>
                    <a:pt x="45" y="31"/>
                    <a:pt x="45" y="31"/>
                  </a:cubicBezTo>
                  <a:cubicBezTo>
                    <a:pt x="45" y="31"/>
                    <a:pt x="45" y="31"/>
                    <a:pt x="45" y="31"/>
                  </a:cubicBezTo>
                  <a:cubicBezTo>
                    <a:pt x="45" y="31"/>
                    <a:pt x="45" y="31"/>
                    <a:pt x="45" y="31"/>
                  </a:cubicBezTo>
                  <a:cubicBezTo>
                    <a:pt x="45" y="31"/>
                    <a:pt x="45" y="31"/>
                    <a:pt x="45" y="31"/>
                  </a:cubicBezTo>
                  <a:close/>
                  <a:moveTo>
                    <a:pt x="46" y="28"/>
                  </a:move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ubicBezTo>
                    <a:pt x="46" y="28"/>
                    <a:pt x="46" y="28"/>
                    <a:pt x="46" y="28"/>
                  </a:cubicBezTo>
                  <a:close/>
                  <a:moveTo>
                    <a:pt x="46" y="28"/>
                  </a:moveTo>
                  <a:cubicBezTo>
                    <a:pt x="46" y="28"/>
                    <a:pt x="46" y="28"/>
                    <a:pt x="46" y="28"/>
                  </a:cubicBezTo>
                  <a:cubicBezTo>
                    <a:pt x="46" y="28"/>
                    <a:pt x="46" y="28"/>
                    <a:pt x="46" y="28"/>
                  </a:cubicBezTo>
                  <a:close/>
                  <a:moveTo>
                    <a:pt x="46" y="32"/>
                  </a:move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ubicBezTo>
                    <a:pt x="46" y="32"/>
                    <a:pt x="46" y="32"/>
                    <a:pt x="46" y="32"/>
                  </a:cubicBezTo>
                  <a:close/>
                  <a:moveTo>
                    <a:pt x="47" y="28"/>
                  </a:move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8" y="28"/>
                    <a:pt x="48" y="28"/>
                    <a:pt x="48" y="28"/>
                  </a:cubicBezTo>
                  <a:cubicBezTo>
                    <a:pt x="48" y="28"/>
                    <a:pt x="48" y="28"/>
                    <a:pt x="48" y="28"/>
                  </a:cubicBezTo>
                  <a:cubicBezTo>
                    <a:pt x="48" y="28"/>
                    <a:pt x="48" y="28"/>
                    <a:pt x="48" y="28"/>
                  </a:cubicBezTo>
                  <a:cubicBezTo>
                    <a:pt x="48" y="28"/>
                    <a:pt x="48" y="28"/>
                    <a:pt x="48" y="28"/>
                  </a:cubicBezTo>
                  <a:cubicBezTo>
                    <a:pt x="48" y="28"/>
                    <a:pt x="48" y="28"/>
                    <a:pt x="48" y="28"/>
                  </a:cubicBezTo>
                  <a:cubicBezTo>
                    <a:pt x="48" y="28"/>
                    <a:pt x="48" y="28"/>
                    <a:pt x="48" y="28"/>
                  </a:cubicBezTo>
                  <a:cubicBezTo>
                    <a:pt x="48" y="28"/>
                    <a:pt x="48" y="28"/>
                    <a:pt x="48" y="28"/>
                  </a:cubicBezTo>
                  <a:cubicBezTo>
                    <a:pt x="48" y="28"/>
                    <a:pt x="48" y="28"/>
                    <a:pt x="48" y="28"/>
                  </a:cubicBezTo>
                  <a:cubicBezTo>
                    <a:pt x="48" y="28"/>
                    <a:pt x="48" y="28"/>
                    <a:pt x="48" y="28"/>
                  </a:cubicBezTo>
                  <a:cubicBezTo>
                    <a:pt x="48" y="28"/>
                    <a:pt x="48" y="28"/>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9"/>
                    <a:pt x="48" y="29"/>
                    <a:pt x="48" y="29"/>
                  </a:cubicBezTo>
                  <a:cubicBezTo>
                    <a:pt x="48" y="28"/>
                    <a:pt x="48" y="28"/>
                    <a:pt x="48" y="29"/>
                  </a:cubicBezTo>
                  <a:cubicBezTo>
                    <a:pt x="48" y="29"/>
                    <a:pt x="48" y="29"/>
                    <a:pt x="48" y="29"/>
                  </a:cubicBezTo>
                  <a:cubicBezTo>
                    <a:pt x="48" y="29"/>
                    <a:pt x="48" y="29"/>
                    <a:pt x="48" y="29"/>
                  </a:cubicBezTo>
                  <a:cubicBezTo>
                    <a:pt x="48" y="29"/>
                    <a:pt x="48" y="28"/>
                    <a:pt x="48" y="28"/>
                  </a:cubicBezTo>
                  <a:cubicBezTo>
                    <a:pt x="48" y="28"/>
                    <a:pt x="48" y="29"/>
                    <a:pt x="48" y="29"/>
                  </a:cubicBezTo>
                  <a:cubicBezTo>
                    <a:pt x="48" y="29"/>
                    <a:pt x="48" y="29"/>
                    <a:pt x="48" y="29"/>
                  </a:cubicBezTo>
                  <a:cubicBezTo>
                    <a:pt x="48" y="28"/>
                    <a:pt x="48" y="28"/>
                    <a:pt x="48" y="28"/>
                  </a:cubicBezTo>
                  <a:cubicBezTo>
                    <a:pt x="48" y="28"/>
                    <a:pt x="48" y="28"/>
                    <a:pt x="48" y="28"/>
                  </a:cubicBezTo>
                  <a:cubicBezTo>
                    <a:pt x="48" y="28"/>
                    <a:pt x="48" y="28"/>
                    <a:pt x="48" y="28"/>
                  </a:cubicBezTo>
                  <a:cubicBezTo>
                    <a:pt x="48" y="28"/>
                    <a:pt x="48" y="28"/>
                    <a:pt x="48" y="28"/>
                  </a:cubicBezTo>
                  <a:cubicBezTo>
                    <a:pt x="48" y="28"/>
                    <a:pt x="48" y="28"/>
                    <a:pt x="48" y="28"/>
                  </a:cubicBezTo>
                  <a:cubicBezTo>
                    <a:pt x="48" y="28"/>
                    <a:pt x="48" y="28"/>
                    <a:pt x="48" y="28"/>
                  </a:cubicBezTo>
                  <a:cubicBezTo>
                    <a:pt x="48" y="28"/>
                    <a:pt x="48" y="28"/>
                    <a:pt x="48" y="28"/>
                  </a:cubicBezTo>
                  <a:cubicBezTo>
                    <a:pt x="48" y="28"/>
                    <a:pt x="48" y="28"/>
                    <a:pt x="48" y="28"/>
                  </a:cubicBezTo>
                  <a:cubicBezTo>
                    <a:pt x="48" y="28"/>
                    <a:pt x="48" y="28"/>
                    <a:pt x="48" y="28"/>
                  </a:cubicBezTo>
                  <a:cubicBezTo>
                    <a:pt x="48" y="28"/>
                    <a:pt x="48"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lose/>
                  <a:moveTo>
                    <a:pt x="47" y="28"/>
                  </a:move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lose/>
                  <a:moveTo>
                    <a:pt x="47" y="28"/>
                  </a:moveTo>
                  <a:cubicBezTo>
                    <a:pt x="47" y="28"/>
                    <a:pt x="47" y="28"/>
                    <a:pt x="47" y="28"/>
                  </a:cubicBezTo>
                  <a:cubicBezTo>
                    <a:pt x="47" y="28"/>
                    <a:pt x="47" y="28"/>
                    <a:pt x="47" y="28"/>
                  </a:cubicBezTo>
                  <a:close/>
                  <a:moveTo>
                    <a:pt x="49" y="28"/>
                  </a:move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lose/>
                  <a:moveTo>
                    <a:pt x="49" y="27"/>
                  </a:move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50" y="27"/>
                    <a:pt x="50" y="27"/>
                  </a:cubicBezTo>
                  <a:cubicBezTo>
                    <a:pt x="50" y="27"/>
                    <a:pt x="50" y="27"/>
                    <a:pt x="50"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ubicBezTo>
                    <a:pt x="49" y="27"/>
                    <a:pt x="49" y="27"/>
                    <a:pt x="49" y="27"/>
                  </a:cubicBezTo>
                  <a:close/>
                  <a:moveTo>
                    <a:pt x="49" y="28"/>
                  </a:move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ubicBezTo>
                    <a:pt x="49" y="28"/>
                    <a:pt x="49" y="28"/>
                    <a:pt x="49" y="28"/>
                  </a:cubicBezTo>
                  <a:close/>
                  <a:moveTo>
                    <a:pt x="43" y="23"/>
                  </a:moveTo>
                  <a:cubicBezTo>
                    <a:pt x="43" y="23"/>
                    <a:pt x="43" y="23"/>
                    <a:pt x="43" y="23"/>
                  </a:cubicBezTo>
                  <a:cubicBezTo>
                    <a:pt x="43" y="23"/>
                    <a:pt x="43" y="23"/>
                    <a:pt x="43" y="23"/>
                  </a:cubicBezTo>
                  <a:cubicBezTo>
                    <a:pt x="43" y="23"/>
                    <a:pt x="44" y="23"/>
                    <a:pt x="44" y="23"/>
                  </a:cubicBezTo>
                  <a:cubicBezTo>
                    <a:pt x="44" y="23"/>
                    <a:pt x="44" y="23"/>
                    <a:pt x="44" y="23"/>
                  </a:cubicBezTo>
                  <a:cubicBezTo>
                    <a:pt x="44" y="23"/>
                    <a:pt x="44" y="23"/>
                    <a:pt x="44" y="23"/>
                  </a:cubicBezTo>
                  <a:cubicBezTo>
                    <a:pt x="44" y="23"/>
                    <a:pt x="44" y="23"/>
                    <a:pt x="44" y="23"/>
                  </a:cubicBezTo>
                  <a:cubicBezTo>
                    <a:pt x="44" y="23"/>
                    <a:pt x="44" y="23"/>
                    <a:pt x="44" y="23"/>
                  </a:cubicBezTo>
                  <a:cubicBezTo>
                    <a:pt x="44" y="23"/>
                    <a:pt x="44" y="23"/>
                    <a:pt x="43" y="23"/>
                  </a:cubicBezTo>
                  <a:cubicBezTo>
                    <a:pt x="43" y="23"/>
                    <a:pt x="43" y="23"/>
                    <a:pt x="43" y="23"/>
                  </a:cubicBezTo>
                  <a:cubicBezTo>
                    <a:pt x="43" y="23"/>
                    <a:pt x="43" y="23"/>
                    <a:pt x="43" y="23"/>
                  </a:cubicBezTo>
                  <a:cubicBezTo>
                    <a:pt x="43" y="23"/>
                    <a:pt x="43" y="23"/>
                    <a:pt x="43" y="23"/>
                  </a:cubicBezTo>
                  <a:cubicBezTo>
                    <a:pt x="43" y="23"/>
                    <a:pt x="43" y="23"/>
                    <a:pt x="43" y="23"/>
                  </a:cubicBezTo>
                  <a:close/>
                  <a:moveTo>
                    <a:pt x="40" y="25"/>
                  </a:move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lose/>
                  <a:moveTo>
                    <a:pt x="39" y="28"/>
                  </a:moveTo>
                  <a:cubicBezTo>
                    <a:pt x="39" y="28"/>
                    <a:pt x="39" y="28"/>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8"/>
                  </a:cubicBezTo>
                  <a:cubicBezTo>
                    <a:pt x="39" y="28"/>
                    <a:pt x="39" y="27"/>
                    <a:pt x="39" y="27"/>
                  </a:cubicBezTo>
                  <a:cubicBezTo>
                    <a:pt x="39" y="27"/>
                    <a:pt x="39" y="27"/>
                    <a:pt x="39" y="27"/>
                  </a:cubicBezTo>
                  <a:cubicBezTo>
                    <a:pt x="39" y="27"/>
                    <a:pt x="39" y="27"/>
                    <a:pt x="39" y="27"/>
                  </a:cubicBezTo>
                  <a:cubicBezTo>
                    <a:pt x="39" y="27"/>
                    <a:pt x="39" y="27"/>
                    <a:pt x="39" y="27"/>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ubicBezTo>
                    <a:pt x="39" y="28"/>
                    <a:pt x="39" y="28"/>
                    <a:pt x="39" y="28"/>
                  </a:cubicBezTo>
                  <a:close/>
                  <a:moveTo>
                    <a:pt x="39" y="25"/>
                  </a:moveTo>
                  <a:cubicBezTo>
                    <a:pt x="39" y="25"/>
                    <a:pt x="39" y="25"/>
                    <a:pt x="39" y="25"/>
                  </a:cubicBezTo>
                  <a:cubicBezTo>
                    <a:pt x="39" y="25"/>
                    <a:pt x="39" y="25"/>
                    <a:pt x="39" y="25"/>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4"/>
                    <a:pt x="39" y="24"/>
                  </a:cubicBezTo>
                  <a:cubicBezTo>
                    <a:pt x="39" y="24"/>
                    <a:pt x="39" y="25"/>
                    <a:pt x="39" y="25"/>
                  </a:cubicBezTo>
                  <a:cubicBezTo>
                    <a:pt x="39" y="25"/>
                    <a:pt x="39" y="25"/>
                    <a:pt x="39" y="25"/>
                  </a:cubicBezTo>
                  <a:close/>
                  <a:moveTo>
                    <a:pt x="39" y="26"/>
                  </a:move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lose/>
                  <a:moveTo>
                    <a:pt x="39" y="27"/>
                  </a:move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39" y="27"/>
                    <a:pt x="39" y="27"/>
                  </a:cubicBezTo>
                  <a:cubicBezTo>
                    <a:pt x="39" y="27"/>
                    <a:pt x="39" y="27"/>
                    <a:pt x="39" y="27"/>
                  </a:cubicBezTo>
                  <a:close/>
                  <a:moveTo>
                    <a:pt x="39" y="28"/>
                  </a:moveTo>
                  <a:cubicBezTo>
                    <a:pt x="39" y="28"/>
                    <a:pt x="39" y="28"/>
                    <a:pt x="39" y="28"/>
                  </a:cubicBezTo>
                  <a:cubicBezTo>
                    <a:pt x="39" y="28"/>
                    <a:pt x="39" y="28"/>
                    <a:pt x="39" y="28"/>
                  </a:cubicBezTo>
                  <a:cubicBezTo>
                    <a:pt x="39" y="28"/>
                    <a:pt x="39" y="28"/>
                    <a:pt x="39" y="28"/>
                  </a:cubicBezTo>
                  <a:cubicBezTo>
                    <a:pt x="39" y="28"/>
                    <a:pt x="39" y="28"/>
                    <a:pt x="39"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40" y="28"/>
                    <a:pt x="40" y="28"/>
                  </a:cubicBezTo>
                  <a:cubicBezTo>
                    <a:pt x="40" y="28"/>
                    <a:pt x="39" y="28"/>
                    <a:pt x="39" y="28"/>
                  </a:cubicBezTo>
                  <a:cubicBezTo>
                    <a:pt x="39" y="28"/>
                    <a:pt x="40" y="28"/>
                    <a:pt x="40" y="28"/>
                  </a:cubicBezTo>
                  <a:cubicBezTo>
                    <a:pt x="40" y="28"/>
                    <a:pt x="39" y="28"/>
                    <a:pt x="39" y="28"/>
                  </a:cubicBezTo>
                  <a:cubicBezTo>
                    <a:pt x="39" y="28"/>
                    <a:pt x="39" y="28"/>
                    <a:pt x="39" y="28"/>
                  </a:cubicBezTo>
                  <a:cubicBezTo>
                    <a:pt x="39" y="28"/>
                    <a:pt x="39" y="28"/>
                    <a:pt x="39" y="28"/>
                  </a:cubicBezTo>
                  <a:cubicBezTo>
                    <a:pt x="39" y="28"/>
                    <a:pt x="39" y="28"/>
                    <a:pt x="39" y="28"/>
                  </a:cubicBezTo>
                  <a:close/>
                  <a:moveTo>
                    <a:pt x="40" y="25"/>
                  </a:move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lose/>
                  <a:moveTo>
                    <a:pt x="40" y="27"/>
                  </a:move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lose/>
                  <a:moveTo>
                    <a:pt x="40" y="27"/>
                  </a:move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lose/>
                  <a:moveTo>
                    <a:pt x="40" y="25"/>
                  </a:move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lose/>
                  <a:moveTo>
                    <a:pt x="40" y="24"/>
                  </a:move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5"/>
                  </a:cubicBezTo>
                  <a:cubicBezTo>
                    <a:pt x="40" y="25"/>
                    <a:pt x="40" y="25"/>
                    <a:pt x="40" y="25"/>
                  </a:cubicBezTo>
                  <a:cubicBezTo>
                    <a:pt x="40" y="24"/>
                    <a:pt x="40" y="25"/>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lose/>
                  <a:moveTo>
                    <a:pt x="40" y="24"/>
                  </a:move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lose/>
                  <a:moveTo>
                    <a:pt x="40" y="24"/>
                  </a:move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lose/>
                  <a:moveTo>
                    <a:pt x="40" y="24"/>
                  </a:move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ubicBezTo>
                    <a:pt x="40" y="24"/>
                    <a:pt x="40" y="24"/>
                    <a:pt x="40" y="24"/>
                  </a:cubicBezTo>
                  <a:close/>
                  <a:moveTo>
                    <a:pt x="40" y="23"/>
                  </a:move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lose/>
                  <a:moveTo>
                    <a:pt x="40" y="23"/>
                  </a:move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ubicBezTo>
                    <a:pt x="40" y="23"/>
                    <a:pt x="40" y="23"/>
                    <a:pt x="40" y="23"/>
                  </a:cubicBezTo>
                  <a:close/>
                  <a:moveTo>
                    <a:pt x="39" y="26"/>
                  </a:move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lose/>
                  <a:moveTo>
                    <a:pt x="39" y="26"/>
                  </a:move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lose/>
                  <a:moveTo>
                    <a:pt x="39" y="27"/>
                  </a:move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8"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lose/>
                  <a:moveTo>
                    <a:pt x="43" y="27"/>
                  </a:moveTo>
                  <a:cubicBezTo>
                    <a:pt x="43" y="27"/>
                    <a:pt x="43" y="27"/>
                    <a:pt x="43" y="27"/>
                  </a:cubicBezTo>
                  <a:cubicBezTo>
                    <a:pt x="43" y="27"/>
                    <a:pt x="43" y="27"/>
                    <a:pt x="43" y="27"/>
                  </a:cubicBezTo>
                  <a:cubicBezTo>
                    <a:pt x="43" y="27"/>
                    <a:pt x="43" y="27"/>
                    <a:pt x="43" y="27"/>
                  </a:cubicBezTo>
                  <a:cubicBezTo>
                    <a:pt x="42" y="27"/>
                    <a:pt x="42" y="27"/>
                    <a:pt x="42" y="27"/>
                  </a:cubicBezTo>
                  <a:cubicBezTo>
                    <a:pt x="42" y="27"/>
                    <a:pt x="42" y="27"/>
                    <a:pt x="42" y="27"/>
                  </a:cubicBezTo>
                  <a:cubicBezTo>
                    <a:pt x="42" y="27"/>
                    <a:pt x="42" y="27"/>
                    <a:pt x="42" y="27"/>
                  </a:cubicBezTo>
                  <a:cubicBezTo>
                    <a:pt x="42" y="27"/>
                    <a:pt x="42" y="27"/>
                    <a:pt x="42" y="27"/>
                  </a:cubicBezTo>
                  <a:cubicBezTo>
                    <a:pt x="42" y="28"/>
                    <a:pt x="42" y="28"/>
                    <a:pt x="42" y="28"/>
                  </a:cubicBezTo>
                  <a:cubicBezTo>
                    <a:pt x="42" y="28"/>
                    <a:pt x="42" y="28"/>
                    <a:pt x="42"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8"/>
                  </a:cubicBezTo>
                  <a:cubicBezTo>
                    <a:pt x="43" y="28"/>
                    <a:pt x="43" y="28"/>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ubicBezTo>
                    <a:pt x="43" y="27"/>
                    <a:pt x="43" y="27"/>
                    <a:pt x="43" y="27"/>
                  </a:cubicBezTo>
                  <a:close/>
                  <a:moveTo>
                    <a:pt x="39" y="32"/>
                  </a:moveTo>
                  <a:cubicBezTo>
                    <a:pt x="39" y="32"/>
                    <a:pt x="39" y="32"/>
                    <a:pt x="39" y="32"/>
                  </a:cubicBezTo>
                  <a:cubicBezTo>
                    <a:pt x="39" y="32"/>
                    <a:pt x="39" y="32"/>
                    <a:pt x="39" y="32"/>
                  </a:cubicBezTo>
                  <a:cubicBezTo>
                    <a:pt x="39" y="32"/>
                    <a:pt x="39" y="32"/>
                    <a:pt x="39" y="32"/>
                  </a:cubicBezTo>
                  <a:cubicBezTo>
                    <a:pt x="39" y="32"/>
                    <a:pt x="39" y="32"/>
                    <a:pt x="39" y="32"/>
                  </a:cubicBezTo>
                  <a:cubicBezTo>
                    <a:pt x="39" y="32"/>
                    <a:pt x="39" y="32"/>
                    <a:pt x="38" y="32"/>
                  </a:cubicBezTo>
                  <a:cubicBezTo>
                    <a:pt x="38" y="32"/>
                    <a:pt x="38" y="32"/>
                    <a:pt x="38" y="32"/>
                  </a:cubicBezTo>
                  <a:cubicBezTo>
                    <a:pt x="38" y="32"/>
                    <a:pt x="38" y="32"/>
                    <a:pt x="38" y="32"/>
                  </a:cubicBezTo>
                  <a:cubicBezTo>
                    <a:pt x="38" y="32"/>
                    <a:pt x="38" y="32"/>
                    <a:pt x="38" y="32"/>
                  </a:cubicBezTo>
                  <a:cubicBezTo>
                    <a:pt x="38" y="32"/>
                    <a:pt x="38" y="32"/>
                    <a:pt x="38" y="32"/>
                  </a:cubicBezTo>
                  <a:cubicBezTo>
                    <a:pt x="38" y="32"/>
                    <a:pt x="39" y="32"/>
                    <a:pt x="39" y="32"/>
                  </a:cubicBezTo>
                  <a:cubicBezTo>
                    <a:pt x="39" y="32"/>
                    <a:pt x="39" y="32"/>
                    <a:pt x="39" y="32"/>
                  </a:cubicBezTo>
                  <a:cubicBezTo>
                    <a:pt x="39" y="32"/>
                    <a:pt x="39" y="32"/>
                    <a:pt x="39" y="32"/>
                  </a:cubicBezTo>
                  <a:cubicBezTo>
                    <a:pt x="39" y="32"/>
                    <a:pt x="39" y="32"/>
                    <a:pt x="39" y="32"/>
                  </a:cubicBezTo>
                  <a:close/>
                  <a:moveTo>
                    <a:pt x="45" y="37"/>
                  </a:moveTo>
                  <a:cubicBezTo>
                    <a:pt x="45" y="37"/>
                    <a:pt x="45" y="37"/>
                    <a:pt x="45" y="37"/>
                  </a:cubicBezTo>
                  <a:cubicBezTo>
                    <a:pt x="45" y="37"/>
                    <a:pt x="45" y="37"/>
                    <a:pt x="45" y="37"/>
                  </a:cubicBezTo>
                  <a:cubicBezTo>
                    <a:pt x="45" y="37"/>
                    <a:pt x="45" y="37"/>
                    <a:pt x="45" y="37"/>
                  </a:cubicBezTo>
                  <a:cubicBezTo>
                    <a:pt x="46" y="37"/>
                    <a:pt x="46"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ubicBezTo>
                    <a:pt x="45" y="37"/>
                    <a:pt x="45" y="37"/>
                    <a:pt x="45" y="37"/>
                  </a:cubicBezTo>
                  <a:close/>
                  <a:moveTo>
                    <a:pt x="46" y="36"/>
                  </a:moveTo>
                  <a:cubicBezTo>
                    <a:pt x="46" y="36"/>
                    <a:pt x="46" y="36"/>
                    <a:pt x="46" y="36"/>
                  </a:cubicBezTo>
                  <a:cubicBezTo>
                    <a:pt x="46" y="36"/>
                    <a:pt x="46"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5" y="36"/>
                  </a:cubicBezTo>
                  <a:cubicBezTo>
                    <a:pt x="45" y="36"/>
                    <a:pt x="45" y="36"/>
                    <a:pt x="46" y="36"/>
                  </a:cubicBezTo>
                  <a:close/>
                  <a:moveTo>
                    <a:pt x="45" y="46"/>
                  </a:move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6" y="46"/>
                    <a:pt x="46" y="46"/>
                    <a:pt x="46" y="46"/>
                  </a:cubicBezTo>
                  <a:cubicBezTo>
                    <a:pt x="46" y="46"/>
                    <a:pt x="46" y="46"/>
                    <a:pt x="46" y="46"/>
                  </a:cubicBezTo>
                  <a:cubicBezTo>
                    <a:pt x="46" y="46"/>
                    <a:pt x="46" y="46"/>
                    <a:pt x="46" y="46"/>
                  </a:cubicBezTo>
                  <a:cubicBezTo>
                    <a:pt x="46" y="46"/>
                    <a:pt x="46" y="46"/>
                    <a:pt x="46" y="46"/>
                  </a:cubicBezTo>
                  <a:cubicBezTo>
                    <a:pt x="46" y="46"/>
                    <a:pt x="46" y="46"/>
                    <a:pt x="46" y="46"/>
                  </a:cubicBezTo>
                  <a:cubicBezTo>
                    <a:pt x="46" y="46"/>
                    <a:pt x="46" y="46"/>
                    <a:pt x="46" y="46"/>
                  </a:cubicBezTo>
                  <a:cubicBezTo>
                    <a:pt x="46" y="46"/>
                    <a:pt x="46" y="46"/>
                    <a:pt x="46" y="46"/>
                  </a:cubicBezTo>
                  <a:cubicBezTo>
                    <a:pt x="46" y="46"/>
                    <a:pt x="46" y="46"/>
                    <a:pt x="45" y="46"/>
                  </a:cubicBezTo>
                  <a:cubicBezTo>
                    <a:pt x="45" y="46"/>
                    <a:pt x="45" y="46"/>
                    <a:pt x="45" y="46"/>
                  </a:cubicBezTo>
                  <a:cubicBezTo>
                    <a:pt x="45" y="46"/>
                    <a:pt x="45" y="46"/>
                    <a:pt x="45" y="46"/>
                  </a:cubicBezTo>
                  <a:cubicBezTo>
                    <a:pt x="45" y="46"/>
                    <a:pt x="45" y="46"/>
                    <a:pt x="45" y="46"/>
                  </a:cubicBezTo>
                  <a:cubicBezTo>
                    <a:pt x="45" y="46"/>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6"/>
                    <a:pt x="45" y="46"/>
                  </a:cubicBezTo>
                  <a:cubicBezTo>
                    <a:pt x="45" y="45"/>
                    <a:pt x="45" y="45"/>
                    <a:pt x="45" y="45"/>
                  </a:cubicBezTo>
                  <a:cubicBezTo>
                    <a:pt x="45" y="45"/>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lose/>
                  <a:moveTo>
                    <a:pt x="45" y="45"/>
                  </a:move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lose/>
                  <a:moveTo>
                    <a:pt x="45" y="45"/>
                  </a:move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lose/>
                  <a:moveTo>
                    <a:pt x="45" y="42"/>
                  </a:moveTo>
                  <a:cubicBezTo>
                    <a:pt x="45" y="42"/>
                    <a:pt x="46" y="43"/>
                    <a:pt x="46" y="42"/>
                  </a:cubicBezTo>
                  <a:cubicBezTo>
                    <a:pt x="46" y="42"/>
                    <a:pt x="46" y="42"/>
                    <a:pt x="46" y="42"/>
                  </a:cubicBezTo>
                  <a:cubicBezTo>
                    <a:pt x="46" y="42"/>
                    <a:pt x="46" y="42"/>
                    <a:pt x="46" y="42"/>
                  </a:cubicBezTo>
                  <a:cubicBezTo>
                    <a:pt x="46" y="42"/>
                    <a:pt x="46" y="42"/>
                    <a:pt x="46" y="42"/>
                  </a:cubicBezTo>
                  <a:cubicBezTo>
                    <a:pt x="46" y="42"/>
                    <a:pt x="46" y="42"/>
                    <a:pt x="46" y="42"/>
                  </a:cubicBezTo>
                  <a:cubicBezTo>
                    <a:pt x="45" y="42"/>
                    <a:pt x="45" y="42"/>
                    <a:pt x="45" y="42"/>
                  </a:cubicBezTo>
                  <a:cubicBezTo>
                    <a:pt x="45" y="42"/>
                    <a:pt x="45" y="42"/>
                    <a:pt x="45" y="42"/>
                  </a:cubicBezTo>
                  <a:cubicBezTo>
                    <a:pt x="45" y="42"/>
                    <a:pt x="45" y="42"/>
                    <a:pt x="45" y="42"/>
                  </a:cubicBezTo>
                  <a:close/>
                  <a:moveTo>
                    <a:pt x="45" y="49"/>
                  </a:moveTo>
                  <a:cubicBezTo>
                    <a:pt x="45" y="49"/>
                    <a:pt x="45" y="49"/>
                    <a:pt x="45" y="49"/>
                  </a:cubicBezTo>
                  <a:cubicBezTo>
                    <a:pt x="45" y="49"/>
                    <a:pt x="45" y="49"/>
                    <a:pt x="45" y="49"/>
                  </a:cubicBezTo>
                  <a:cubicBezTo>
                    <a:pt x="45" y="49"/>
                    <a:pt x="45" y="49"/>
                    <a:pt x="45" y="49"/>
                  </a:cubicBezTo>
                  <a:cubicBezTo>
                    <a:pt x="45" y="49"/>
                    <a:pt x="45" y="49"/>
                    <a:pt x="45"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5" y="49"/>
                    <a:pt x="45" y="49"/>
                    <a:pt x="45" y="49"/>
                  </a:cubicBezTo>
                  <a:cubicBezTo>
                    <a:pt x="45" y="49"/>
                    <a:pt x="45"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6" y="49"/>
                    <a:pt x="46" y="49"/>
                    <a:pt x="46" y="49"/>
                  </a:cubicBezTo>
                  <a:cubicBezTo>
                    <a:pt x="45" y="49"/>
                    <a:pt x="45" y="49"/>
                    <a:pt x="45" y="48"/>
                  </a:cubicBezTo>
                  <a:cubicBezTo>
                    <a:pt x="45" y="48"/>
                    <a:pt x="45" y="48"/>
                    <a:pt x="46" y="48"/>
                  </a:cubicBezTo>
                  <a:cubicBezTo>
                    <a:pt x="46" y="48"/>
                    <a:pt x="46" y="48"/>
                    <a:pt x="46" y="48"/>
                  </a:cubicBezTo>
                  <a:cubicBezTo>
                    <a:pt x="46" y="48"/>
                    <a:pt x="46"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9"/>
                  </a:cubicBezTo>
                  <a:cubicBezTo>
                    <a:pt x="45" y="49"/>
                    <a:pt x="45" y="49"/>
                    <a:pt x="45" y="49"/>
                  </a:cubicBezTo>
                  <a:cubicBezTo>
                    <a:pt x="45" y="49"/>
                    <a:pt x="45" y="49"/>
                    <a:pt x="45" y="49"/>
                  </a:cubicBezTo>
                  <a:cubicBezTo>
                    <a:pt x="45" y="49"/>
                    <a:pt x="45" y="49"/>
                    <a:pt x="45" y="49"/>
                  </a:cubicBezTo>
                  <a:cubicBezTo>
                    <a:pt x="45" y="49"/>
                    <a:pt x="45" y="49"/>
                    <a:pt x="45" y="49"/>
                  </a:cubicBezTo>
                  <a:cubicBezTo>
                    <a:pt x="45" y="49"/>
                    <a:pt x="45" y="49"/>
                    <a:pt x="45" y="49"/>
                  </a:cubicBezTo>
                  <a:cubicBezTo>
                    <a:pt x="45" y="49"/>
                    <a:pt x="45" y="49"/>
                    <a:pt x="45" y="49"/>
                  </a:cubicBezTo>
                  <a:cubicBezTo>
                    <a:pt x="45" y="49"/>
                    <a:pt x="45" y="49"/>
                    <a:pt x="45" y="49"/>
                  </a:cubicBezTo>
                  <a:cubicBezTo>
                    <a:pt x="45" y="49"/>
                    <a:pt x="45" y="49"/>
                    <a:pt x="45" y="49"/>
                  </a:cubicBezTo>
                  <a:cubicBezTo>
                    <a:pt x="45" y="49"/>
                    <a:pt x="45" y="49"/>
                    <a:pt x="45" y="49"/>
                  </a:cubicBezTo>
                  <a:cubicBezTo>
                    <a:pt x="45" y="49"/>
                    <a:pt x="45" y="49"/>
                    <a:pt x="45" y="49"/>
                  </a:cubicBezTo>
                  <a:cubicBezTo>
                    <a:pt x="45" y="49"/>
                    <a:pt x="45" y="49"/>
                    <a:pt x="45" y="49"/>
                  </a:cubicBezTo>
                  <a:cubicBezTo>
                    <a:pt x="45" y="49"/>
                    <a:pt x="45" y="49"/>
                    <a:pt x="45" y="49"/>
                  </a:cubicBezTo>
                  <a:cubicBezTo>
                    <a:pt x="45" y="49"/>
                    <a:pt x="45" y="49"/>
                    <a:pt x="45" y="49"/>
                  </a:cubicBezTo>
                  <a:cubicBezTo>
                    <a:pt x="45" y="49"/>
                    <a:pt x="45" y="49"/>
                    <a:pt x="45" y="49"/>
                  </a:cubicBezTo>
                  <a:cubicBezTo>
                    <a:pt x="45" y="49"/>
                    <a:pt x="45" y="49"/>
                    <a:pt x="45" y="49"/>
                  </a:cubicBezTo>
                  <a:cubicBezTo>
                    <a:pt x="45" y="49"/>
                    <a:pt x="45" y="49"/>
                    <a:pt x="45" y="49"/>
                  </a:cubicBezTo>
                  <a:cubicBezTo>
                    <a:pt x="45" y="49"/>
                    <a:pt x="45" y="49"/>
                    <a:pt x="45" y="49"/>
                  </a:cubicBezTo>
                  <a:cubicBezTo>
                    <a:pt x="45" y="49"/>
                    <a:pt x="45" y="49"/>
                    <a:pt x="45" y="49"/>
                  </a:cubicBezTo>
                  <a:cubicBezTo>
                    <a:pt x="45" y="49"/>
                    <a:pt x="45" y="49"/>
                    <a:pt x="45" y="49"/>
                  </a:cubicBezTo>
                  <a:cubicBezTo>
                    <a:pt x="45" y="49"/>
                    <a:pt x="45" y="49"/>
                    <a:pt x="45" y="49"/>
                  </a:cubicBezTo>
                  <a:close/>
                  <a:moveTo>
                    <a:pt x="45" y="50"/>
                  </a:moveTo>
                  <a:cubicBezTo>
                    <a:pt x="45" y="50"/>
                    <a:pt x="45" y="50"/>
                    <a:pt x="45" y="50"/>
                  </a:cubicBezTo>
                  <a:cubicBezTo>
                    <a:pt x="45" y="50"/>
                    <a:pt x="45" y="50"/>
                    <a:pt x="45" y="50"/>
                  </a:cubicBezTo>
                  <a:cubicBezTo>
                    <a:pt x="45" y="50"/>
                    <a:pt x="45" y="50"/>
                    <a:pt x="45" y="50"/>
                  </a:cubicBezTo>
                  <a:cubicBezTo>
                    <a:pt x="45"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5" y="50"/>
                    <a:pt x="45" y="50"/>
                  </a:cubicBezTo>
                  <a:cubicBezTo>
                    <a:pt x="45" y="50"/>
                    <a:pt x="45" y="50"/>
                    <a:pt x="45" y="50"/>
                  </a:cubicBezTo>
                  <a:cubicBezTo>
                    <a:pt x="45" y="50"/>
                    <a:pt x="45" y="50"/>
                    <a:pt x="45" y="50"/>
                  </a:cubicBezTo>
                  <a:cubicBezTo>
                    <a:pt x="45" y="50"/>
                    <a:pt x="45" y="50"/>
                    <a:pt x="45" y="50"/>
                  </a:cubicBezTo>
                  <a:cubicBezTo>
                    <a:pt x="45" y="50"/>
                    <a:pt x="45" y="50"/>
                    <a:pt x="45" y="50"/>
                  </a:cubicBezTo>
                  <a:cubicBezTo>
                    <a:pt x="45" y="50"/>
                    <a:pt x="45" y="50"/>
                    <a:pt x="45" y="50"/>
                  </a:cubicBezTo>
                  <a:cubicBezTo>
                    <a:pt x="45" y="50"/>
                    <a:pt x="45" y="50"/>
                    <a:pt x="45" y="50"/>
                  </a:cubicBezTo>
                  <a:cubicBezTo>
                    <a:pt x="45" y="50"/>
                    <a:pt x="45" y="50"/>
                    <a:pt x="45" y="50"/>
                  </a:cubicBezTo>
                  <a:cubicBezTo>
                    <a:pt x="45" y="50"/>
                    <a:pt x="45" y="50"/>
                    <a:pt x="45" y="50"/>
                  </a:cubicBezTo>
                  <a:cubicBezTo>
                    <a:pt x="45" y="50"/>
                    <a:pt x="45" y="50"/>
                    <a:pt x="45" y="50"/>
                  </a:cubicBezTo>
                  <a:close/>
                  <a:moveTo>
                    <a:pt x="44" y="48"/>
                  </a:moveTo>
                  <a:cubicBezTo>
                    <a:pt x="44" y="48"/>
                    <a:pt x="44" y="48"/>
                    <a:pt x="44" y="48"/>
                  </a:cubicBezTo>
                  <a:cubicBezTo>
                    <a:pt x="44" y="48"/>
                    <a:pt x="44" y="48"/>
                    <a:pt x="44" y="48"/>
                  </a:cubicBezTo>
                  <a:cubicBezTo>
                    <a:pt x="44" y="48"/>
                    <a:pt x="44" y="48"/>
                    <a:pt x="44" y="48"/>
                  </a:cubicBezTo>
                  <a:cubicBezTo>
                    <a:pt x="44" y="48"/>
                    <a:pt x="44" y="48"/>
                    <a:pt x="44" y="48"/>
                  </a:cubicBezTo>
                  <a:cubicBezTo>
                    <a:pt x="44" y="48"/>
                    <a:pt x="44" y="48"/>
                    <a:pt x="44" y="48"/>
                  </a:cubicBezTo>
                  <a:cubicBezTo>
                    <a:pt x="44" y="48"/>
                    <a:pt x="44" y="48"/>
                    <a:pt x="44" y="48"/>
                  </a:cubicBezTo>
                  <a:cubicBezTo>
                    <a:pt x="44" y="48"/>
                    <a:pt x="44" y="48"/>
                    <a:pt x="44" y="48"/>
                  </a:cubicBezTo>
                  <a:cubicBezTo>
                    <a:pt x="44" y="48"/>
                    <a:pt x="44" y="48"/>
                    <a:pt x="44" y="48"/>
                  </a:cubicBezTo>
                  <a:cubicBezTo>
                    <a:pt x="44"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4" y="48"/>
                    <a:pt x="44" y="48"/>
                    <a:pt x="44" y="48"/>
                  </a:cubicBezTo>
                  <a:cubicBezTo>
                    <a:pt x="44" y="48"/>
                    <a:pt x="44" y="48"/>
                    <a:pt x="44" y="48"/>
                  </a:cubicBezTo>
                  <a:cubicBezTo>
                    <a:pt x="44" y="48"/>
                    <a:pt x="44" y="48"/>
                    <a:pt x="44" y="48"/>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7"/>
                    <a:pt x="44" y="47"/>
                    <a:pt x="44" y="47"/>
                  </a:cubicBezTo>
                  <a:cubicBezTo>
                    <a:pt x="44" y="48"/>
                    <a:pt x="44" y="48"/>
                    <a:pt x="44" y="48"/>
                  </a:cubicBezTo>
                  <a:cubicBezTo>
                    <a:pt x="44" y="48"/>
                    <a:pt x="44" y="48"/>
                    <a:pt x="44" y="48"/>
                  </a:cubicBezTo>
                  <a:cubicBezTo>
                    <a:pt x="44" y="48"/>
                    <a:pt x="44" y="48"/>
                    <a:pt x="44" y="48"/>
                  </a:cubicBezTo>
                  <a:cubicBezTo>
                    <a:pt x="44" y="48"/>
                    <a:pt x="44" y="48"/>
                    <a:pt x="44" y="48"/>
                  </a:cubicBezTo>
                  <a:close/>
                  <a:moveTo>
                    <a:pt x="44" y="48"/>
                  </a:moveTo>
                  <a:cubicBezTo>
                    <a:pt x="44" y="48"/>
                    <a:pt x="44" y="48"/>
                    <a:pt x="44" y="48"/>
                  </a:cubicBezTo>
                  <a:cubicBezTo>
                    <a:pt x="44" y="48"/>
                    <a:pt x="44" y="48"/>
                    <a:pt x="44" y="48"/>
                  </a:cubicBezTo>
                  <a:cubicBezTo>
                    <a:pt x="44" y="48"/>
                    <a:pt x="44" y="48"/>
                    <a:pt x="44" y="49"/>
                  </a:cubicBezTo>
                  <a:cubicBezTo>
                    <a:pt x="44" y="49"/>
                    <a:pt x="44" y="49"/>
                    <a:pt x="44" y="49"/>
                  </a:cubicBezTo>
                  <a:cubicBezTo>
                    <a:pt x="44" y="49"/>
                    <a:pt x="44" y="49"/>
                    <a:pt x="44" y="49"/>
                  </a:cubicBezTo>
                  <a:cubicBezTo>
                    <a:pt x="44" y="49"/>
                    <a:pt x="44" y="49"/>
                    <a:pt x="44" y="49"/>
                  </a:cubicBezTo>
                  <a:cubicBezTo>
                    <a:pt x="44" y="49"/>
                    <a:pt x="44" y="49"/>
                    <a:pt x="44" y="49"/>
                  </a:cubicBezTo>
                  <a:cubicBezTo>
                    <a:pt x="44" y="49"/>
                    <a:pt x="44" y="49"/>
                    <a:pt x="44" y="49"/>
                  </a:cubicBezTo>
                  <a:cubicBezTo>
                    <a:pt x="44" y="49"/>
                    <a:pt x="44" y="49"/>
                    <a:pt x="44" y="49"/>
                  </a:cubicBezTo>
                  <a:cubicBezTo>
                    <a:pt x="44" y="49"/>
                    <a:pt x="44" y="49"/>
                    <a:pt x="44" y="49"/>
                  </a:cubicBezTo>
                  <a:cubicBezTo>
                    <a:pt x="44" y="49"/>
                    <a:pt x="44" y="49"/>
                    <a:pt x="44" y="49"/>
                  </a:cubicBezTo>
                  <a:cubicBezTo>
                    <a:pt x="44" y="49"/>
                    <a:pt x="44" y="49"/>
                    <a:pt x="44" y="49"/>
                  </a:cubicBezTo>
                  <a:cubicBezTo>
                    <a:pt x="44" y="49"/>
                    <a:pt x="44" y="49"/>
                    <a:pt x="44" y="49"/>
                  </a:cubicBezTo>
                  <a:cubicBezTo>
                    <a:pt x="44" y="49"/>
                    <a:pt x="44" y="49"/>
                    <a:pt x="44" y="49"/>
                  </a:cubicBezTo>
                  <a:cubicBezTo>
                    <a:pt x="44" y="49"/>
                    <a:pt x="44" y="48"/>
                    <a:pt x="44" y="48"/>
                  </a:cubicBezTo>
                  <a:cubicBezTo>
                    <a:pt x="44" y="48"/>
                    <a:pt x="44" y="48"/>
                    <a:pt x="44" y="48"/>
                  </a:cubicBezTo>
                  <a:cubicBezTo>
                    <a:pt x="44" y="48"/>
                    <a:pt x="44" y="48"/>
                    <a:pt x="44" y="48"/>
                  </a:cubicBezTo>
                  <a:cubicBezTo>
                    <a:pt x="44" y="48"/>
                    <a:pt x="44" y="48"/>
                    <a:pt x="44" y="48"/>
                  </a:cubicBezTo>
                  <a:close/>
                  <a:moveTo>
                    <a:pt x="44" y="50"/>
                  </a:move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3" y="50"/>
                    <a:pt x="43" y="50"/>
                  </a:cubicBezTo>
                  <a:cubicBezTo>
                    <a:pt x="43" y="50"/>
                    <a:pt x="43" y="50"/>
                    <a:pt x="43" y="50"/>
                  </a:cubicBezTo>
                  <a:cubicBezTo>
                    <a:pt x="43" y="50"/>
                    <a:pt x="43" y="50"/>
                    <a:pt x="43" y="50"/>
                  </a:cubicBezTo>
                  <a:cubicBezTo>
                    <a:pt x="43" y="50"/>
                    <a:pt x="43" y="50"/>
                    <a:pt x="43" y="50"/>
                  </a:cubicBezTo>
                  <a:cubicBezTo>
                    <a:pt x="43" y="50"/>
                    <a:pt x="43" y="50"/>
                    <a:pt x="43" y="50"/>
                  </a:cubicBezTo>
                  <a:cubicBezTo>
                    <a:pt x="43" y="50"/>
                    <a:pt x="43" y="50"/>
                    <a:pt x="43" y="50"/>
                  </a:cubicBezTo>
                  <a:cubicBezTo>
                    <a:pt x="43" y="50"/>
                    <a:pt x="43" y="50"/>
                    <a:pt x="43" y="50"/>
                  </a:cubicBezTo>
                  <a:cubicBezTo>
                    <a:pt x="43" y="50"/>
                    <a:pt x="43" y="50"/>
                    <a:pt x="43" y="50"/>
                  </a:cubicBezTo>
                  <a:cubicBezTo>
                    <a:pt x="43" y="50"/>
                    <a:pt x="43" y="50"/>
                    <a:pt x="43" y="50"/>
                  </a:cubicBezTo>
                  <a:cubicBezTo>
                    <a:pt x="43" y="50"/>
                    <a:pt x="43" y="50"/>
                    <a:pt x="43" y="50"/>
                  </a:cubicBezTo>
                  <a:cubicBezTo>
                    <a:pt x="43" y="50"/>
                    <a:pt x="43" y="50"/>
                    <a:pt x="43" y="50"/>
                  </a:cubicBezTo>
                  <a:cubicBezTo>
                    <a:pt x="43" y="50"/>
                    <a:pt x="43" y="50"/>
                    <a:pt x="43" y="50"/>
                  </a:cubicBezTo>
                  <a:cubicBezTo>
                    <a:pt x="43" y="50"/>
                    <a:pt x="43" y="50"/>
                    <a:pt x="43" y="50"/>
                  </a:cubicBezTo>
                  <a:cubicBezTo>
                    <a:pt x="43" y="50"/>
                    <a:pt x="43" y="50"/>
                    <a:pt x="43" y="50"/>
                  </a:cubicBezTo>
                  <a:cubicBezTo>
                    <a:pt x="43" y="50"/>
                    <a:pt x="43" y="50"/>
                    <a:pt x="43" y="50"/>
                  </a:cubicBezTo>
                  <a:cubicBezTo>
                    <a:pt x="43" y="50"/>
                    <a:pt x="43" y="50"/>
                    <a:pt x="43" y="50"/>
                  </a:cubicBezTo>
                  <a:cubicBezTo>
                    <a:pt x="43" y="50"/>
                    <a:pt x="43" y="50"/>
                    <a:pt x="43" y="50"/>
                  </a:cubicBezTo>
                  <a:cubicBezTo>
                    <a:pt x="43" y="50"/>
                    <a:pt x="43" y="50"/>
                    <a:pt x="43" y="50"/>
                  </a:cubicBezTo>
                  <a:cubicBezTo>
                    <a:pt x="43" y="50"/>
                    <a:pt x="43" y="50"/>
                    <a:pt x="43" y="50"/>
                  </a:cubicBezTo>
                  <a:cubicBezTo>
                    <a:pt x="43" y="50"/>
                    <a:pt x="43" y="50"/>
                    <a:pt x="43"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lose/>
                  <a:moveTo>
                    <a:pt x="44" y="53"/>
                  </a:moveTo>
                  <a:cubicBezTo>
                    <a:pt x="44" y="53"/>
                    <a:pt x="44" y="53"/>
                    <a:pt x="44" y="53"/>
                  </a:cubicBezTo>
                  <a:cubicBezTo>
                    <a:pt x="44" y="53"/>
                    <a:pt x="44" y="53"/>
                    <a:pt x="44" y="53"/>
                  </a:cubicBezTo>
                  <a:cubicBezTo>
                    <a:pt x="44" y="53"/>
                    <a:pt x="44" y="53"/>
                    <a:pt x="44" y="53"/>
                  </a:cubicBezTo>
                  <a:cubicBezTo>
                    <a:pt x="44" y="53"/>
                    <a:pt x="44" y="53"/>
                    <a:pt x="44" y="53"/>
                  </a:cubicBezTo>
                  <a:cubicBezTo>
                    <a:pt x="44" y="53"/>
                    <a:pt x="44" y="53"/>
                    <a:pt x="44" y="53"/>
                  </a:cubicBezTo>
                  <a:cubicBezTo>
                    <a:pt x="44" y="53"/>
                    <a:pt x="44" y="53"/>
                    <a:pt x="44" y="53"/>
                  </a:cubicBezTo>
                  <a:cubicBezTo>
                    <a:pt x="44" y="53"/>
                    <a:pt x="44" y="53"/>
                    <a:pt x="44" y="53"/>
                  </a:cubicBezTo>
                  <a:cubicBezTo>
                    <a:pt x="44" y="53"/>
                    <a:pt x="44" y="53"/>
                    <a:pt x="44" y="53"/>
                  </a:cubicBezTo>
                  <a:cubicBezTo>
                    <a:pt x="44" y="53"/>
                    <a:pt x="44" y="53"/>
                    <a:pt x="44" y="53"/>
                  </a:cubicBezTo>
                  <a:cubicBezTo>
                    <a:pt x="44" y="53"/>
                    <a:pt x="44" y="53"/>
                    <a:pt x="44" y="53"/>
                  </a:cubicBezTo>
                  <a:cubicBezTo>
                    <a:pt x="44" y="53"/>
                    <a:pt x="44" y="53"/>
                    <a:pt x="44" y="53"/>
                  </a:cubicBezTo>
                  <a:cubicBezTo>
                    <a:pt x="44" y="53"/>
                    <a:pt x="44" y="53"/>
                    <a:pt x="44" y="53"/>
                  </a:cubicBezTo>
                  <a:close/>
                  <a:moveTo>
                    <a:pt x="44" y="50"/>
                  </a:move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ubicBezTo>
                    <a:pt x="44" y="50"/>
                    <a:pt x="44" y="50"/>
                    <a:pt x="44" y="50"/>
                  </a:cubicBezTo>
                  <a:close/>
                  <a:moveTo>
                    <a:pt x="44" y="48"/>
                  </a:moveTo>
                  <a:cubicBezTo>
                    <a:pt x="44" y="48"/>
                    <a:pt x="44" y="48"/>
                    <a:pt x="44" y="48"/>
                  </a:cubicBezTo>
                  <a:cubicBezTo>
                    <a:pt x="44" y="48"/>
                    <a:pt x="44" y="48"/>
                    <a:pt x="44" y="48"/>
                  </a:cubicBezTo>
                  <a:cubicBezTo>
                    <a:pt x="44" y="48"/>
                    <a:pt x="44" y="48"/>
                    <a:pt x="44" y="48"/>
                  </a:cubicBezTo>
                  <a:cubicBezTo>
                    <a:pt x="44" y="48"/>
                    <a:pt x="44" y="48"/>
                    <a:pt x="44" y="48"/>
                  </a:cubicBezTo>
                  <a:cubicBezTo>
                    <a:pt x="44" y="48"/>
                    <a:pt x="44" y="48"/>
                    <a:pt x="44" y="48"/>
                  </a:cubicBezTo>
                  <a:cubicBezTo>
                    <a:pt x="44" y="48"/>
                    <a:pt x="44" y="48"/>
                    <a:pt x="44" y="48"/>
                  </a:cubicBezTo>
                  <a:cubicBezTo>
                    <a:pt x="44" y="48"/>
                    <a:pt x="44" y="48"/>
                    <a:pt x="44" y="48"/>
                  </a:cubicBezTo>
                  <a:cubicBezTo>
                    <a:pt x="44" y="48"/>
                    <a:pt x="44" y="48"/>
                    <a:pt x="44" y="48"/>
                  </a:cubicBezTo>
                  <a:cubicBezTo>
                    <a:pt x="44" y="48"/>
                    <a:pt x="44" y="48"/>
                    <a:pt x="44" y="48"/>
                  </a:cubicBezTo>
                  <a:cubicBezTo>
                    <a:pt x="44" y="48"/>
                    <a:pt x="44" y="48"/>
                    <a:pt x="44" y="48"/>
                  </a:cubicBezTo>
                  <a:cubicBezTo>
                    <a:pt x="44" y="48"/>
                    <a:pt x="44" y="48"/>
                    <a:pt x="44" y="48"/>
                  </a:cubicBezTo>
                  <a:cubicBezTo>
                    <a:pt x="44" y="48"/>
                    <a:pt x="44" y="48"/>
                    <a:pt x="44" y="48"/>
                  </a:cubicBezTo>
                  <a:cubicBezTo>
                    <a:pt x="44" y="48"/>
                    <a:pt x="44" y="48"/>
                    <a:pt x="44" y="48"/>
                  </a:cubicBezTo>
                  <a:cubicBezTo>
                    <a:pt x="44" y="48"/>
                    <a:pt x="44" y="48"/>
                    <a:pt x="44" y="48"/>
                  </a:cubicBezTo>
                  <a:cubicBezTo>
                    <a:pt x="44" y="48"/>
                    <a:pt x="44" y="48"/>
                    <a:pt x="44" y="48"/>
                  </a:cubicBezTo>
                  <a:cubicBezTo>
                    <a:pt x="44" y="48"/>
                    <a:pt x="44" y="48"/>
                    <a:pt x="44" y="48"/>
                  </a:cubicBezTo>
                  <a:cubicBezTo>
                    <a:pt x="44" y="48"/>
                    <a:pt x="44" y="48"/>
                    <a:pt x="44" y="48"/>
                  </a:cubicBezTo>
                  <a:close/>
                  <a:moveTo>
                    <a:pt x="44" y="46"/>
                  </a:move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lose/>
                  <a:moveTo>
                    <a:pt x="44" y="46"/>
                  </a:move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ubicBezTo>
                    <a:pt x="44" y="46"/>
                    <a:pt x="44" y="46"/>
                    <a:pt x="44" y="46"/>
                  </a:cubicBezTo>
                  <a:close/>
                  <a:moveTo>
                    <a:pt x="45" y="45"/>
                  </a:move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4" y="45"/>
                    <a:pt x="44" y="45"/>
                  </a:cubicBezTo>
                  <a:cubicBezTo>
                    <a:pt x="44" y="45"/>
                    <a:pt x="44" y="45"/>
                    <a:pt x="44" y="45"/>
                  </a:cubicBezTo>
                  <a:cubicBezTo>
                    <a:pt x="44" y="45"/>
                    <a:pt x="44" y="45"/>
                    <a:pt x="44" y="45"/>
                  </a:cubicBezTo>
                  <a:cubicBezTo>
                    <a:pt x="44" y="45"/>
                    <a:pt x="44" y="45"/>
                    <a:pt x="44" y="45"/>
                  </a:cubicBezTo>
                  <a:cubicBezTo>
                    <a:pt x="44" y="45"/>
                    <a:pt x="44" y="45"/>
                    <a:pt x="44" y="45"/>
                  </a:cubicBezTo>
                  <a:cubicBezTo>
                    <a:pt x="44" y="45"/>
                    <a:pt x="44" y="45"/>
                    <a:pt x="44" y="45"/>
                  </a:cubicBezTo>
                  <a:cubicBezTo>
                    <a:pt x="44" y="45"/>
                    <a:pt x="44" y="45"/>
                    <a:pt x="44" y="45"/>
                  </a:cubicBezTo>
                  <a:cubicBezTo>
                    <a:pt x="44" y="45"/>
                    <a:pt x="44" y="45"/>
                    <a:pt x="44" y="45"/>
                  </a:cubicBezTo>
                  <a:cubicBezTo>
                    <a:pt x="44" y="45"/>
                    <a:pt x="44" y="45"/>
                    <a:pt x="44" y="45"/>
                  </a:cubicBezTo>
                  <a:cubicBezTo>
                    <a:pt x="44" y="45"/>
                    <a:pt x="44" y="45"/>
                    <a:pt x="44" y="45"/>
                  </a:cubicBezTo>
                  <a:cubicBezTo>
                    <a:pt x="44"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ubicBezTo>
                    <a:pt x="45" y="45"/>
                    <a:pt x="45" y="45"/>
                    <a:pt x="45" y="45"/>
                  </a:cubicBezTo>
                  <a:close/>
                  <a:moveTo>
                    <a:pt x="45" y="46"/>
                  </a:move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ubicBezTo>
                    <a:pt x="45" y="46"/>
                    <a:pt x="45" y="46"/>
                    <a:pt x="45" y="46"/>
                  </a:cubicBezTo>
                  <a:close/>
                  <a:moveTo>
                    <a:pt x="43" y="54"/>
                  </a:move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lose/>
                  <a:moveTo>
                    <a:pt x="43" y="54"/>
                  </a:move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ubicBezTo>
                    <a:pt x="43" y="54"/>
                    <a:pt x="43" y="54"/>
                    <a:pt x="43" y="54"/>
                  </a:cubicBezTo>
                  <a:close/>
                  <a:moveTo>
                    <a:pt x="41" y="46"/>
                  </a:move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ubicBezTo>
                    <a:pt x="41" y="46"/>
                    <a:pt x="41" y="46"/>
                    <a:pt x="41" y="46"/>
                  </a:cubicBezTo>
                  <a:close/>
                  <a:moveTo>
                    <a:pt x="37" y="43"/>
                  </a:moveTo>
                  <a:cubicBezTo>
                    <a:pt x="37" y="43"/>
                    <a:pt x="37" y="43"/>
                    <a:pt x="37" y="43"/>
                  </a:cubicBezTo>
                  <a:cubicBezTo>
                    <a:pt x="37" y="43"/>
                    <a:pt x="37" y="43"/>
                    <a:pt x="37" y="43"/>
                  </a:cubicBezTo>
                  <a:cubicBezTo>
                    <a:pt x="37" y="43"/>
                    <a:pt x="37" y="43"/>
                    <a:pt x="37" y="43"/>
                  </a:cubicBezTo>
                  <a:cubicBezTo>
                    <a:pt x="37" y="43"/>
                    <a:pt x="38" y="43"/>
                    <a:pt x="38" y="43"/>
                  </a:cubicBezTo>
                  <a:cubicBezTo>
                    <a:pt x="38" y="43"/>
                    <a:pt x="38" y="43"/>
                    <a:pt x="38" y="43"/>
                  </a:cubicBezTo>
                  <a:cubicBezTo>
                    <a:pt x="38" y="43"/>
                    <a:pt x="38" y="43"/>
                    <a:pt x="38" y="43"/>
                  </a:cubicBezTo>
                  <a:cubicBezTo>
                    <a:pt x="38" y="43"/>
                    <a:pt x="38" y="43"/>
                    <a:pt x="38" y="43"/>
                  </a:cubicBezTo>
                  <a:cubicBezTo>
                    <a:pt x="38" y="43"/>
                    <a:pt x="38" y="43"/>
                    <a:pt x="38" y="43"/>
                  </a:cubicBezTo>
                  <a:cubicBezTo>
                    <a:pt x="38" y="43"/>
                    <a:pt x="38" y="43"/>
                    <a:pt x="38" y="43"/>
                  </a:cubicBezTo>
                  <a:cubicBezTo>
                    <a:pt x="38" y="43"/>
                    <a:pt x="38" y="43"/>
                    <a:pt x="38" y="43"/>
                  </a:cubicBezTo>
                  <a:cubicBezTo>
                    <a:pt x="38" y="43"/>
                    <a:pt x="37" y="43"/>
                    <a:pt x="38" y="43"/>
                  </a:cubicBezTo>
                  <a:cubicBezTo>
                    <a:pt x="38" y="43"/>
                    <a:pt x="38" y="43"/>
                    <a:pt x="38" y="43"/>
                  </a:cubicBezTo>
                  <a:cubicBezTo>
                    <a:pt x="38" y="43"/>
                    <a:pt x="38" y="43"/>
                    <a:pt x="38" y="43"/>
                  </a:cubicBezTo>
                  <a:cubicBezTo>
                    <a:pt x="38" y="43"/>
                    <a:pt x="38" y="43"/>
                    <a:pt x="38" y="43"/>
                  </a:cubicBezTo>
                  <a:cubicBezTo>
                    <a:pt x="38" y="43"/>
                    <a:pt x="38" y="43"/>
                    <a:pt x="38" y="43"/>
                  </a:cubicBezTo>
                  <a:cubicBezTo>
                    <a:pt x="38" y="43"/>
                    <a:pt x="38" y="43"/>
                    <a:pt x="38" y="43"/>
                  </a:cubicBezTo>
                  <a:cubicBezTo>
                    <a:pt x="38" y="43"/>
                    <a:pt x="38" y="43"/>
                    <a:pt x="38" y="43"/>
                  </a:cubicBezTo>
                  <a:cubicBezTo>
                    <a:pt x="38" y="43"/>
                    <a:pt x="37" y="43"/>
                    <a:pt x="37" y="43"/>
                  </a:cubicBezTo>
                  <a:cubicBezTo>
                    <a:pt x="37" y="43"/>
                    <a:pt x="37" y="43"/>
                    <a:pt x="37" y="43"/>
                  </a:cubicBezTo>
                  <a:cubicBezTo>
                    <a:pt x="37" y="43"/>
                    <a:pt x="37" y="43"/>
                    <a:pt x="37" y="43"/>
                  </a:cubicBezTo>
                  <a:cubicBezTo>
                    <a:pt x="37" y="43"/>
                    <a:pt x="37" y="43"/>
                    <a:pt x="37" y="43"/>
                  </a:cubicBezTo>
                  <a:cubicBezTo>
                    <a:pt x="37" y="43"/>
                    <a:pt x="38" y="43"/>
                    <a:pt x="38" y="43"/>
                  </a:cubicBezTo>
                  <a:cubicBezTo>
                    <a:pt x="38" y="43"/>
                    <a:pt x="38" y="43"/>
                    <a:pt x="37" y="43"/>
                  </a:cubicBezTo>
                  <a:cubicBezTo>
                    <a:pt x="37" y="43"/>
                    <a:pt x="37" y="43"/>
                    <a:pt x="37" y="43"/>
                  </a:cubicBezTo>
                  <a:cubicBezTo>
                    <a:pt x="37" y="43"/>
                    <a:pt x="37" y="43"/>
                    <a:pt x="37" y="43"/>
                  </a:cubicBezTo>
                  <a:cubicBezTo>
                    <a:pt x="37" y="43"/>
                    <a:pt x="37" y="43"/>
                    <a:pt x="37" y="43"/>
                  </a:cubicBezTo>
                  <a:close/>
                  <a:moveTo>
                    <a:pt x="36" y="43"/>
                  </a:move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3"/>
                    <a:pt x="36" y="43"/>
                  </a:cubicBezTo>
                  <a:cubicBezTo>
                    <a:pt x="36" y="43"/>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4"/>
                    <a:pt x="36" y="44"/>
                  </a:cubicBezTo>
                  <a:cubicBezTo>
                    <a:pt x="36" y="44"/>
                    <a:pt x="36" y="43"/>
                    <a:pt x="36" y="43"/>
                  </a:cubicBezTo>
                  <a:cubicBezTo>
                    <a:pt x="36" y="43"/>
                    <a:pt x="36" y="43"/>
                    <a:pt x="36" y="43"/>
                  </a:cubicBezTo>
                  <a:cubicBezTo>
                    <a:pt x="36" y="43"/>
                    <a:pt x="36" y="43"/>
                    <a:pt x="36" y="43"/>
                  </a:cubicBezTo>
                  <a:cubicBezTo>
                    <a:pt x="36" y="43"/>
                    <a:pt x="36" y="43"/>
                    <a:pt x="36" y="43"/>
                  </a:cubicBezTo>
                  <a:close/>
                  <a:moveTo>
                    <a:pt x="35" y="43"/>
                  </a:moveTo>
                  <a:cubicBezTo>
                    <a:pt x="35" y="43"/>
                    <a:pt x="35" y="43"/>
                    <a:pt x="35" y="43"/>
                  </a:cubicBezTo>
                  <a:cubicBezTo>
                    <a:pt x="35" y="43"/>
                    <a:pt x="35" y="43"/>
                    <a:pt x="35" y="43"/>
                  </a:cubicBezTo>
                  <a:cubicBezTo>
                    <a:pt x="35" y="43"/>
                    <a:pt x="35" y="43"/>
                    <a:pt x="35" y="43"/>
                  </a:cubicBezTo>
                  <a:cubicBezTo>
                    <a:pt x="35" y="43"/>
                    <a:pt x="35" y="43"/>
                    <a:pt x="35" y="43"/>
                  </a:cubicBezTo>
                  <a:cubicBezTo>
                    <a:pt x="35" y="43"/>
                    <a:pt x="35" y="43"/>
                    <a:pt x="35" y="43"/>
                  </a:cubicBezTo>
                  <a:cubicBezTo>
                    <a:pt x="35" y="43"/>
                    <a:pt x="35" y="43"/>
                    <a:pt x="35" y="43"/>
                  </a:cubicBezTo>
                  <a:cubicBezTo>
                    <a:pt x="35" y="43"/>
                    <a:pt x="35" y="43"/>
                    <a:pt x="35" y="43"/>
                  </a:cubicBezTo>
                  <a:cubicBezTo>
                    <a:pt x="35" y="43"/>
                    <a:pt x="35" y="43"/>
                    <a:pt x="35" y="43"/>
                  </a:cubicBezTo>
                  <a:cubicBezTo>
                    <a:pt x="35" y="43"/>
                    <a:pt x="35" y="43"/>
                    <a:pt x="35" y="43"/>
                  </a:cubicBezTo>
                  <a:cubicBezTo>
                    <a:pt x="35" y="43"/>
                    <a:pt x="35" y="43"/>
                    <a:pt x="35" y="44"/>
                  </a:cubicBezTo>
                  <a:cubicBezTo>
                    <a:pt x="35" y="44"/>
                    <a:pt x="35" y="44"/>
                    <a:pt x="35" y="44"/>
                  </a:cubicBezTo>
                  <a:cubicBezTo>
                    <a:pt x="35" y="44"/>
                    <a:pt x="35" y="44"/>
                    <a:pt x="35" y="44"/>
                  </a:cubicBezTo>
                  <a:cubicBezTo>
                    <a:pt x="35" y="44"/>
                    <a:pt x="35" y="44"/>
                    <a:pt x="35" y="44"/>
                  </a:cubicBezTo>
                  <a:cubicBezTo>
                    <a:pt x="35" y="44"/>
                    <a:pt x="35" y="43"/>
                    <a:pt x="35" y="43"/>
                  </a:cubicBezTo>
                  <a:cubicBezTo>
                    <a:pt x="35" y="43"/>
                    <a:pt x="35" y="43"/>
                    <a:pt x="35" y="43"/>
                  </a:cubicBezTo>
                  <a:cubicBezTo>
                    <a:pt x="35" y="43"/>
                    <a:pt x="35" y="43"/>
                    <a:pt x="35" y="43"/>
                  </a:cubicBezTo>
                  <a:cubicBezTo>
                    <a:pt x="35" y="43"/>
                    <a:pt x="35" y="43"/>
                    <a:pt x="35" y="43"/>
                  </a:cubicBezTo>
                  <a:close/>
                  <a:moveTo>
                    <a:pt x="46" y="42"/>
                  </a:moveTo>
                  <a:cubicBezTo>
                    <a:pt x="46" y="42"/>
                    <a:pt x="46" y="42"/>
                    <a:pt x="46" y="42"/>
                  </a:cubicBezTo>
                  <a:cubicBezTo>
                    <a:pt x="46" y="42"/>
                    <a:pt x="46" y="42"/>
                    <a:pt x="46" y="42"/>
                  </a:cubicBezTo>
                  <a:cubicBezTo>
                    <a:pt x="46" y="42"/>
                    <a:pt x="46" y="42"/>
                    <a:pt x="46" y="42"/>
                  </a:cubicBezTo>
                  <a:cubicBezTo>
                    <a:pt x="46" y="42"/>
                    <a:pt x="46" y="42"/>
                    <a:pt x="46" y="42"/>
                  </a:cubicBezTo>
                  <a:cubicBezTo>
                    <a:pt x="46" y="42"/>
                    <a:pt x="46" y="42"/>
                    <a:pt x="46" y="42"/>
                  </a:cubicBezTo>
                  <a:cubicBezTo>
                    <a:pt x="46" y="42"/>
                    <a:pt x="46" y="42"/>
                    <a:pt x="46" y="42"/>
                  </a:cubicBezTo>
                  <a:cubicBezTo>
                    <a:pt x="46" y="42"/>
                    <a:pt x="46" y="42"/>
                    <a:pt x="46" y="42"/>
                  </a:cubicBezTo>
                  <a:cubicBezTo>
                    <a:pt x="46" y="42"/>
                    <a:pt x="46" y="42"/>
                    <a:pt x="46" y="42"/>
                  </a:cubicBezTo>
                  <a:cubicBezTo>
                    <a:pt x="46" y="42"/>
                    <a:pt x="46" y="42"/>
                    <a:pt x="46" y="42"/>
                  </a:cubicBezTo>
                  <a:cubicBezTo>
                    <a:pt x="46" y="42"/>
                    <a:pt x="46" y="42"/>
                    <a:pt x="46" y="42"/>
                  </a:cubicBezTo>
                  <a:cubicBezTo>
                    <a:pt x="46" y="42"/>
                    <a:pt x="46" y="42"/>
                    <a:pt x="46" y="42"/>
                  </a:cubicBezTo>
                  <a:cubicBezTo>
                    <a:pt x="46" y="42"/>
                    <a:pt x="46" y="42"/>
                    <a:pt x="46" y="42"/>
                  </a:cubicBezTo>
                  <a:cubicBezTo>
                    <a:pt x="46" y="42"/>
                    <a:pt x="46" y="42"/>
                    <a:pt x="46" y="42"/>
                  </a:cubicBezTo>
                  <a:cubicBezTo>
                    <a:pt x="46" y="42"/>
                    <a:pt x="46" y="42"/>
                    <a:pt x="46" y="42"/>
                  </a:cubicBezTo>
                  <a:cubicBezTo>
                    <a:pt x="46" y="42"/>
                    <a:pt x="46" y="42"/>
                    <a:pt x="46" y="42"/>
                  </a:cubicBezTo>
                  <a:cubicBezTo>
                    <a:pt x="46" y="42"/>
                    <a:pt x="46" y="42"/>
                    <a:pt x="46" y="42"/>
                  </a:cubicBezTo>
                  <a:cubicBezTo>
                    <a:pt x="46" y="42"/>
                    <a:pt x="46" y="42"/>
                    <a:pt x="46" y="42"/>
                  </a:cubicBezTo>
                  <a:close/>
                  <a:moveTo>
                    <a:pt x="46" y="44"/>
                  </a:moveTo>
                  <a:cubicBezTo>
                    <a:pt x="46" y="44"/>
                    <a:pt x="46" y="44"/>
                    <a:pt x="46" y="44"/>
                  </a:cubicBezTo>
                  <a:cubicBezTo>
                    <a:pt x="46" y="44"/>
                    <a:pt x="46" y="44"/>
                    <a:pt x="46" y="44"/>
                  </a:cubicBezTo>
                  <a:cubicBezTo>
                    <a:pt x="46" y="44"/>
                    <a:pt x="46" y="44"/>
                    <a:pt x="46" y="44"/>
                  </a:cubicBezTo>
                  <a:cubicBezTo>
                    <a:pt x="46" y="44"/>
                    <a:pt x="46" y="44"/>
                    <a:pt x="46" y="44"/>
                  </a:cubicBezTo>
                  <a:cubicBezTo>
                    <a:pt x="46" y="44"/>
                    <a:pt x="46" y="44"/>
                    <a:pt x="46" y="44"/>
                  </a:cubicBezTo>
                  <a:cubicBezTo>
                    <a:pt x="46" y="44"/>
                    <a:pt x="46" y="44"/>
                    <a:pt x="46" y="44"/>
                  </a:cubicBezTo>
                  <a:cubicBezTo>
                    <a:pt x="46" y="44"/>
                    <a:pt x="46" y="44"/>
                    <a:pt x="46" y="44"/>
                  </a:cubicBezTo>
                  <a:cubicBezTo>
                    <a:pt x="46" y="44"/>
                    <a:pt x="46" y="44"/>
                    <a:pt x="46" y="44"/>
                  </a:cubicBezTo>
                  <a:cubicBezTo>
                    <a:pt x="46" y="44"/>
                    <a:pt x="46" y="44"/>
                    <a:pt x="46" y="44"/>
                  </a:cubicBezTo>
                  <a:cubicBezTo>
                    <a:pt x="46" y="44"/>
                    <a:pt x="46" y="44"/>
                    <a:pt x="46" y="44"/>
                  </a:cubicBezTo>
                  <a:cubicBezTo>
                    <a:pt x="46" y="44"/>
                    <a:pt x="46" y="44"/>
                    <a:pt x="46" y="44"/>
                  </a:cubicBezTo>
                  <a:cubicBezTo>
                    <a:pt x="46" y="44"/>
                    <a:pt x="47" y="44"/>
                    <a:pt x="46" y="44"/>
                  </a:cubicBezTo>
                  <a:cubicBezTo>
                    <a:pt x="46" y="44"/>
                    <a:pt x="46" y="44"/>
                    <a:pt x="46" y="44"/>
                  </a:cubicBezTo>
                  <a:cubicBezTo>
                    <a:pt x="46" y="44"/>
                    <a:pt x="46" y="44"/>
                    <a:pt x="46" y="44"/>
                  </a:cubicBezTo>
                  <a:cubicBezTo>
                    <a:pt x="46" y="44"/>
                    <a:pt x="46" y="44"/>
                    <a:pt x="46" y="44"/>
                  </a:cubicBezTo>
                  <a:cubicBezTo>
                    <a:pt x="46" y="44"/>
                    <a:pt x="46" y="44"/>
                    <a:pt x="46" y="44"/>
                  </a:cubicBezTo>
                  <a:cubicBezTo>
                    <a:pt x="46" y="44"/>
                    <a:pt x="46" y="44"/>
                    <a:pt x="46" y="44"/>
                  </a:cubicBezTo>
                  <a:close/>
                </a:path>
              </a:pathLst>
            </a:custGeom>
            <a:solidFill>
              <a:schemeClr val="dk2">
                <a:lumMod val="100000"/>
              </a:schemeClr>
            </a:solidFill>
            <a:ln>
              <a:noFill/>
            </a:ln>
          </p:spPr>
          <p:txBody>
            <a:bodyPr vert="horz" wrap="square" lIns="121920" tIns="60960" rIns="121920" bIns="6096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24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grpSp>
      <p:grpSp>
        <p:nvGrpSpPr>
          <p:cNvPr id="60" name="Group 1_1"/>
          <p:cNvGrpSpPr/>
          <p:nvPr/>
        </p:nvGrpSpPr>
        <p:grpSpPr>
          <a:xfrm>
            <a:off x="-3388115" y="-3953034"/>
            <a:ext cx="6815335" cy="5162551"/>
            <a:chOff x="-3388115" y="-3953034"/>
            <a:chExt cx="6815335" cy="5162551"/>
          </a:xfrm>
        </p:grpSpPr>
        <p:grpSp>
          <p:nvGrpSpPr>
            <p:cNvPr id="61" name="组合 60"/>
            <p:cNvGrpSpPr/>
            <p:nvPr/>
          </p:nvGrpSpPr>
          <p:grpSpPr>
            <a:xfrm>
              <a:off x="-3388115" y="-3953034"/>
              <a:ext cx="5509195" cy="5162551"/>
              <a:chOff x="9432402" y="-3331242"/>
              <a:chExt cx="5509195" cy="5162551"/>
            </a:xfrm>
          </p:grpSpPr>
          <p:sp>
            <p:nvSpPr>
              <p:cNvPr id="64" name="椭圆 63"/>
              <p:cNvSpPr/>
              <p:nvPr/>
            </p:nvSpPr>
            <p:spPr>
              <a:xfrm>
                <a:off x="9679725" y="-3331242"/>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65" name="椭圆 64"/>
              <p:cNvSpPr/>
              <p:nvPr/>
            </p:nvSpPr>
            <p:spPr>
              <a:xfrm>
                <a:off x="10538140" y="-3268830"/>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66" name="椭圆 65"/>
              <p:cNvSpPr/>
              <p:nvPr/>
            </p:nvSpPr>
            <p:spPr>
              <a:xfrm>
                <a:off x="9432402" y="-2950945"/>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67" name="椭圆 66"/>
              <p:cNvSpPr/>
              <p:nvPr/>
            </p:nvSpPr>
            <p:spPr>
              <a:xfrm>
                <a:off x="10196064" y="-2808701"/>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68" name="椭圆 67"/>
              <p:cNvSpPr/>
              <p:nvPr/>
            </p:nvSpPr>
            <p:spPr>
              <a:xfrm>
                <a:off x="10021801" y="-2572148"/>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grpSp>
        <p:sp>
          <p:nvSpPr>
            <p:cNvPr id="62" name="文本框 4"/>
            <p:cNvSpPr txBox="1"/>
            <p:nvPr/>
          </p:nvSpPr>
          <p:spPr>
            <a:xfrm>
              <a:off x="885373" y="351333"/>
              <a:ext cx="2541847" cy="646331"/>
            </a:xfrm>
            <a:prstGeom prst="rect">
              <a:avLst/>
            </a:prstGeom>
            <a:noFill/>
          </p:spPr>
          <p:txBody>
            <a:bodyPr wrap="square" rtlCol="0">
              <a:spAutoFit/>
            </a:bodyPr>
            <a:lstStyle/>
            <a:p>
              <a:pPr lvl="0" algn="ctr">
                <a:defRPr/>
              </a:pPr>
              <a:r>
                <a:rPr lang="zh-CN" altLang="en-US" sz="3600" i="1" dirty="0">
                  <a:solidFill>
                    <a:srgbClr val="C00000"/>
                  </a:solid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rPr>
                <a:t>输入标题</a:t>
              </a:r>
              <a:endParaRPr lang="zh-CN" altLang="en-US" sz="3600" i="1" dirty="0">
                <a:solidFill>
                  <a:srgbClr val="C00000"/>
                </a:solid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endParaRPr>
            </a:p>
          </p:txBody>
        </p:sp>
        <p:sp>
          <p:nvSpPr>
            <p:cNvPr id="63" name="文本框 4"/>
            <p:cNvSpPr txBox="1"/>
            <p:nvPr/>
          </p:nvSpPr>
          <p:spPr>
            <a:xfrm>
              <a:off x="850156" y="468877"/>
              <a:ext cx="2541847" cy="646331"/>
            </a:xfrm>
            <a:prstGeom prst="rect">
              <a:avLst/>
            </a:prstGeom>
            <a:noFill/>
          </p:spPr>
          <p:txBody>
            <a:bodyPr wrap="square" rtlCol="0">
              <a:spAutoFit/>
            </a:bodyPr>
            <a:lstStyle/>
            <a:p>
              <a:pPr lvl="0" algn="ctr">
                <a:defRPr/>
              </a:pPr>
              <a:r>
                <a:rPr lang="zh-CN" altLang="en-US" sz="3600" i="1" dirty="0">
                  <a:ln w="19050">
                    <a:gradFill>
                      <a:gsLst>
                        <a:gs pos="78000">
                          <a:schemeClr val="tx2"/>
                        </a:gs>
                        <a:gs pos="70000">
                          <a:schemeClr val="tx2">
                            <a:alpha val="0"/>
                          </a:schemeClr>
                        </a:gs>
                      </a:gsLst>
                      <a:lin ang="5400000" scaled="1"/>
                    </a:gradFill>
                  </a:ln>
                  <a:no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rPr>
                <a:t>输入标题</a:t>
              </a:r>
              <a:endParaRPr lang="zh-CN" altLang="en-US" sz="3600" i="1" dirty="0">
                <a:ln w="19050">
                  <a:gradFill>
                    <a:gsLst>
                      <a:gs pos="78000">
                        <a:schemeClr val="tx2"/>
                      </a:gs>
                      <a:gs pos="70000">
                        <a:schemeClr val="tx2">
                          <a:alpha val="0"/>
                        </a:schemeClr>
                      </a:gs>
                    </a:gsLst>
                    <a:lin ang="5400000" scaled="1"/>
                  </a:gradFill>
                </a:ln>
                <a:no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0-#ppt_w/2"/>
                                          </p:val>
                                        </p:tav>
                                        <p:tav tm="100000">
                                          <p:val>
                                            <p:strVal val="#ppt_x"/>
                                          </p:val>
                                        </p:tav>
                                      </p:tavLst>
                                    </p:anim>
                                    <p:anim calcmode="lin" valueType="num">
                                      <p:cBhvr additive="base">
                                        <p:cTn id="16" dur="1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0-#ppt_w/2"/>
                                          </p:val>
                                        </p:tav>
                                        <p:tav tm="100000">
                                          <p:val>
                                            <p:strVal val="#ppt_x"/>
                                          </p:val>
                                        </p:tav>
                                      </p:tavLst>
                                    </p:anim>
                                    <p:anim calcmode="lin" valueType="num">
                                      <p:cBhvr additive="base">
                                        <p:cTn id="20" dur="10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0-#ppt_w/2"/>
                                          </p:val>
                                        </p:tav>
                                        <p:tav tm="100000">
                                          <p:val>
                                            <p:strVal val="#ppt_x"/>
                                          </p:val>
                                        </p:tav>
                                      </p:tavLst>
                                    </p:anim>
                                    <p:anim calcmode="lin" valueType="num">
                                      <p:cBhvr additive="base">
                                        <p:cTn id="28" dur="1000" fill="hold"/>
                                        <p:tgtEl>
                                          <p:spTgt spid="2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1000" fill="hold"/>
                                        <p:tgtEl>
                                          <p:spTgt spid="21"/>
                                        </p:tgtEl>
                                        <p:attrNameLst>
                                          <p:attrName>ppt_x</p:attrName>
                                        </p:attrNameLst>
                                      </p:cBhvr>
                                      <p:tavLst>
                                        <p:tav tm="0">
                                          <p:val>
                                            <p:strVal val="0-#ppt_w/2"/>
                                          </p:val>
                                        </p:tav>
                                        <p:tav tm="100000">
                                          <p:val>
                                            <p:strVal val="#ppt_x"/>
                                          </p:val>
                                        </p:tav>
                                      </p:tavLst>
                                    </p:anim>
                                    <p:anim calcmode="lin" valueType="num">
                                      <p:cBhvr additive="base">
                                        <p:cTn id="32" dur="1000" fill="hold"/>
                                        <p:tgtEl>
                                          <p:spTgt spid="2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1000" fill="hold"/>
                                        <p:tgtEl>
                                          <p:spTgt spid="22"/>
                                        </p:tgtEl>
                                        <p:attrNameLst>
                                          <p:attrName>ppt_x</p:attrName>
                                        </p:attrNameLst>
                                      </p:cBhvr>
                                      <p:tavLst>
                                        <p:tav tm="0">
                                          <p:val>
                                            <p:strVal val="0-#ppt_w/2"/>
                                          </p:val>
                                        </p:tav>
                                        <p:tav tm="100000">
                                          <p:val>
                                            <p:strVal val="#ppt_x"/>
                                          </p:val>
                                        </p:tav>
                                      </p:tavLst>
                                    </p:anim>
                                    <p:anim calcmode="lin" valueType="num">
                                      <p:cBhvr additive="base">
                                        <p:cTn id="36" dur="1000" fill="hold"/>
                                        <p:tgtEl>
                                          <p:spTgt spid="2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1000" fill="hold"/>
                                        <p:tgtEl>
                                          <p:spTgt spid="23"/>
                                        </p:tgtEl>
                                        <p:attrNameLst>
                                          <p:attrName>ppt_x</p:attrName>
                                        </p:attrNameLst>
                                      </p:cBhvr>
                                      <p:tavLst>
                                        <p:tav tm="0">
                                          <p:val>
                                            <p:strVal val="0-#ppt_w/2"/>
                                          </p:val>
                                        </p:tav>
                                        <p:tav tm="100000">
                                          <p:val>
                                            <p:strVal val="#ppt_x"/>
                                          </p:val>
                                        </p:tav>
                                      </p:tavLst>
                                    </p:anim>
                                    <p:anim calcmode="lin" valueType="num">
                                      <p:cBhvr additive="base">
                                        <p:cTn id="40" dur="1000" fill="hold"/>
                                        <p:tgtEl>
                                          <p:spTgt spid="23"/>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1000" fill="hold"/>
                                        <p:tgtEl>
                                          <p:spTgt spid="24"/>
                                        </p:tgtEl>
                                        <p:attrNameLst>
                                          <p:attrName>ppt_x</p:attrName>
                                        </p:attrNameLst>
                                      </p:cBhvr>
                                      <p:tavLst>
                                        <p:tav tm="0">
                                          <p:val>
                                            <p:strVal val="0-#ppt_w/2"/>
                                          </p:val>
                                        </p:tav>
                                        <p:tav tm="100000">
                                          <p:val>
                                            <p:strVal val="#ppt_x"/>
                                          </p:val>
                                        </p:tav>
                                      </p:tavLst>
                                    </p:anim>
                                    <p:anim calcmode="lin" valueType="num">
                                      <p:cBhvr additive="base">
                                        <p:cTn id="44" dur="1000" fill="hold"/>
                                        <p:tgtEl>
                                          <p:spTgt spid="2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1000" fill="hold"/>
                                        <p:tgtEl>
                                          <p:spTgt spid="25"/>
                                        </p:tgtEl>
                                        <p:attrNameLst>
                                          <p:attrName>ppt_x</p:attrName>
                                        </p:attrNameLst>
                                      </p:cBhvr>
                                      <p:tavLst>
                                        <p:tav tm="0">
                                          <p:val>
                                            <p:strVal val="0-#ppt_w/2"/>
                                          </p:val>
                                        </p:tav>
                                        <p:tav tm="100000">
                                          <p:val>
                                            <p:strVal val="#ppt_x"/>
                                          </p:val>
                                        </p:tav>
                                      </p:tavLst>
                                    </p:anim>
                                    <p:anim calcmode="lin" valueType="num">
                                      <p:cBhvr additive="base">
                                        <p:cTn id="48" dur="1000" fill="hold"/>
                                        <p:tgtEl>
                                          <p:spTgt spid="25"/>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1000" fill="hold"/>
                                        <p:tgtEl>
                                          <p:spTgt spid="26"/>
                                        </p:tgtEl>
                                        <p:attrNameLst>
                                          <p:attrName>ppt_x</p:attrName>
                                        </p:attrNameLst>
                                      </p:cBhvr>
                                      <p:tavLst>
                                        <p:tav tm="0">
                                          <p:val>
                                            <p:strVal val="0-#ppt_w/2"/>
                                          </p:val>
                                        </p:tav>
                                        <p:tav tm="100000">
                                          <p:val>
                                            <p:strVal val="#ppt_x"/>
                                          </p:val>
                                        </p:tav>
                                      </p:tavLst>
                                    </p:anim>
                                    <p:anim calcmode="lin" valueType="num">
                                      <p:cBhvr additive="base">
                                        <p:cTn id="52" dur="1000" fill="hold"/>
                                        <p:tgtEl>
                                          <p:spTgt spid="26"/>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1000" fill="hold"/>
                                        <p:tgtEl>
                                          <p:spTgt spid="27"/>
                                        </p:tgtEl>
                                        <p:attrNameLst>
                                          <p:attrName>ppt_x</p:attrName>
                                        </p:attrNameLst>
                                      </p:cBhvr>
                                      <p:tavLst>
                                        <p:tav tm="0">
                                          <p:val>
                                            <p:strVal val="0-#ppt_w/2"/>
                                          </p:val>
                                        </p:tav>
                                        <p:tav tm="100000">
                                          <p:val>
                                            <p:strVal val="#ppt_x"/>
                                          </p:val>
                                        </p:tav>
                                      </p:tavLst>
                                    </p:anim>
                                    <p:anim calcmode="lin" valueType="num">
                                      <p:cBhvr additive="base">
                                        <p:cTn id="56" dur="1000" fill="hold"/>
                                        <p:tgtEl>
                                          <p:spTgt spid="27"/>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1000" fill="hold"/>
                                        <p:tgtEl>
                                          <p:spTgt spid="28"/>
                                        </p:tgtEl>
                                        <p:attrNameLst>
                                          <p:attrName>ppt_x</p:attrName>
                                        </p:attrNameLst>
                                      </p:cBhvr>
                                      <p:tavLst>
                                        <p:tav tm="0">
                                          <p:val>
                                            <p:strVal val="0-#ppt_w/2"/>
                                          </p:val>
                                        </p:tav>
                                        <p:tav tm="100000">
                                          <p:val>
                                            <p:strVal val="#ppt_x"/>
                                          </p:val>
                                        </p:tav>
                                      </p:tavLst>
                                    </p:anim>
                                    <p:anim calcmode="lin" valueType="num">
                                      <p:cBhvr additive="base">
                                        <p:cTn id="60" dur="1000" fill="hold"/>
                                        <p:tgtEl>
                                          <p:spTgt spid="28"/>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1000" fill="hold"/>
                                        <p:tgtEl>
                                          <p:spTgt spid="29"/>
                                        </p:tgtEl>
                                        <p:attrNameLst>
                                          <p:attrName>ppt_x</p:attrName>
                                        </p:attrNameLst>
                                      </p:cBhvr>
                                      <p:tavLst>
                                        <p:tav tm="0">
                                          <p:val>
                                            <p:strVal val="0-#ppt_w/2"/>
                                          </p:val>
                                        </p:tav>
                                        <p:tav tm="100000">
                                          <p:val>
                                            <p:strVal val="#ppt_x"/>
                                          </p:val>
                                        </p:tav>
                                      </p:tavLst>
                                    </p:anim>
                                    <p:anim calcmode="lin" valueType="num">
                                      <p:cBhvr additive="base">
                                        <p:cTn id="64" dur="1000" fill="hold"/>
                                        <p:tgtEl>
                                          <p:spTgt spid="29"/>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1000" fill="hold"/>
                                        <p:tgtEl>
                                          <p:spTgt spid="30"/>
                                        </p:tgtEl>
                                        <p:attrNameLst>
                                          <p:attrName>ppt_x</p:attrName>
                                        </p:attrNameLst>
                                      </p:cBhvr>
                                      <p:tavLst>
                                        <p:tav tm="0">
                                          <p:val>
                                            <p:strVal val="0-#ppt_w/2"/>
                                          </p:val>
                                        </p:tav>
                                        <p:tav tm="100000">
                                          <p:val>
                                            <p:strVal val="#ppt_x"/>
                                          </p:val>
                                        </p:tav>
                                      </p:tavLst>
                                    </p:anim>
                                    <p:anim calcmode="lin" valueType="num">
                                      <p:cBhvr additive="base">
                                        <p:cTn id="68" dur="1000" fill="hold"/>
                                        <p:tgtEl>
                                          <p:spTgt spid="30"/>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0" fill="hold"/>
                                        <p:tgtEl>
                                          <p:spTgt spid="35"/>
                                        </p:tgtEl>
                                        <p:attrNameLst>
                                          <p:attrName>ppt_x</p:attrName>
                                        </p:attrNameLst>
                                      </p:cBhvr>
                                      <p:tavLst>
                                        <p:tav tm="0">
                                          <p:val>
                                            <p:strVal val="0-#ppt_w/2"/>
                                          </p:val>
                                        </p:tav>
                                        <p:tav tm="100000">
                                          <p:val>
                                            <p:strVal val="#ppt_x"/>
                                          </p:val>
                                        </p:tav>
                                      </p:tavLst>
                                    </p:anim>
                                    <p:anim calcmode="lin" valueType="num">
                                      <p:cBhvr additive="base">
                                        <p:cTn id="72" dur="1000" fill="hold"/>
                                        <p:tgtEl>
                                          <p:spTgt spid="35"/>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1000" fill="hold"/>
                                        <p:tgtEl>
                                          <p:spTgt spid="40"/>
                                        </p:tgtEl>
                                        <p:attrNameLst>
                                          <p:attrName>ppt_x</p:attrName>
                                        </p:attrNameLst>
                                      </p:cBhvr>
                                      <p:tavLst>
                                        <p:tav tm="0">
                                          <p:val>
                                            <p:strVal val="0-#ppt_w/2"/>
                                          </p:val>
                                        </p:tav>
                                        <p:tav tm="100000">
                                          <p:val>
                                            <p:strVal val="#ppt_x"/>
                                          </p:val>
                                        </p:tav>
                                      </p:tavLst>
                                    </p:anim>
                                    <p:anim calcmode="lin" valueType="num">
                                      <p:cBhvr additive="base">
                                        <p:cTn id="76" dur="1000" fill="hold"/>
                                        <p:tgtEl>
                                          <p:spTgt spid="40"/>
                                        </p:tgtEl>
                                        <p:attrNameLst>
                                          <p:attrName>ppt_y</p:attrName>
                                        </p:attrNameLst>
                                      </p:cBhvr>
                                      <p:tavLst>
                                        <p:tav tm="0">
                                          <p:val>
                                            <p:strVal val="#ppt_y"/>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1000" fill="hold"/>
                                        <p:tgtEl>
                                          <p:spTgt spid="45"/>
                                        </p:tgtEl>
                                        <p:attrNameLst>
                                          <p:attrName>ppt_x</p:attrName>
                                        </p:attrNameLst>
                                      </p:cBhvr>
                                      <p:tavLst>
                                        <p:tav tm="0">
                                          <p:val>
                                            <p:strVal val="0-#ppt_w/2"/>
                                          </p:val>
                                        </p:tav>
                                        <p:tav tm="100000">
                                          <p:val>
                                            <p:strVal val="#ppt_x"/>
                                          </p:val>
                                        </p:tav>
                                      </p:tavLst>
                                    </p:anim>
                                    <p:anim calcmode="lin" valueType="num">
                                      <p:cBhvr additive="base">
                                        <p:cTn id="80" dur="1000" fill="hold"/>
                                        <p:tgtEl>
                                          <p:spTgt spid="45"/>
                                        </p:tgtEl>
                                        <p:attrNameLst>
                                          <p:attrName>ppt_y</p:attrName>
                                        </p:attrNameLst>
                                      </p:cBhvr>
                                      <p:tavLst>
                                        <p:tav tm="0">
                                          <p:val>
                                            <p:strVal val="#ppt_y"/>
                                          </p:val>
                                        </p:tav>
                                        <p:tav tm="100000">
                                          <p:val>
                                            <p:strVal val="#ppt_y"/>
                                          </p:val>
                                        </p:tav>
                                      </p:tavLst>
                                    </p:anim>
                                  </p:childTnLst>
                                </p:cTn>
                              </p:par>
                              <p:par>
                                <p:cTn id="81" presetID="2" presetClass="entr" presetSubtype="8" fill="hold" nodeType="withEffect">
                                  <p:stCondLst>
                                    <p:cond delay="0"/>
                                  </p:stCondLst>
                                  <p:childTnLst>
                                    <p:set>
                                      <p:cBhvr>
                                        <p:cTn id="82" dur="1" fill="hold">
                                          <p:stCondLst>
                                            <p:cond delay="0"/>
                                          </p:stCondLst>
                                        </p:cTn>
                                        <p:tgtEl>
                                          <p:spTgt spid="50"/>
                                        </p:tgtEl>
                                        <p:attrNameLst>
                                          <p:attrName>style.visibility</p:attrName>
                                        </p:attrNameLst>
                                      </p:cBhvr>
                                      <p:to>
                                        <p:strVal val="visible"/>
                                      </p:to>
                                    </p:set>
                                    <p:anim calcmode="lin" valueType="num">
                                      <p:cBhvr additive="base">
                                        <p:cTn id="83" dur="1000" fill="hold"/>
                                        <p:tgtEl>
                                          <p:spTgt spid="50"/>
                                        </p:tgtEl>
                                        <p:attrNameLst>
                                          <p:attrName>ppt_x</p:attrName>
                                        </p:attrNameLst>
                                      </p:cBhvr>
                                      <p:tavLst>
                                        <p:tav tm="0">
                                          <p:val>
                                            <p:strVal val="0-#ppt_w/2"/>
                                          </p:val>
                                        </p:tav>
                                        <p:tav tm="100000">
                                          <p:val>
                                            <p:strVal val="#ppt_x"/>
                                          </p:val>
                                        </p:tav>
                                      </p:tavLst>
                                    </p:anim>
                                    <p:anim calcmode="lin" valueType="num">
                                      <p:cBhvr additive="base">
                                        <p:cTn id="84" dur="10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下箭头 11"/>
          <p:cNvSpPr/>
          <p:nvPr/>
        </p:nvSpPr>
        <p:spPr>
          <a:xfrm rot="4368884">
            <a:off x="4955174" y="1660404"/>
            <a:ext cx="1294538" cy="2450570"/>
          </a:xfrm>
          <a:custGeom>
            <a:avLst/>
            <a:gdLst>
              <a:gd name="connsiteX0" fmla="*/ 0 w 720080"/>
              <a:gd name="connsiteY0" fmla="*/ 2808312 h 3168352"/>
              <a:gd name="connsiteX1" fmla="*/ 180020 w 720080"/>
              <a:gd name="connsiteY1" fmla="*/ 2808312 h 3168352"/>
              <a:gd name="connsiteX2" fmla="*/ 180020 w 720080"/>
              <a:gd name="connsiteY2" fmla="*/ 0 h 3168352"/>
              <a:gd name="connsiteX3" fmla="*/ 540060 w 720080"/>
              <a:gd name="connsiteY3" fmla="*/ 0 h 3168352"/>
              <a:gd name="connsiteX4" fmla="*/ 540060 w 720080"/>
              <a:gd name="connsiteY4" fmla="*/ 2808312 h 3168352"/>
              <a:gd name="connsiteX5" fmla="*/ 720080 w 720080"/>
              <a:gd name="connsiteY5" fmla="*/ 2808312 h 3168352"/>
              <a:gd name="connsiteX6" fmla="*/ 360040 w 720080"/>
              <a:gd name="connsiteY6" fmla="*/ 3168352 h 3168352"/>
              <a:gd name="connsiteX7" fmla="*/ 0 w 720080"/>
              <a:gd name="connsiteY7" fmla="*/ 2808312 h 3168352"/>
              <a:gd name="connsiteX0-1" fmla="*/ 0 w 720080"/>
              <a:gd name="connsiteY0-2" fmla="*/ 2808312 h 3168352"/>
              <a:gd name="connsiteX1-3" fmla="*/ 180020 w 720080"/>
              <a:gd name="connsiteY1-4" fmla="*/ 2808312 h 3168352"/>
              <a:gd name="connsiteX2-5" fmla="*/ 540060 w 720080"/>
              <a:gd name="connsiteY2-6" fmla="*/ 0 h 3168352"/>
              <a:gd name="connsiteX3-7" fmla="*/ 540060 w 720080"/>
              <a:gd name="connsiteY3-8" fmla="*/ 2808312 h 3168352"/>
              <a:gd name="connsiteX4-9" fmla="*/ 720080 w 720080"/>
              <a:gd name="connsiteY4-10" fmla="*/ 2808312 h 3168352"/>
              <a:gd name="connsiteX5-11" fmla="*/ 360040 w 720080"/>
              <a:gd name="connsiteY5-12" fmla="*/ 3168352 h 3168352"/>
              <a:gd name="connsiteX6-13" fmla="*/ 0 w 720080"/>
              <a:gd name="connsiteY6-14" fmla="*/ 2808312 h 3168352"/>
              <a:gd name="connsiteX0-15" fmla="*/ 0 w 720080"/>
              <a:gd name="connsiteY0-16" fmla="*/ 2808312 h 3168352"/>
              <a:gd name="connsiteX1-17" fmla="*/ 180020 w 720080"/>
              <a:gd name="connsiteY1-18" fmla="*/ 2808312 h 3168352"/>
              <a:gd name="connsiteX2-19" fmla="*/ 540060 w 720080"/>
              <a:gd name="connsiteY2-20" fmla="*/ 0 h 3168352"/>
              <a:gd name="connsiteX3-21" fmla="*/ 540060 w 720080"/>
              <a:gd name="connsiteY3-22" fmla="*/ 2808312 h 3168352"/>
              <a:gd name="connsiteX4-23" fmla="*/ 720080 w 720080"/>
              <a:gd name="connsiteY4-24" fmla="*/ 2808312 h 3168352"/>
              <a:gd name="connsiteX5-25" fmla="*/ 360040 w 720080"/>
              <a:gd name="connsiteY5-26" fmla="*/ 3168352 h 3168352"/>
              <a:gd name="connsiteX6-27" fmla="*/ 0 w 720080"/>
              <a:gd name="connsiteY6-28" fmla="*/ 2808312 h 3168352"/>
              <a:gd name="connsiteX0-29" fmla="*/ 0 w 720080"/>
              <a:gd name="connsiteY0-30" fmla="*/ 2808312 h 3168352"/>
              <a:gd name="connsiteX1-31" fmla="*/ 180020 w 720080"/>
              <a:gd name="connsiteY1-32" fmla="*/ 2808312 h 3168352"/>
              <a:gd name="connsiteX2-33" fmla="*/ 540060 w 720080"/>
              <a:gd name="connsiteY2-34" fmla="*/ 0 h 3168352"/>
              <a:gd name="connsiteX3-35" fmla="*/ 540060 w 720080"/>
              <a:gd name="connsiteY3-36" fmla="*/ 2808312 h 3168352"/>
              <a:gd name="connsiteX4-37" fmla="*/ 720080 w 720080"/>
              <a:gd name="connsiteY4-38" fmla="*/ 2808312 h 3168352"/>
              <a:gd name="connsiteX5-39" fmla="*/ 360040 w 720080"/>
              <a:gd name="connsiteY5-40" fmla="*/ 3168352 h 3168352"/>
              <a:gd name="connsiteX6-41" fmla="*/ 0 w 720080"/>
              <a:gd name="connsiteY6-42" fmla="*/ 2808312 h 3168352"/>
              <a:gd name="connsiteX0-43" fmla="*/ 0 w 720080"/>
              <a:gd name="connsiteY0-44" fmla="*/ 2808312 h 3168352"/>
              <a:gd name="connsiteX1-45" fmla="*/ 180020 w 720080"/>
              <a:gd name="connsiteY1-46" fmla="*/ 2808312 h 3168352"/>
              <a:gd name="connsiteX2-47" fmla="*/ 540060 w 720080"/>
              <a:gd name="connsiteY2-48" fmla="*/ 0 h 3168352"/>
              <a:gd name="connsiteX3-49" fmla="*/ 540060 w 720080"/>
              <a:gd name="connsiteY3-50" fmla="*/ 2808312 h 3168352"/>
              <a:gd name="connsiteX4-51" fmla="*/ 720080 w 720080"/>
              <a:gd name="connsiteY4-52" fmla="*/ 2808312 h 3168352"/>
              <a:gd name="connsiteX5-53" fmla="*/ 360040 w 720080"/>
              <a:gd name="connsiteY5-54" fmla="*/ 3168352 h 3168352"/>
              <a:gd name="connsiteX6-55" fmla="*/ 0 w 720080"/>
              <a:gd name="connsiteY6-56" fmla="*/ 2808312 h 3168352"/>
              <a:gd name="connsiteX0-57" fmla="*/ 0 w 720080"/>
              <a:gd name="connsiteY0-58" fmla="*/ 2808312 h 3168352"/>
              <a:gd name="connsiteX1-59" fmla="*/ 180020 w 720080"/>
              <a:gd name="connsiteY1-60" fmla="*/ 2808312 h 3168352"/>
              <a:gd name="connsiteX2-61" fmla="*/ 540060 w 720080"/>
              <a:gd name="connsiteY2-62" fmla="*/ 0 h 3168352"/>
              <a:gd name="connsiteX3-63" fmla="*/ 540060 w 720080"/>
              <a:gd name="connsiteY3-64" fmla="*/ 2808312 h 3168352"/>
              <a:gd name="connsiteX4-65" fmla="*/ 720080 w 720080"/>
              <a:gd name="connsiteY4-66" fmla="*/ 2808312 h 3168352"/>
              <a:gd name="connsiteX5-67" fmla="*/ 360040 w 720080"/>
              <a:gd name="connsiteY5-68" fmla="*/ 3168352 h 3168352"/>
              <a:gd name="connsiteX6-69" fmla="*/ 0 w 720080"/>
              <a:gd name="connsiteY6-70" fmla="*/ 2808312 h 3168352"/>
              <a:gd name="connsiteX0-71" fmla="*/ 0 w 720080"/>
              <a:gd name="connsiteY0-72" fmla="*/ 2808312 h 3168352"/>
              <a:gd name="connsiteX1-73" fmla="*/ 180020 w 720080"/>
              <a:gd name="connsiteY1-74" fmla="*/ 2808312 h 3168352"/>
              <a:gd name="connsiteX2-75" fmla="*/ 540060 w 720080"/>
              <a:gd name="connsiteY2-76" fmla="*/ 0 h 3168352"/>
              <a:gd name="connsiteX3-77" fmla="*/ 540060 w 720080"/>
              <a:gd name="connsiteY3-78" fmla="*/ 2808312 h 3168352"/>
              <a:gd name="connsiteX4-79" fmla="*/ 720080 w 720080"/>
              <a:gd name="connsiteY4-80" fmla="*/ 2808312 h 3168352"/>
              <a:gd name="connsiteX5-81" fmla="*/ 360040 w 720080"/>
              <a:gd name="connsiteY5-82" fmla="*/ 3168352 h 3168352"/>
              <a:gd name="connsiteX6-83" fmla="*/ 0 w 720080"/>
              <a:gd name="connsiteY6-84" fmla="*/ 2808312 h 3168352"/>
              <a:gd name="connsiteX0-85" fmla="*/ 0 w 720080"/>
              <a:gd name="connsiteY0-86" fmla="*/ 2808312 h 3168352"/>
              <a:gd name="connsiteX1-87" fmla="*/ 180020 w 720080"/>
              <a:gd name="connsiteY1-88" fmla="*/ 2808312 h 3168352"/>
              <a:gd name="connsiteX2-89" fmla="*/ 540060 w 720080"/>
              <a:gd name="connsiteY2-90" fmla="*/ 0 h 3168352"/>
              <a:gd name="connsiteX3-91" fmla="*/ 540060 w 720080"/>
              <a:gd name="connsiteY3-92" fmla="*/ 2808312 h 3168352"/>
              <a:gd name="connsiteX4-93" fmla="*/ 720080 w 720080"/>
              <a:gd name="connsiteY4-94" fmla="*/ 2808312 h 3168352"/>
              <a:gd name="connsiteX5-95" fmla="*/ 360040 w 720080"/>
              <a:gd name="connsiteY5-96" fmla="*/ 3168352 h 3168352"/>
              <a:gd name="connsiteX6-97" fmla="*/ 0 w 720080"/>
              <a:gd name="connsiteY6-98" fmla="*/ 2808312 h 3168352"/>
              <a:gd name="connsiteX0-99" fmla="*/ 0 w 720080"/>
              <a:gd name="connsiteY0-100" fmla="*/ 2808312 h 3168352"/>
              <a:gd name="connsiteX1-101" fmla="*/ 180020 w 720080"/>
              <a:gd name="connsiteY1-102" fmla="*/ 2808312 h 3168352"/>
              <a:gd name="connsiteX2-103" fmla="*/ 540060 w 720080"/>
              <a:gd name="connsiteY2-104" fmla="*/ 0 h 3168352"/>
              <a:gd name="connsiteX3-105" fmla="*/ 540060 w 720080"/>
              <a:gd name="connsiteY3-106" fmla="*/ 2808312 h 3168352"/>
              <a:gd name="connsiteX4-107" fmla="*/ 720080 w 720080"/>
              <a:gd name="connsiteY4-108" fmla="*/ 2808312 h 3168352"/>
              <a:gd name="connsiteX5-109" fmla="*/ 360040 w 720080"/>
              <a:gd name="connsiteY5-110" fmla="*/ 3168352 h 3168352"/>
              <a:gd name="connsiteX6-111" fmla="*/ 0 w 720080"/>
              <a:gd name="connsiteY6-112" fmla="*/ 2808312 h 3168352"/>
              <a:gd name="connsiteX0-113" fmla="*/ 0 w 752331"/>
              <a:gd name="connsiteY0-114" fmla="*/ 3085897 h 3445937"/>
              <a:gd name="connsiteX1-115" fmla="*/ 180020 w 752331"/>
              <a:gd name="connsiteY1-116" fmla="*/ 3085897 h 3445937"/>
              <a:gd name="connsiteX2-117" fmla="*/ 752331 w 752331"/>
              <a:gd name="connsiteY2-118" fmla="*/ 0 h 3445937"/>
              <a:gd name="connsiteX3-119" fmla="*/ 540060 w 752331"/>
              <a:gd name="connsiteY3-120" fmla="*/ 3085897 h 3445937"/>
              <a:gd name="connsiteX4-121" fmla="*/ 720080 w 752331"/>
              <a:gd name="connsiteY4-122" fmla="*/ 3085897 h 3445937"/>
              <a:gd name="connsiteX5-123" fmla="*/ 360040 w 752331"/>
              <a:gd name="connsiteY5-124" fmla="*/ 3445937 h 3445937"/>
              <a:gd name="connsiteX6-125" fmla="*/ 0 w 752331"/>
              <a:gd name="connsiteY6-126" fmla="*/ 3085897 h 3445937"/>
              <a:gd name="connsiteX0-127" fmla="*/ 0 w 752331"/>
              <a:gd name="connsiteY0-128" fmla="*/ 3085897 h 3445937"/>
              <a:gd name="connsiteX1-129" fmla="*/ 180020 w 752331"/>
              <a:gd name="connsiteY1-130" fmla="*/ 3085897 h 3445937"/>
              <a:gd name="connsiteX2-131" fmla="*/ 752331 w 752331"/>
              <a:gd name="connsiteY2-132" fmla="*/ 0 h 3445937"/>
              <a:gd name="connsiteX3-133" fmla="*/ 540060 w 752331"/>
              <a:gd name="connsiteY3-134" fmla="*/ 3085897 h 3445937"/>
              <a:gd name="connsiteX4-135" fmla="*/ 720080 w 752331"/>
              <a:gd name="connsiteY4-136" fmla="*/ 3085897 h 3445937"/>
              <a:gd name="connsiteX5-137" fmla="*/ 360040 w 752331"/>
              <a:gd name="connsiteY5-138" fmla="*/ 3445937 h 3445937"/>
              <a:gd name="connsiteX6-139" fmla="*/ 0 w 752331"/>
              <a:gd name="connsiteY6-140" fmla="*/ 3085897 h 3445937"/>
              <a:gd name="connsiteX0-141" fmla="*/ 0 w 752331"/>
              <a:gd name="connsiteY0-142" fmla="*/ 3085897 h 3445937"/>
              <a:gd name="connsiteX1-143" fmla="*/ 180020 w 752331"/>
              <a:gd name="connsiteY1-144" fmla="*/ 3085897 h 3445937"/>
              <a:gd name="connsiteX2-145" fmla="*/ 752331 w 752331"/>
              <a:gd name="connsiteY2-146" fmla="*/ 0 h 3445937"/>
              <a:gd name="connsiteX3-147" fmla="*/ 540060 w 752331"/>
              <a:gd name="connsiteY3-148" fmla="*/ 3085897 h 3445937"/>
              <a:gd name="connsiteX4-149" fmla="*/ 720080 w 752331"/>
              <a:gd name="connsiteY4-150" fmla="*/ 3085897 h 3445937"/>
              <a:gd name="connsiteX5-151" fmla="*/ 360040 w 752331"/>
              <a:gd name="connsiteY5-152" fmla="*/ 3445937 h 3445937"/>
              <a:gd name="connsiteX6-153" fmla="*/ 0 w 752331"/>
              <a:gd name="connsiteY6-154" fmla="*/ 3085897 h 3445937"/>
              <a:gd name="connsiteX0-155" fmla="*/ 0 w 1521214"/>
              <a:gd name="connsiteY0-156" fmla="*/ 2643005 h 3003045"/>
              <a:gd name="connsiteX1-157" fmla="*/ 180020 w 1521214"/>
              <a:gd name="connsiteY1-158" fmla="*/ 2643005 h 3003045"/>
              <a:gd name="connsiteX2-159" fmla="*/ 1521214 w 1521214"/>
              <a:gd name="connsiteY2-160" fmla="*/ 0 h 3003045"/>
              <a:gd name="connsiteX3-161" fmla="*/ 540060 w 1521214"/>
              <a:gd name="connsiteY3-162" fmla="*/ 2643005 h 3003045"/>
              <a:gd name="connsiteX4-163" fmla="*/ 720080 w 1521214"/>
              <a:gd name="connsiteY4-164" fmla="*/ 2643005 h 3003045"/>
              <a:gd name="connsiteX5-165" fmla="*/ 360040 w 1521214"/>
              <a:gd name="connsiteY5-166" fmla="*/ 3003045 h 3003045"/>
              <a:gd name="connsiteX6-167" fmla="*/ 0 w 1521214"/>
              <a:gd name="connsiteY6-168" fmla="*/ 2643005 h 3003045"/>
              <a:gd name="connsiteX0-169" fmla="*/ 0 w 1521214"/>
              <a:gd name="connsiteY0-170" fmla="*/ 2643005 h 3003045"/>
              <a:gd name="connsiteX1-171" fmla="*/ 180020 w 1521214"/>
              <a:gd name="connsiteY1-172" fmla="*/ 2643005 h 3003045"/>
              <a:gd name="connsiteX2-173" fmla="*/ 1521214 w 1521214"/>
              <a:gd name="connsiteY2-174" fmla="*/ 0 h 3003045"/>
              <a:gd name="connsiteX3-175" fmla="*/ 540060 w 1521214"/>
              <a:gd name="connsiteY3-176" fmla="*/ 2643005 h 3003045"/>
              <a:gd name="connsiteX4-177" fmla="*/ 720080 w 1521214"/>
              <a:gd name="connsiteY4-178" fmla="*/ 2643005 h 3003045"/>
              <a:gd name="connsiteX5-179" fmla="*/ 360040 w 1521214"/>
              <a:gd name="connsiteY5-180" fmla="*/ 3003045 h 3003045"/>
              <a:gd name="connsiteX6-181" fmla="*/ 0 w 1521214"/>
              <a:gd name="connsiteY6-182" fmla="*/ 2643005 h 3003045"/>
              <a:gd name="connsiteX0-183" fmla="*/ 0 w 1521214"/>
              <a:gd name="connsiteY0-184" fmla="*/ 2643005 h 3003045"/>
              <a:gd name="connsiteX1-185" fmla="*/ 180020 w 1521214"/>
              <a:gd name="connsiteY1-186" fmla="*/ 2643005 h 3003045"/>
              <a:gd name="connsiteX2-187" fmla="*/ 1521214 w 1521214"/>
              <a:gd name="connsiteY2-188" fmla="*/ 0 h 3003045"/>
              <a:gd name="connsiteX3-189" fmla="*/ 540060 w 1521214"/>
              <a:gd name="connsiteY3-190" fmla="*/ 2643005 h 3003045"/>
              <a:gd name="connsiteX4-191" fmla="*/ 720080 w 1521214"/>
              <a:gd name="connsiteY4-192" fmla="*/ 2643005 h 3003045"/>
              <a:gd name="connsiteX5-193" fmla="*/ 360040 w 1521214"/>
              <a:gd name="connsiteY5-194" fmla="*/ 3003045 h 3003045"/>
              <a:gd name="connsiteX6-195" fmla="*/ 0 w 1521214"/>
              <a:gd name="connsiteY6-196" fmla="*/ 2643005 h 3003045"/>
              <a:gd name="connsiteX0-197" fmla="*/ 0 w 1521214"/>
              <a:gd name="connsiteY0-198" fmla="*/ 2643005 h 3003045"/>
              <a:gd name="connsiteX1-199" fmla="*/ 180020 w 1521214"/>
              <a:gd name="connsiteY1-200" fmla="*/ 2643005 h 3003045"/>
              <a:gd name="connsiteX2-201" fmla="*/ 1521214 w 1521214"/>
              <a:gd name="connsiteY2-202" fmla="*/ 0 h 3003045"/>
              <a:gd name="connsiteX3-203" fmla="*/ 540060 w 1521214"/>
              <a:gd name="connsiteY3-204" fmla="*/ 2643005 h 3003045"/>
              <a:gd name="connsiteX4-205" fmla="*/ 720080 w 1521214"/>
              <a:gd name="connsiteY4-206" fmla="*/ 2643005 h 3003045"/>
              <a:gd name="connsiteX5-207" fmla="*/ 360040 w 1521214"/>
              <a:gd name="connsiteY5-208" fmla="*/ 3003045 h 3003045"/>
              <a:gd name="connsiteX6-209" fmla="*/ 0 w 1521214"/>
              <a:gd name="connsiteY6-210" fmla="*/ 2643005 h 3003045"/>
              <a:gd name="connsiteX0-211" fmla="*/ 0 w 1521214"/>
              <a:gd name="connsiteY0-212" fmla="*/ 2643005 h 3003045"/>
              <a:gd name="connsiteX1-213" fmla="*/ 180020 w 1521214"/>
              <a:gd name="connsiteY1-214" fmla="*/ 2643005 h 3003045"/>
              <a:gd name="connsiteX2-215" fmla="*/ 1521214 w 1521214"/>
              <a:gd name="connsiteY2-216" fmla="*/ 0 h 3003045"/>
              <a:gd name="connsiteX3-217" fmla="*/ 540060 w 1521214"/>
              <a:gd name="connsiteY3-218" fmla="*/ 2643005 h 3003045"/>
              <a:gd name="connsiteX4-219" fmla="*/ 720080 w 1521214"/>
              <a:gd name="connsiteY4-220" fmla="*/ 2643005 h 3003045"/>
              <a:gd name="connsiteX5-221" fmla="*/ 360040 w 1521214"/>
              <a:gd name="connsiteY5-222" fmla="*/ 3003045 h 3003045"/>
              <a:gd name="connsiteX6-223" fmla="*/ 0 w 1521214"/>
              <a:gd name="connsiteY6-224" fmla="*/ 2643005 h 3003045"/>
              <a:gd name="connsiteX0-225" fmla="*/ 0 w 1553538"/>
              <a:gd name="connsiteY0-226" fmla="*/ 2581732 h 2941772"/>
              <a:gd name="connsiteX1-227" fmla="*/ 180020 w 1553538"/>
              <a:gd name="connsiteY1-228" fmla="*/ 2581732 h 2941772"/>
              <a:gd name="connsiteX2-229" fmla="*/ 1553538 w 1553538"/>
              <a:gd name="connsiteY2-230" fmla="*/ 0 h 2941772"/>
              <a:gd name="connsiteX3-231" fmla="*/ 540060 w 1553538"/>
              <a:gd name="connsiteY3-232" fmla="*/ 2581732 h 2941772"/>
              <a:gd name="connsiteX4-233" fmla="*/ 720080 w 1553538"/>
              <a:gd name="connsiteY4-234" fmla="*/ 2581732 h 2941772"/>
              <a:gd name="connsiteX5-235" fmla="*/ 360040 w 1553538"/>
              <a:gd name="connsiteY5-236" fmla="*/ 2941772 h 2941772"/>
              <a:gd name="connsiteX6-237" fmla="*/ 0 w 1553538"/>
              <a:gd name="connsiteY6-238" fmla="*/ 2581732 h 2941772"/>
              <a:gd name="connsiteX0-239" fmla="*/ 0 w 1553538"/>
              <a:gd name="connsiteY0-240" fmla="*/ 2581732 h 2941772"/>
              <a:gd name="connsiteX1-241" fmla="*/ 180020 w 1553538"/>
              <a:gd name="connsiteY1-242" fmla="*/ 2581732 h 2941772"/>
              <a:gd name="connsiteX2-243" fmla="*/ 1553538 w 1553538"/>
              <a:gd name="connsiteY2-244" fmla="*/ 0 h 2941772"/>
              <a:gd name="connsiteX3-245" fmla="*/ 540060 w 1553538"/>
              <a:gd name="connsiteY3-246" fmla="*/ 2581732 h 2941772"/>
              <a:gd name="connsiteX4-247" fmla="*/ 720080 w 1553538"/>
              <a:gd name="connsiteY4-248" fmla="*/ 2581732 h 2941772"/>
              <a:gd name="connsiteX5-249" fmla="*/ 360040 w 1553538"/>
              <a:gd name="connsiteY5-250" fmla="*/ 2941772 h 2941772"/>
              <a:gd name="connsiteX6-251" fmla="*/ 0 w 1553538"/>
              <a:gd name="connsiteY6-252" fmla="*/ 2581732 h 2941772"/>
              <a:gd name="connsiteX0-253" fmla="*/ 0 w 1553538"/>
              <a:gd name="connsiteY0-254" fmla="*/ 2581732 h 2941772"/>
              <a:gd name="connsiteX1-255" fmla="*/ 180020 w 1553538"/>
              <a:gd name="connsiteY1-256" fmla="*/ 2581732 h 2941772"/>
              <a:gd name="connsiteX2-257" fmla="*/ 1553538 w 1553538"/>
              <a:gd name="connsiteY2-258" fmla="*/ 0 h 2941772"/>
              <a:gd name="connsiteX3-259" fmla="*/ 540060 w 1553538"/>
              <a:gd name="connsiteY3-260" fmla="*/ 2581732 h 2941772"/>
              <a:gd name="connsiteX4-261" fmla="*/ 720080 w 1553538"/>
              <a:gd name="connsiteY4-262" fmla="*/ 2581732 h 2941772"/>
              <a:gd name="connsiteX5-263" fmla="*/ 360040 w 1553538"/>
              <a:gd name="connsiteY5-264" fmla="*/ 2941772 h 2941772"/>
              <a:gd name="connsiteX6-265" fmla="*/ 0 w 1553538"/>
              <a:gd name="connsiteY6-266" fmla="*/ 2581732 h 2941772"/>
              <a:gd name="connsiteX0-267" fmla="*/ 0 w 1553538"/>
              <a:gd name="connsiteY0-268" fmla="*/ 2581732 h 2941772"/>
              <a:gd name="connsiteX1-269" fmla="*/ 180020 w 1553538"/>
              <a:gd name="connsiteY1-270" fmla="*/ 2581732 h 2941772"/>
              <a:gd name="connsiteX2-271" fmla="*/ 1553538 w 1553538"/>
              <a:gd name="connsiteY2-272" fmla="*/ 0 h 2941772"/>
              <a:gd name="connsiteX3-273" fmla="*/ 540060 w 1553538"/>
              <a:gd name="connsiteY3-274" fmla="*/ 2581732 h 2941772"/>
              <a:gd name="connsiteX4-275" fmla="*/ 720080 w 1553538"/>
              <a:gd name="connsiteY4-276" fmla="*/ 2581732 h 2941772"/>
              <a:gd name="connsiteX5-277" fmla="*/ 360040 w 1553538"/>
              <a:gd name="connsiteY5-278" fmla="*/ 2941772 h 2941772"/>
              <a:gd name="connsiteX6-279" fmla="*/ 0 w 1553538"/>
              <a:gd name="connsiteY6-280" fmla="*/ 2581732 h 29417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53538" h="2941772">
                <a:moveTo>
                  <a:pt x="0" y="2581732"/>
                </a:moveTo>
                <a:lnTo>
                  <a:pt x="180020" y="2581732"/>
                </a:lnTo>
                <a:cubicBezTo>
                  <a:pt x="22448" y="1449685"/>
                  <a:pt x="392875" y="355256"/>
                  <a:pt x="1553538" y="0"/>
                </a:cubicBezTo>
                <a:cubicBezTo>
                  <a:pt x="659395" y="472539"/>
                  <a:pt x="327789" y="1270071"/>
                  <a:pt x="540060" y="2581732"/>
                </a:cubicBezTo>
                <a:lnTo>
                  <a:pt x="720080" y="2581732"/>
                </a:lnTo>
                <a:lnTo>
                  <a:pt x="360040" y="2941772"/>
                </a:lnTo>
                <a:lnTo>
                  <a:pt x="0" y="2581732"/>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a:endParaRPr lang="zh-CN" altLang="en-US" sz="2400" dirty="0">
              <a:solidFill>
                <a:schemeClr val="tx1"/>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5" name="下箭头 11"/>
          <p:cNvSpPr/>
          <p:nvPr/>
        </p:nvSpPr>
        <p:spPr>
          <a:xfrm rot="20821995">
            <a:off x="4535945" y="2993953"/>
            <a:ext cx="1294137" cy="2451326"/>
          </a:xfrm>
          <a:custGeom>
            <a:avLst/>
            <a:gdLst>
              <a:gd name="connsiteX0" fmla="*/ 0 w 720080"/>
              <a:gd name="connsiteY0" fmla="*/ 2808312 h 3168352"/>
              <a:gd name="connsiteX1" fmla="*/ 180020 w 720080"/>
              <a:gd name="connsiteY1" fmla="*/ 2808312 h 3168352"/>
              <a:gd name="connsiteX2" fmla="*/ 180020 w 720080"/>
              <a:gd name="connsiteY2" fmla="*/ 0 h 3168352"/>
              <a:gd name="connsiteX3" fmla="*/ 540060 w 720080"/>
              <a:gd name="connsiteY3" fmla="*/ 0 h 3168352"/>
              <a:gd name="connsiteX4" fmla="*/ 540060 w 720080"/>
              <a:gd name="connsiteY4" fmla="*/ 2808312 h 3168352"/>
              <a:gd name="connsiteX5" fmla="*/ 720080 w 720080"/>
              <a:gd name="connsiteY5" fmla="*/ 2808312 h 3168352"/>
              <a:gd name="connsiteX6" fmla="*/ 360040 w 720080"/>
              <a:gd name="connsiteY6" fmla="*/ 3168352 h 3168352"/>
              <a:gd name="connsiteX7" fmla="*/ 0 w 720080"/>
              <a:gd name="connsiteY7" fmla="*/ 2808312 h 3168352"/>
              <a:gd name="connsiteX0-1" fmla="*/ 0 w 720080"/>
              <a:gd name="connsiteY0-2" fmla="*/ 2808312 h 3168352"/>
              <a:gd name="connsiteX1-3" fmla="*/ 180020 w 720080"/>
              <a:gd name="connsiteY1-4" fmla="*/ 2808312 h 3168352"/>
              <a:gd name="connsiteX2-5" fmla="*/ 540060 w 720080"/>
              <a:gd name="connsiteY2-6" fmla="*/ 0 h 3168352"/>
              <a:gd name="connsiteX3-7" fmla="*/ 540060 w 720080"/>
              <a:gd name="connsiteY3-8" fmla="*/ 2808312 h 3168352"/>
              <a:gd name="connsiteX4-9" fmla="*/ 720080 w 720080"/>
              <a:gd name="connsiteY4-10" fmla="*/ 2808312 h 3168352"/>
              <a:gd name="connsiteX5-11" fmla="*/ 360040 w 720080"/>
              <a:gd name="connsiteY5-12" fmla="*/ 3168352 h 3168352"/>
              <a:gd name="connsiteX6-13" fmla="*/ 0 w 720080"/>
              <a:gd name="connsiteY6-14" fmla="*/ 2808312 h 3168352"/>
              <a:gd name="connsiteX0-15" fmla="*/ 0 w 720080"/>
              <a:gd name="connsiteY0-16" fmla="*/ 2808312 h 3168352"/>
              <a:gd name="connsiteX1-17" fmla="*/ 180020 w 720080"/>
              <a:gd name="connsiteY1-18" fmla="*/ 2808312 h 3168352"/>
              <a:gd name="connsiteX2-19" fmla="*/ 540060 w 720080"/>
              <a:gd name="connsiteY2-20" fmla="*/ 0 h 3168352"/>
              <a:gd name="connsiteX3-21" fmla="*/ 540060 w 720080"/>
              <a:gd name="connsiteY3-22" fmla="*/ 2808312 h 3168352"/>
              <a:gd name="connsiteX4-23" fmla="*/ 720080 w 720080"/>
              <a:gd name="connsiteY4-24" fmla="*/ 2808312 h 3168352"/>
              <a:gd name="connsiteX5-25" fmla="*/ 360040 w 720080"/>
              <a:gd name="connsiteY5-26" fmla="*/ 3168352 h 3168352"/>
              <a:gd name="connsiteX6-27" fmla="*/ 0 w 720080"/>
              <a:gd name="connsiteY6-28" fmla="*/ 2808312 h 3168352"/>
              <a:gd name="connsiteX0-29" fmla="*/ 0 w 720080"/>
              <a:gd name="connsiteY0-30" fmla="*/ 2808312 h 3168352"/>
              <a:gd name="connsiteX1-31" fmla="*/ 180020 w 720080"/>
              <a:gd name="connsiteY1-32" fmla="*/ 2808312 h 3168352"/>
              <a:gd name="connsiteX2-33" fmla="*/ 540060 w 720080"/>
              <a:gd name="connsiteY2-34" fmla="*/ 0 h 3168352"/>
              <a:gd name="connsiteX3-35" fmla="*/ 540060 w 720080"/>
              <a:gd name="connsiteY3-36" fmla="*/ 2808312 h 3168352"/>
              <a:gd name="connsiteX4-37" fmla="*/ 720080 w 720080"/>
              <a:gd name="connsiteY4-38" fmla="*/ 2808312 h 3168352"/>
              <a:gd name="connsiteX5-39" fmla="*/ 360040 w 720080"/>
              <a:gd name="connsiteY5-40" fmla="*/ 3168352 h 3168352"/>
              <a:gd name="connsiteX6-41" fmla="*/ 0 w 720080"/>
              <a:gd name="connsiteY6-42" fmla="*/ 2808312 h 3168352"/>
              <a:gd name="connsiteX0-43" fmla="*/ 0 w 720080"/>
              <a:gd name="connsiteY0-44" fmla="*/ 2808312 h 3168352"/>
              <a:gd name="connsiteX1-45" fmla="*/ 180020 w 720080"/>
              <a:gd name="connsiteY1-46" fmla="*/ 2808312 h 3168352"/>
              <a:gd name="connsiteX2-47" fmla="*/ 540060 w 720080"/>
              <a:gd name="connsiteY2-48" fmla="*/ 0 h 3168352"/>
              <a:gd name="connsiteX3-49" fmla="*/ 540060 w 720080"/>
              <a:gd name="connsiteY3-50" fmla="*/ 2808312 h 3168352"/>
              <a:gd name="connsiteX4-51" fmla="*/ 720080 w 720080"/>
              <a:gd name="connsiteY4-52" fmla="*/ 2808312 h 3168352"/>
              <a:gd name="connsiteX5-53" fmla="*/ 360040 w 720080"/>
              <a:gd name="connsiteY5-54" fmla="*/ 3168352 h 3168352"/>
              <a:gd name="connsiteX6-55" fmla="*/ 0 w 720080"/>
              <a:gd name="connsiteY6-56" fmla="*/ 2808312 h 3168352"/>
              <a:gd name="connsiteX0-57" fmla="*/ 0 w 720080"/>
              <a:gd name="connsiteY0-58" fmla="*/ 2808312 h 3168352"/>
              <a:gd name="connsiteX1-59" fmla="*/ 180020 w 720080"/>
              <a:gd name="connsiteY1-60" fmla="*/ 2808312 h 3168352"/>
              <a:gd name="connsiteX2-61" fmla="*/ 540060 w 720080"/>
              <a:gd name="connsiteY2-62" fmla="*/ 0 h 3168352"/>
              <a:gd name="connsiteX3-63" fmla="*/ 540060 w 720080"/>
              <a:gd name="connsiteY3-64" fmla="*/ 2808312 h 3168352"/>
              <a:gd name="connsiteX4-65" fmla="*/ 720080 w 720080"/>
              <a:gd name="connsiteY4-66" fmla="*/ 2808312 h 3168352"/>
              <a:gd name="connsiteX5-67" fmla="*/ 360040 w 720080"/>
              <a:gd name="connsiteY5-68" fmla="*/ 3168352 h 3168352"/>
              <a:gd name="connsiteX6-69" fmla="*/ 0 w 720080"/>
              <a:gd name="connsiteY6-70" fmla="*/ 2808312 h 3168352"/>
              <a:gd name="connsiteX0-71" fmla="*/ 0 w 720080"/>
              <a:gd name="connsiteY0-72" fmla="*/ 2808312 h 3168352"/>
              <a:gd name="connsiteX1-73" fmla="*/ 180020 w 720080"/>
              <a:gd name="connsiteY1-74" fmla="*/ 2808312 h 3168352"/>
              <a:gd name="connsiteX2-75" fmla="*/ 540060 w 720080"/>
              <a:gd name="connsiteY2-76" fmla="*/ 0 h 3168352"/>
              <a:gd name="connsiteX3-77" fmla="*/ 540060 w 720080"/>
              <a:gd name="connsiteY3-78" fmla="*/ 2808312 h 3168352"/>
              <a:gd name="connsiteX4-79" fmla="*/ 720080 w 720080"/>
              <a:gd name="connsiteY4-80" fmla="*/ 2808312 h 3168352"/>
              <a:gd name="connsiteX5-81" fmla="*/ 360040 w 720080"/>
              <a:gd name="connsiteY5-82" fmla="*/ 3168352 h 3168352"/>
              <a:gd name="connsiteX6-83" fmla="*/ 0 w 720080"/>
              <a:gd name="connsiteY6-84" fmla="*/ 2808312 h 3168352"/>
              <a:gd name="connsiteX0-85" fmla="*/ 0 w 720080"/>
              <a:gd name="connsiteY0-86" fmla="*/ 2808312 h 3168352"/>
              <a:gd name="connsiteX1-87" fmla="*/ 180020 w 720080"/>
              <a:gd name="connsiteY1-88" fmla="*/ 2808312 h 3168352"/>
              <a:gd name="connsiteX2-89" fmla="*/ 540060 w 720080"/>
              <a:gd name="connsiteY2-90" fmla="*/ 0 h 3168352"/>
              <a:gd name="connsiteX3-91" fmla="*/ 540060 w 720080"/>
              <a:gd name="connsiteY3-92" fmla="*/ 2808312 h 3168352"/>
              <a:gd name="connsiteX4-93" fmla="*/ 720080 w 720080"/>
              <a:gd name="connsiteY4-94" fmla="*/ 2808312 h 3168352"/>
              <a:gd name="connsiteX5-95" fmla="*/ 360040 w 720080"/>
              <a:gd name="connsiteY5-96" fmla="*/ 3168352 h 3168352"/>
              <a:gd name="connsiteX6-97" fmla="*/ 0 w 720080"/>
              <a:gd name="connsiteY6-98" fmla="*/ 2808312 h 3168352"/>
              <a:gd name="connsiteX0-99" fmla="*/ 0 w 720080"/>
              <a:gd name="connsiteY0-100" fmla="*/ 2808312 h 3168352"/>
              <a:gd name="connsiteX1-101" fmla="*/ 180020 w 720080"/>
              <a:gd name="connsiteY1-102" fmla="*/ 2808312 h 3168352"/>
              <a:gd name="connsiteX2-103" fmla="*/ 540060 w 720080"/>
              <a:gd name="connsiteY2-104" fmla="*/ 0 h 3168352"/>
              <a:gd name="connsiteX3-105" fmla="*/ 540060 w 720080"/>
              <a:gd name="connsiteY3-106" fmla="*/ 2808312 h 3168352"/>
              <a:gd name="connsiteX4-107" fmla="*/ 720080 w 720080"/>
              <a:gd name="connsiteY4-108" fmla="*/ 2808312 h 3168352"/>
              <a:gd name="connsiteX5-109" fmla="*/ 360040 w 720080"/>
              <a:gd name="connsiteY5-110" fmla="*/ 3168352 h 3168352"/>
              <a:gd name="connsiteX6-111" fmla="*/ 0 w 720080"/>
              <a:gd name="connsiteY6-112" fmla="*/ 2808312 h 3168352"/>
              <a:gd name="connsiteX0-113" fmla="*/ 0 w 752331"/>
              <a:gd name="connsiteY0-114" fmla="*/ 3085897 h 3445937"/>
              <a:gd name="connsiteX1-115" fmla="*/ 180020 w 752331"/>
              <a:gd name="connsiteY1-116" fmla="*/ 3085897 h 3445937"/>
              <a:gd name="connsiteX2-117" fmla="*/ 752331 w 752331"/>
              <a:gd name="connsiteY2-118" fmla="*/ 0 h 3445937"/>
              <a:gd name="connsiteX3-119" fmla="*/ 540060 w 752331"/>
              <a:gd name="connsiteY3-120" fmla="*/ 3085897 h 3445937"/>
              <a:gd name="connsiteX4-121" fmla="*/ 720080 w 752331"/>
              <a:gd name="connsiteY4-122" fmla="*/ 3085897 h 3445937"/>
              <a:gd name="connsiteX5-123" fmla="*/ 360040 w 752331"/>
              <a:gd name="connsiteY5-124" fmla="*/ 3445937 h 3445937"/>
              <a:gd name="connsiteX6-125" fmla="*/ 0 w 752331"/>
              <a:gd name="connsiteY6-126" fmla="*/ 3085897 h 3445937"/>
              <a:gd name="connsiteX0-127" fmla="*/ 0 w 752331"/>
              <a:gd name="connsiteY0-128" fmla="*/ 3085897 h 3445937"/>
              <a:gd name="connsiteX1-129" fmla="*/ 180020 w 752331"/>
              <a:gd name="connsiteY1-130" fmla="*/ 3085897 h 3445937"/>
              <a:gd name="connsiteX2-131" fmla="*/ 752331 w 752331"/>
              <a:gd name="connsiteY2-132" fmla="*/ 0 h 3445937"/>
              <a:gd name="connsiteX3-133" fmla="*/ 540060 w 752331"/>
              <a:gd name="connsiteY3-134" fmla="*/ 3085897 h 3445937"/>
              <a:gd name="connsiteX4-135" fmla="*/ 720080 w 752331"/>
              <a:gd name="connsiteY4-136" fmla="*/ 3085897 h 3445937"/>
              <a:gd name="connsiteX5-137" fmla="*/ 360040 w 752331"/>
              <a:gd name="connsiteY5-138" fmla="*/ 3445937 h 3445937"/>
              <a:gd name="connsiteX6-139" fmla="*/ 0 w 752331"/>
              <a:gd name="connsiteY6-140" fmla="*/ 3085897 h 3445937"/>
              <a:gd name="connsiteX0-141" fmla="*/ 0 w 752331"/>
              <a:gd name="connsiteY0-142" fmla="*/ 3085897 h 3445937"/>
              <a:gd name="connsiteX1-143" fmla="*/ 180020 w 752331"/>
              <a:gd name="connsiteY1-144" fmla="*/ 3085897 h 3445937"/>
              <a:gd name="connsiteX2-145" fmla="*/ 752331 w 752331"/>
              <a:gd name="connsiteY2-146" fmla="*/ 0 h 3445937"/>
              <a:gd name="connsiteX3-147" fmla="*/ 540060 w 752331"/>
              <a:gd name="connsiteY3-148" fmla="*/ 3085897 h 3445937"/>
              <a:gd name="connsiteX4-149" fmla="*/ 720080 w 752331"/>
              <a:gd name="connsiteY4-150" fmla="*/ 3085897 h 3445937"/>
              <a:gd name="connsiteX5-151" fmla="*/ 360040 w 752331"/>
              <a:gd name="connsiteY5-152" fmla="*/ 3445937 h 3445937"/>
              <a:gd name="connsiteX6-153" fmla="*/ 0 w 752331"/>
              <a:gd name="connsiteY6-154" fmla="*/ 3085897 h 3445937"/>
              <a:gd name="connsiteX0-155" fmla="*/ 0 w 1521214"/>
              <a:gd name="connsiteY0-156" fmla="*/ 2643005 h 3003045"/>
              <a:gd name="connsiteX1-157" fmla="*/ 180020 w 1521214"/>
              <a:gd name="connsiteY1-158" fmla="*/ 2643005 h 3003045"/>
              <a:gd name="connsiteX2-159" fmla="*/ 1521214 w 1521214"/>
              <a:gd name="connsiteY2-160" fmla="*/ 0 h 3003045"/>
              <a:gd name="connsiteX3-161" fmla="*/ 540060 w 1521214"/>
              <a:gd name="connsiteY3-162" fmla="*/ 2643005 h 3003045"/>
              <a:gd name="connsiteX4-163" fmla="*/ 720080 w 1521214"/>
              <a:gd name="connsiteY4-164" fmla="*/ 2643005 h 3003045"/>
              <a:gd name="connsiteX5-165" fmla="*/ 360040 w 1521214"/>
              <a:gd name="connsiteY5-166" fmla="*/ 3003045 h 3003045"/>
              <a:gd name="connsiteX6-167" fmla="*/ 0 w 1521214"/>
              <a:gd name="connsiteY6-168" fmla="*/ 2643005 h 3003045"/>
              <a:gd name="connsiteX0-169" fmla="*/ 0 w 1521214"/>
              <a:gd name="connsiteY0-170" fmla="*/ 2643005 h 3003045"/>
              <a:gd name="connsiteX1-171" fmla="*/ 180020 w 1521214"/>
              <a:gd name="connsiteY1-172" fmla="*/ 2643005 h 3003045"/>
              <a:gd name="connsiteX2-173" fmla="*/ 1521214 w 1521214"/>
              <a:gd name="connsiteY2-174" fmla="*/ 0 h 3003045"/>
              <a:gd name="connsiteX3-175" fmla="*/ 540060 w 1521214"/>
              <a:gd name="connsiteY3-176" fmla="*/ 2643005 h 3003045"/>
              <a:gd name="connsiteX4-177" fmla="*/ 720080 w 1521214"/>
              <a:gd name="connsiteY4-178" fmla="*/ 2643005 h 3003045"/>
              <a:gd name="connsiteX5-179" fmla="*/ 360040 w 1521214"/>
              <a:gd name="connsiteY5-180" fmla="*/ 3003045 h 3003045"/>
              <a:gd name="connsiteX6-181" fmla="*/ 0 w 1521214"/>
              <a:gd name="connsiteY6-182" fmla="*/ 2643005 h 3003045"/>
              <a:gd name="connsiteX0-183" fmla="*/ 0 w 1521214"/>
              <a:gd name="connsiteY0-184" fmla="*/ 2643005 h 3003045"/>
              <a:gd name="connsiteX1-185" fmla="*/ 180020 w 1521214"/>
              <a:gd name="connsiteY1-186" fmla="*/ 2643005 h 3003045"/>
              <a:gd name="connsiteX2-187" fmla="*/ 1521214 w 1521214"/>
              <a:gd name="connsiteY2-188" fmla="*/ 0 h 3003045"/>
              <a:gd name="connsiteX3-189" fmla="*/ 540060 w 1521214"/>
              <a:gd name="connsiteY3-190" fmla="*/ 2643005 h 3003045"/>
              <a:gd name="connsiteX4-191" fmla="*/ 720080 w 1521214"/>
              <a:gd name="connsiteY4-192" fmla="*/ 2643005 h 3003045"/>
              <a:gd name="connsiteX5-193" fmla="*/ 360040 w 1521214"/>
              <a:gd name="connsiteY5-194" fmla="*/ 3003045 h 3003045"/>
              <a:gd name="connsiteX6-195" fmla="*/ 0 w 1521214"/>
              <a:gd name="connsiteY6-196" fmla="*/ 2643005 h 3003045"/>
              <a:gd name="connsiteX0-197" fmla="*/ 0 w 1521214"/>
              <a:gd name="connsiteY0-198" fmla="*/ 2643005 h 3003045"/>
              <a:gd name="connsiteX1-199" fmla="*/ 180020 w 1521214"/>
              <a:gd name="connsiteY1-200" fmla="*/ 2643005 h 3003045"/>
              <a:gd name="connsiteX2-201" fmla="*/ 1521214 w 1521214"/>
              <a:gd name="connsiteY2-202" fmla="*/ 0 h 3003045"/>
              <a:gd name="connsiteX3-203" fmla="*/ 540060 w 1521214"/>
              <a:gd name="connsiteY3-204" fmla="*/ 2643005 h 3003045"/>
              <a:gd name="connsiteX4-205" fmla="*/ 720080 w 1521214"/>
              <a:gd name="connsiteY4-206" fmla="*/ 2643005 h 3003045"/>
              <a:gd name="connsiteX5-207" fmla="*/ 360040 w 1521214"/>
              <a:gd name="connsiteY5-208" fmla="*/ 3003045 h 3003045"/>
              <a:gd name="connsiteX6-209" fmla="*/ 0 w 1521214"/>
              <a:gd name="connsiteY6-210" fmla="*/ 2643005 h 3003045"/>
              <a:gd name="connsiteX0-211" fmla="*/ 0 w 1521214"/>
              <a:gd name="connsiteY0-212" fmla="*/ 2643005 h 3003045"/>
              <a:gd name="connsiteX1-213" fmla="*/ 180020 w 1521214"/>
              <a:gd name="connsiteY1-214" fmla="*/ 2643005 h 3003045"/>
              <a:gd name="connsiteX2-215" fmla="*/ 1521214 w 1521214"/>
              <a:gd name="connsiteY2-216" fmla="*/ 0 h 3003045"/>
              <a:gd name="connsiteX3-217" fmla="*/ 540060 w 1521214"/>
              <a:gd name="connsiteY3-218" fmla="*/ 2643005 h 3003045"/>
              <a:gd name="connsiteX4-219" fmla="*/ 720080 w 1521214"/>
              <a:gd name="connsiteY4-220" fmla="*/ 2643005 h 3003045"/>
              <a:gd name="connsiteX5-221" fmla="*/ 360040 w 1521214"/>
              <a:gd name="connsiteY5-222" fmla="*/ 3003045 h 3003045"/>
              <a:gd name="connsiteX6-223" fmla="*/ 0 w 1521214"/>
              <a:gd name="connsiteY6-224" fmla="*/ 2643005 h 3003045"/>
              <a:gd name="connsiteX0-225" fmla="*/ 0 w 1553538"/>
              <a:gd name="connsiteY0-226" fmla="*/ 2581732 h 2941772"/>
              <a:gd name="connsiteX1-227" fmla="*/ 180020 w 1553538"/>
              <a:gd name="connsiteY1-228" fmla="*/ 2581732 h 2941772"/>
              <a:gd name="connsiteX2-229" fmla="*/ 1553538 w 1553538"/>
              <a:gd name="connsiteY2-230" fmla="*/ 0 h 2941772"/>
              <a:gd name="connsiteX3-231" fmla="*/ 540060 w 1553538"/>
              <a:gd name="connsiteY3-232" fmla="*/ 2581732 h 2941772"/>
              <a:gd name="connsiteX4-233" fmla="*/ 720080 w 1553538"/>
              <a:gd name="connsiteY4-234" fmla="*/ 2581732 h 2941772"/>
              <a:gd name="connsiteX5-235" fmla="*/ 360040 w 1553538"/>
              <a:gd name="connsiteY5-236" fmla="*/ 2941772 h 2941772"/>
              <a:gd name="connsiteX6-237" fmla="*/ 0 w 1553538"/>
              <a:gd name="connsiteY6-238" fmla="*/ 2581732 h 2941772"/>
              <a:gd name="connsiteX0-239" fmla="*/ 0 w 1553538"/>
              <a:gd name="connsiteY0-240" fmla="*/ 2581732 h 2941772"/>
              <a:gd name="connsiteX1-241" fmla="*/ 180020 w 1553538"/>
              <a:gd name="connsiteY1-242" fmla="*/ 2581732 h 2941772"/>
              <a:gd name="connsiteX2-243" fmla="*/ 1553538 w 1553538"/>
              <a:gd name="connsiteY2-244" fmla="*/ 0 h 2941772"/>
              <a:gd name="connsiteX3-245" fmla="*/ 540060 w 1553538"/>
              <a:gd name="connsiteY3-246" fmla="*/ 2581732 h 2941772"/>
              <a:gd name="connsiteX4-247" fmla="*/ 720080 w 1553538"/>
              <a:gd name="connsiteY4-248" fmla="*/ 2581732 h 2941772"/>
              <a:gd name="connsiteX5-249" fmla="*/ 360040 w 1553538"/>
              <a:gd name="connsiteY5-250" fmla="*/ 2941772 h 2941772"/>
              <a:gd name="connsiteX6-251" fmla="*/ 0 w 1553538"/>
              <a:gd name="connsiteY6-252" fmla="*/ 2581732 h 2941772"/>
              <a:gd name="connsiteX0-253" fmla="*/ 0 w 1553538"/>
              <a:gd name="connsiteY0-254" fmla="*/ 2581732 h 2941772"/>
              <a:gd name="connsiteX1-255" fmla="*/ 180020 w 1553538"/>
              <a:gd name="connsiteY1-256" fmla="*/ 2581732 h 2941772"/>
              <a:gd name="connsiteX2-257" fmla="*/ 1553538 w 1553538"/>
              <a:gd name="connsiteY2-258" fmla="*/ 0 h 2941772"/>
              <a:gd name="connsiteX3-259" fmla="*/ 540060 w 1553538"/>
              <a:gd name="connsiteY3-260" fmla="*/ 2581732 h 2941772"/>
              <a:gd name="connsiteX4-261" fmla="*/ 720080 w 1553538"/>
              <a:gd name="connsiteY4-262" fmla="*/ 2581732 h 2941772"/>
              <a:gd name="connsiteX5-263" fmla="*/ 360040 w 1553538"/>
              <a:gd name="connsiteY5-264" fmla="*/ 2941772 h 2941772"/>
              <a:gd name="connsiteX6-265" fmla="*/ 0 w 1553538"/>
              <a:gd name="connsiteY6-266" fmla="*/ 2581732 h 2941772"/>
              <a:gd name="connsiteX0-267" fmla="*/ 0 w 1553538"/>
              <a:gd name="connsiteY0-268" fmla="*/ 2581732 h 2941772"/>
              <a:gd name="connsiteX1-269" fmla="*/ 180020 w 1553538"/>
              <a:gd name="connsiteY1-270" fmla="*/ 2581732 h 2941772"/>
              <a:gd name="connsiteX2-271" fmla="*/ 1553538 w 1553538"/>
              <a:gd name="connsiteY2-272" fmla="*/ 0 h 2941772"/>
              <a:gd name="connsiteX3-273" fmla="*/ 540060 w 1553538"/>
              <a:gd name="connsiteY3-274" fmla="*/ 2581732 h 2941772"/>
              <a:gd name="connsiteX4-275" fmla="*/ 720080 w 1553538"/>
              <a:gd name="connsiteY4-276" fmla="*/ 2581732 h 2941772"/>
              <a:gd name="connsiteX5-277" fmla="*/ 360040 w 1553538"/>
              <a:gd name="connsiteY5-278" fmla="*/ 2941772 h 2941772"/>
              <a:gd name="connsiteX6-279" fmla="*/ 0 w 1553538"/>
              <a:gd name="connsiteY6-280" fmla="*/ 2581732 h 29417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53538" h="2941772">
                <a:moveTo>
                  <a:pt x="0" y="2581732"/>
                </a:moveTo>
                <a:lnTo>
                  <a:pt x="180020" y="2581732"/>
                </a:lnTo>
                <a:cubicBezTo>
                  <a:pt x="22448" y="1449685"/>
                  <a:pt x="392875" y="355256"/>
                  <a:pt x="1553538" y="0"/>
                </a:cubicBezTo>
                <a:cubicBezTo>
                  <a:pt x="659395" y="472539"/>
                  <a:pt x="327789" y="1270071"/>
                  <a:pt x="540060" y="2581732"/>
                </a:cubicBezTo>
                <a:lnTo>
                  <a:pt x="720080" y="2581732"/>
                </a:lnTo>
                <a:lnTo>
                  <a:pt x="360040" y="2941772"/>
                </a:lnTo>
                <a:lnTo>
                  <a:pt x="0" y="2581732"/>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a:endParaRPr lang="zh-CN" altLang="en-US" sz="2400" dirty="0">
              <a:solidFill>
                <a:schemeClr val="tx1"/>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6" name="下箭头 11"/>
          <p:cNvSpPr/>
          <p:nvPr/>
        </p:nvSpPr>
        <p:spPr>
          <a:xfrm rot="15242877">
            <a:off x="5942293" y="3426303"/>
            <a:ext cx="1294538" cy="2450570"/>
          </a:xfrm>
          <a:custGeom>
            <a:avLst/>
            <a:gdLst>
              <a:gd name="connsiteX0" fmla="*/ 0 w 720080"/>
              <a:gd name="connsiteY0" fmla="*/ 2808312 h 3168352"/>
              <a:gd name="connsiteX1" fmla="*/ 180020 w 720080"/>
              <a:gd name="connsiteY1" fmla="*/ 2808312 h 3168352"/>
              <a:gd name="connsiteX2" fmla="*/ 180020 w 720080"/>
              <a:gd name="connsiteY2" fmla="*/ 0 h 3168352"/>
              <a:gd name="connsiteX3" fmla="*/ 540060 w 720080"/>
              <a:gd name="connsiteY3" fmla="*/ 0 h 3168352"/>
              <a:gd name="connsiteX4" fmla="*/ 540060 w 720080"/>
              <a:gd name="connsiteY4" fmla="*/ 2808312 h 3168352"/>
              <a:gd name="connsiteX5" fmla="*/ 720080 w 720080"/>
              <a:gd name="connsiteY5" fmla="*/ 2808312 h 3168352"/>
              <a:gd name="connsiteX6" fmla="*/ 360040 w 720080"/>
              <a:gd name="connsiteY6" fmla="*/ 3168352 h 3168352"/>
              <a:gd name="connsiteX7" fmla="*/ 0 w 720080"/>
              <a:gd name="connsiteY7" fmla="*/ 2808312 h 3168352"/>
              <a:gd name="connsiteX0-1" fmla="*/ 0 w 720080"/>
              <a:gd name="connsiteY0-2" fmla="*/ 2808312 h 3168352"/>
              <a:gd name="connsiteX1-3" fmla="*/ 180020 w 720080"/>
              <a:gd name="connsiteY1-4" fmla="*/ 2808312 h 3168352"/>
              <a:gd name="connsiteX2-5" fmla="*/ 540060 w 720080"/>
              <a:gd name="connsiteY2-6" fmla="*/ 0 h 3168352"/>
              <a:gd name="connsiteX3-7" fmla="*/ 540060 w 720080"/>
              <a:gd name="connsiteY3-8" fmla="*/ 2808312 h 3168352"/>
              <a:gd name="connsiteX4-9" fmla="*/ 720080 w 720080"/>
              <a:gd name="connsiteY4-10" fmla="*/ 2808312 h 3168352"/>
              <a:gd name="connsiteX5-11" fmla="*/ 360040 w 720080"/>
              <a:gd name="connsiteY5-12" fmla="*/ 3168352 h 3168352"/>
              <a:gd name="connsiteX6-13" fmla="*/ 0 w 720080"/>
              <a:gd name="connsiteY6-14" fmla="*/ 2808312 h 3168352"/>
              <a:gd name="connsiteX0-15" fmla="*/ 0 w 720080"/>
              <a:gd name="connsiteY0-16" fmla="*/ 2808312 h 3168352"/>
              <a:gd name="connsiteX1-17" fmla="*/ 180020 w 720080"/>
              <a:gd name="connsiteY1-18" fmla="*/ 2808312 h 3168352"/>
              <a:gd name="connsiteX2-19" fmla="*/ 540060 w 720080"/>
              <a:gd name="connsiteY2-20" fmla="*/ 0 h 3168352"/>
              <a:gd name="connsiteX3-21" fmla="*/ 540060 w 720080"/>
              <a:gd name="connsiteY3-22" fmla="*/ 2808312 h 3168352"/>
              <a:gd name="connsiteX4-23" fmla="*/ 720080 w 720080"/>
              <a:gd name="connsiteY4-24" fmla="*/ 2808312 h 3168352"/>
              <a:gd name="connsiteX5-25" fmla="*/ 360040 w 720080"/>
              <a:gd name="connsiteY5-26" fmla="*/ 3168352 h 3168352"/>
              <a:gd name="connsiteX6-27" fmla="*/ 0 w 720080"/>
              <a:gd name="connsiteY6-28" fmla="*/ 2808312 h 3168352"/>
              <a:gd name="connsiteX0-29" fmla="*/ 0 w 720080"/>
              <a:gd name="connsiteY0-30" fmla="*/ 2808312 h 3168352"/>
              <a:gd name="connsiteX1-31" fmla="*/ 180020 w 720080"/>
              <a:gd name="connsiteY1-32" fmla="*/ 2808312 h 3168352"/>
              <a:gd name="connsiteX2-33" fmla="*/ 540060 w 720080"/>
              <a:gd name="connsiteY2-34" fmla="*/ 0 h 3168352"/>
              <a:gd name="connsiteX3-35" fmla="*/ 540060 w 720080"/>
              <a:gd name="connsiteY3-36" fmla="*/ 2808312 h 3168352"/>
              <a:gd name="connsiteX4-37" fmla="*/ 720080 w 720080"/>
              <a:gd name="connsiteY4-38" fmla="*/ 2808312 h 3168352"/>
              <a:gd name="connsiteX5-39" fmla="*/ 360040 w 720080"/>
              <a:gd name="connsiteY5-40" fmla="*/ 3168352 h 3168352"/>
              <a:gd name="connsiteX6-41" fmla="*/ 0 w 720080"/>
              <a:gd name="connsiteY6-42" fmla="*/ 2808312 h 3168352"/>
              <a:gd name="connsiteX0-43" fmla="*/ 0 w 720080"/>
              <a:gd name="connsiteY0-44" fmla="*/ 2808312 h 3168352"/>
              <a:gd name="connsiteX1-45" fmla="*/ 180020 w 720080"/>
              <a:gd name="connsiteY1-46" fmla="*/ 2808312 h 3168352"/>
              <a:gd name="connsiteX2-47" fmla="*/ 540060 w 720080"/>
              <a:gd name="connsiteY2-48" fmla="*/ 0 h 3168352"/>
              <a:gd name="connsiteX3-49" fmla="*/ 540060 w 720080"/>
              <a:gd name="connsiteY3-50" fmla="*/ 2808312 h 3168352"/>
              <a:gd name="connsiteX4-51" fmla="*/ 720080 w 720080"/>
              <a:gd name="connsiteY4-52" fmla="*/ 2808312 h 3168352"/>
              <a:gd name="connsiteX5-53" fmla="*/ 360040 w 720080"/>
              <a:gd name="connsiteY5-54" fmla="*/ 3168352 h 3168352"/>
              <a:gd name="connsiteX6-55" fmla="*/ 0 w 720080"/>
              <a:gd name="connsiteY6-56" fmla="*/ 2808312 h 3168352"/>
              <a:gd name="connsiteX0-57" fmla="*/ 0 w 720080"/>
              <a:gd name="connsiteY0-58" fmla="*/ 2808312 h 3168352"/>
              <a:gd name="connsiteX1-59" fmla="*/ 180020 w 720080"/>
              <a:gd name="connsiteY1-60" fmla="*/ 2808312 h 3168352"/>
              <a:gd name="connsiteX2-61" fmla="*/ 540060 w 720080"/>
              <a:gd name="connsiteY2-62" fmla="*/ 0 h 3168352"/>
              <a:gd name="connsiteX3-63" fmla="*/ 540060 w 720080"/>
              <a:gd name="connsiteY3-64" fmla="*/ 2808312 h 3168352"/>
              <a:gd name="connsiteX4-65" fmla="*/ 720080 w 720080"/>
              <a:gd name="connsiteY4-66" fmla="*/ 2808312 h 3168352"/>
              <a:gd name="connsiteX5-67" fmla="*/ 360040 w 720080"/>
              <a:gd name="connsiteY5-68" fmla="*/ 3168352 h 3168352"/>
              <a:gd name="connsiteX6-69" fmla="*/ 0 w 720080"/>
              <a:gd name="connsiteY6-70" fmla="*/ 2808312 h 3168352"/>
              <a:gd name="connsiteX0-71" fmla="*/ 0 w 720080"/>
              <a:gd name="connsiteY0-72" fmla="*/ 2808312 h 3168352"/>
              <a:gd name="connsiteX1-73" fmla="*/ 180020 w 720080"/>
              <a:gd name="connsiteY1-74" fmla="*/ 2808312 h 3168352"/>
              <a:gd name="connsiteX2-75" fmla="*/ 540060 w 720080"/>
              <a:gd name="connsiteY2-76" fmla="*/ 0 h 3168352"/>
              <a:gd name="connsiteX3-77" fmla="*/ 540060 w 720080"/>
              <a:gd name="connsiteY3-78" fmla="*/ 2808312 h 3168352"/>
              <a:gd name="connsiteX4-79" fmla="*/ 720080 w 720080"/>
              <a:gd name="connsiteY4-80" fmla="*/ 2808312 h 3168352"/>
              <a:gd name="connsiteX5-81" fmla="*/ 360040 w 720080"/>
              <a:gd name="connsiteY5-82" fmla="*/ 3168352 h 3168352"/>
              <a:gd name="connsiteX6-83" fmla="*/ 0 w 720080"/>
              <a:gd name="connsiteY6-84" fmla="*/ 2808312 h 3168352"/>
              <a:gd name="connsiteX0-85" fmla="*/ 0 w 720080"/>
              <a:gd name="connsiteY0-86" fmla="*/ 2808312 h 3168352"/>
              <a:gd name="connsiteX1-87" fmla="*/ 180020 w 720080"/>
              <a:gd name="connsiteY1-88" fmla="*/ 2808312 h 3168352"/>
              <a:gd name="connsiteX2-89" fmla="*/ 540060 w 720080"/>
              <a:gd name="connsiteY2-90" fmla="*/ 0 h 3168352"/>
              <a:gd name="connsiteX3-91" fmla="*/ 540060 w 720080"/>
              <a:gd name="connsiteY3-92" fmla="*/ 2808312 h 3168352"/>
              <a:gd name="connsiteX4-93" fmla="*/ 720080 w 720080"/>
              <a:gd name="connsiteY4-94" fmla="*/ 2808312 h 3168352"/>
              <a:gd name="connsiteX5-95" fmla="*/ 360040 w 720080"/>
              <a:gd name="connsiteY5-96" fmla="*/ 3168352 h 3168352"/>
              <a:gd name="connsiteX6-97" fmla="*/ 0 w 720080"/>
              <a:gd name="connsiteY6-98" fmla="*/ 2808312 h 3168352"/>
              <a:gd name="connsiteX0-99" fmla="*/ 0 w 720080"/>
              <a:gd name="connsiteY0-100" fmla="*/ 2808312 h 3168352"/>
              <a:gd name="connsiteX1-101" fmla="*/ 180020 w 720080"/>
              <a:gd name="connsiteY1-102" fmla="*/ 2808312 h 3168352"/>
              <a:gd name="connsiteX2-103" fmla="*/ 540060 w 720080"/>
              <a:gd name="connsiteY2-104" fmla="*/ 0 h 3168352"/>
              <a:gd name="connsiteX3-105" fmla="*/ 540060 w 720080"/>
              <a:gd name="connsiteY3-106" fmla="*/ 2808312 h 3168352"/>
              <a:gd name="connsiteX4-107" fmla="*/ 720080 w 720080"/>
              <a:gd name="connsiteY4-108" fmla="*/ 2808312 h 3168352"/>
              <a:gd name="connsiteX5-109" fmla="*/ 360040 w 720080"/>
              <a:gd name="connsiteY5-110" fmla="*/ 3168352 h 3168352"/>
              <a:gd name="connsiteX6-111" fmla="*/ 0 w 720080"/>
              <a:gd name="connsiteY6-112" fmla="*/ 2808312 h 3168352"/>
              <a:gd name="connsiteX0-113" fmla="*/ 0 w 752331"/>
              <a:gd name="connsiteY0-114" fmla="*/ 3085897 h 3445937"/>
              <a:gd name="connsiteX1-115" fmla="*/ 180020 w 752331"/>
              <a:gd name="connsiteY1-116" fmla="*/ 3085897 h 3445937"/>
              <a:gd name="connsiteX2-117" fmla="*/ 752331 w 752331"/>
              <a:gd name="connsiteY2-118" fmla="*/ 0 h 3445937"/>
              <a:gd name="connsiteX3-119" fmla="*/ 540060 w 752331"/>
              <a:gd name="connsiteY3-120" fmla="*/ 3085897 h 3445937"/>
              <a:gd name="connsiteX4-121" fmla="*/ 720080 w 752331"/>
              <a:gd name="connsiteY4-122" fmla="*/ 3085897 h 3445937"/>
              <a:gd name="connsiteX5-123" fmla="*/ 360040 w 752331"/>
              <a:gd name="connsiteY5-124" fmla="*/ 3445937 h 3445937"/>
              <a:gd name="connsiteX6-125" fmla="*/ 0 w 752331"/>
              <a:gd name="connsiteY6-126" fmla="*/ 3085897 h 3445937"/>
              <a:gd name="connsiteX0-127" fmla="*/ 0 w 752331"/>
              <a:gd name="connsiteY0-128" fmla="*/ 3085897 h 3445937"/>
              <a:gd name="connsiteX1-129" fmla="*/ 180020 w 752331"/>
              <a:gd name="connsiteY1-130" fmla="*/ 3085897 h 3445937"/>
              <a:gd name="connsiteX2-131" fmla="*/ 752331 w 752331"/>
              <a:gd name="connsiteY2-132" fmla="*/ 0 h 3445937"/>
              <a:gd name="connsiteX3-133" fmla="*/ 540060 w 752331"/>
              <a:gd name="connsiteY3-134" fmla="*/ 3085897 h 3445937"/>
              <a:gd name="connsiteX4-135" fmla="*/ 720080 w 752331"/>
              <a:gd name="connsiteY4-136" fmla="*/ 3085897 h 3445937"/>
              <a:gd name="connsiteX5-137" fmla="*/ 360040 w 752331"/>
              <a:gd name="connsiteY5-138" fmla="*/ 3445937 h 3445937"/>
              <a:gd name="connsiteX6-139" fmla="*/ 0 w 752331"/>
              <a:gd name="connsiteY6-140" fmla="*/ 3085897 h 3445937"/>
              <a:gd name="connsiteX0-141" fmla="*/ 0 w 752331"/>
              <a:gd name="connsiteY0-142" fmla="*/ 3085897 h 3445937"/>
              <a:gd name="connsiteX1-143" fmla="*/ 180020 w 752331"/>
              <a:gd name="connsiteY1-144" fmla="*/ 3085897 h 3445937"/>
              <a:gd name="connsiteX2-145" fmla="*/ 752331 w 752331"/>
              <a:gd name="connsiteY2-146" fmla="*/ 0 h 3445937"/>
              <a:gd name="connsiteX3-147" fmla="*/ 540060 w 752331"/>
              <a:gd name="connsiteY3-148" fmla="*/ 3085897 h 3445937"/>
              <a:gd name="connsiteX4-149" fmla="*/ 720080 w 752331"/>
              <a:gd name="connsiteY4-150" fmla="*/ 3085897 h 3445937"/>
              <a:gd name="connsiteX5-151" fmla="*/ 360040 w 752331"/>
              <a:gd name="connsiteY5-152" fmla="*/ 3445937 h 3445937"/>
              <a:gd name="connsiteX6-153" fmla="*/ 0 w 752331"/>
              <a:gd name="connsiteY6-154" fmla="*/ 3085897 h 3445937"/>
              <a:gd name="connsiteX0-155" fmla="*/ 0 w 1521214"/>
              <a:gd name="connsiteY0-156" fmla="*/ 2643005 h 3003045"/>
              <a:gd name="connsiteX1-157" fmla="*/ 180020 w 1521214"/>
              <a:gd name="connsiteY1-158" fmla="*/ 2643005 h 3003045"/>
              <a:gd name="connsiteX2-159" fmla="*/ 1521214 w 1521214"/>
              <a:gd name="connsiteY2-160" fmla="*/ 0 h 3003045"/>
              <a:gd name="connsiteX3-161" fmla="*/ 540060 w 1521214"/>
              <a:gd name="connsiteY3-162" fmla="*/ 2643005 h 3003045"/>
              <a:gd name="connsiteX4-163" fmla="*/ 720080 w 1521214"/>
              <a:gd name="connsiteY4-164" fmla="*/ 2643005 h 3003045"/>
              <a:gd name="connsiteX5-165" fmla="*/ 360040 w 1521214"/>
              <a:gd name="connsiteY5-166" fmla="*/ 3003045 h 3003045"/>
              <a:gd name="connsiteX6-167" fmla="*/ 0 w 1521214"/>
              <a:gd name="connsiteY6-168" fmla="*/ 2643005 h 3003045"/>
              <a:gd name="connsiteX0-169" fmla="*/ 0 w 1521214"/>
              <a:gd name="connsiteY0-170" fmla="*/ 2643005 h 3003045"/>
              <a:gd name="connsiteX1-171" fmla="*/ 180020 w 1521214"/>
              <a:gd name="connsiteY1-172" fmla="*/ 2643005 h 3003045"/>
              <a:gd name="connsiteX2-173" fmla="*/ 1521214 w 1521214"/>
              <a:gd name="connsiteY2-174" fmla="*/ 0 h 3003045"/>
              <a:gd name="connsiteX3-175" fmla="*/ 540060 w 1521214"/>
              <a:gd name="connsiteY3-176" fmla="*/ 2643005 h 3003045"/>
              <a:gd name="connsiteX4-177" fmla="*/ 720080 w 1521214"/>
              <a:gd name="connsiteY4-178" fmla="*/ 2643005 h 3003045"/>
              <a:gd name="connsiteX5-179" fmla="*/ 360040 w 1521214"/>
              <a:gd name="connsiteY5-180" fmla="*/ 3003045 h 3003045"/>
              <a:gd name="connsiteX6-181" fmla="*/ 0 w 1521214"/>
              <a:gd name="connsiteY6-182" fmla="*/ 2643005 h 3003045"/>
              <a:gd name="connsiteX0-183" fmla="*/ 0 w 1521214"/>
              <a:gd name="connsiteY0-184" fmla="*/ 2643005 h 3003045"/>
              <a:gd name="connsiteX1-185" fmla="*/ 180020 w 1521214"/>
              <a:gd name="connsiteY1-186" fmla="*/ 2643005 h 3003045"/>
              <a:gd name="connsiteX2-187" fmla="*/ 1521214 w 1521214"/>
              <a:gd name="connsiteY2-188" fmla="*/ 0 h 3003045"/>
              <a:gd name="connsiteX3-189" fmla="*/ 540060 w 1521214"/>
              <a:gd name="connsiteY3-190" fmla="*/ 2643005 h 3003045"/>
              <a:gd name="connsiteX4-191" fmla="*/ 720080 w 1521214"/>
              <a:gd name="connsiteY4-192" fmla="*/ 2643005 h 3003045"/>
              <a:gd name="connsiteX5-193" fmla="*/ 360040 w 1521214"/>
              <a:gd name="connsiteY5-194" fmla="*/ 3003045 h 3003045"/>
              <a:gd name="connsiteX6-195" fmla="*/ 0 w 1521214"/>
              <a:gd name="connsiteY6-196" fmla="*/ 2643005 h 3003045"/>
              <a:gd name="connsiteX0-197" fmla="*/ 0 w 1521214"/>
              <a:gd name="connsiteY0-198" fmla="*/ 2643005 h 3003045"/>
              <a:gd name="connsiteX1-199" fmla="*/ 180020 w 1521214"/>
              <a:gd name="connsiteY1-200" fmla="*/ 2643005 h 3003045"/>
              <a:gd name="connsiteX2-201" fmla="*/ 1521214 w 1521214"/>
              <a:gd name="connsiteY2-202" fmla="*/ 0 h 3003045"/>
              <a:gd name="connsiteX3-203" fmla="*/ 540060 w 1521214"/>
              <a:gd name="connsiteY3-204" fmla="*/ 2643005 h 3003045"/>
              <a:gd name="connsiteX4-205" fmla="*/ 720080 w 1521214"/>
              <a:gd name="connsiteY4-206" fmla="*/ 2643005 h 3003045"/>
              <a:gd name="connsiteX5-207" fmla="*/ 360040 w 1521214"/>
              <a:gd name="connsiteY5-208" fmla="*/ 3003045 h 3003045"/>
              <a:gd name="connsiteX6-209" fmla="*/ 0 w 1521214"/>
              <a:gd name="connsiteY6-210" fmla="*/ 2643005 h 3003045"/>
              <a:gd name="connsiteX0-211" fmla="*/ 0 w 1521214"/>
              <a:gd name="connsiteY0-212" fmla="*/ 2643005 h 3003045"/>
              <a:gd name="connsiteX1-213" fmla="*/ 180020 w 1521214"/>
              <a:gd name="connsiteY1-214" fmla="*/ 2643005 h 3003045"/>
              <a:gd name="connsiteX2-215" fmla="*/ 1521214 w 1521214"/>
              <a:gd name="connsiteY2-216" fmla="*/ 0 h 3003045"/>
              <a:gd name="connsiteX3-217" fmla="*/ 540060 w 1521214"/>
              <a:gd name="connsiteY3-218" fmla="*/ 2643005 h 3003045"/>
              <a:gd name="connsiteX4-219" fmla="*/ 720080 w 1521214"/>
              <a:gd name="connsiteY4-220" fmla="*/ 2643005 h 3003045"/>
              <a:gd name="connsiteX5-221" fmla="*/ 360040 w 1521214"/>
              <a:gd name="connsiteY5-222" fmla="*/ 3003045 h 3003045"/>
              <a:gd name="connsiteX6-223" fmla="*/ 0 w 1521214"/>
              <a:gd name="connsiteY6-224" fmla="*/ 2643005 h 3003045"/>
              <a:gd name="connsiteX0-225" fmla="*/ 0 w 1553538"/>
              <a:gd name="connsiteY0-226" fmla="*/ 2581732 h 2941772"/>
              <a:gd name="connsiteX1-227" fmla="*/ 180020 w 1553538"/>
              <a:gd name="connsiteY1-228" fmla="*/ 2581732 h 2941772"/>
              <a:gd name="connsiteX2-229" fmla="*/ 1553538 w 1553538"/>
              <a:gd name="connsiteY2-230" fmla="*/ 0 h 2941772"/>
              <a:gd name="connsiteX3-231" fmla="*/ 540060 w 1553538"/>
              <a:gd name="connsiteY3-232" fmla="*/ 2581732 h 2941772"/>
              <a:gd name="connsiteX4-233" fmla="*/ 720080 w 1553538"/>
              <a:gd name="connsiteY4-234" fmla="*/ 2581732 h 2941772"/>
              <a:gd name="connsiteX5-235" fmla="*/ 360040 w 1553538"/>
              <a:gd name="connsiteY5-236" fmla="*/ 2941772 h 2941772"/>
              <a:gd name="connsiteX6-237" fmla="*/ 0 w 1553538"/>
              <a:gd name="connsiteY6-238" fmla="*/ 2581732 h 2941772"/>
              <a:gd name="connsiteX0-239" fmla="*/ 0 w 1553538"/>
              <a:gd name="connsiteY0-240" fmla="*/ 2581732 h 2941772"/>
              <a:gd name="connsiteX1-241" fmla="*/ 180020 w 1553538"/>
              <a:gd name="connsiteY1-242" fmla="*/ 2581732 h 2941772"/>
              <a:gd name="connsiteX2-243" fmla="*/ 1553538 w 1553538"/>
              <a:gd name="connsiteY2-244" fmla="*/ 0 h 2941772"/>
              <a:gd name="connsiteX3-245" fmla="*/ 540060 w 1553538"/>
              <a:gd name="connsiteY3-246" fmla="*/ 2581732 h 2941772"/>
              <a:gd name="connsiteX4-247" fmla="*/ 720080 w 1553538"/>
              <a:gd name="connsiteY4-248" fmla="*/ 2581732 h 2941772"/>
              <a:gd name="connsiteX5-249" fmla="*/ 360040 w 1553538"/>
              <a:gd name="connsiteY5-250" fmla="*/ 2941772 h 2941772"/>
              <a:gd name="connsiteX6-251" fmla="*/ 0 w 1553538"/>
              <a:gd name="connsiteY6-252" fmla="*/ 2581732 h 2941772"/>
              <a:gd name="connsiteX0-253" fmla="*/ 0 w 1553538"/>
              <a:gd name="connsiteY0-254" fmla="*/ 2581732 h 2941772"/>
              <a:gd name="connsiteX1-255" fmla="*/ 180020 w 1553538"/>
              <a:gd name="connsiteY1-256" fmla="*/ 2581732 h 2941772"/>
              <a:gd name="connsiteX2-257" fmla="*/ 1553538 w 1553538"/>
              <a:gd name="connsiteY2-258" fmla="*/ 0 h 2941772"/>
              <a:gd name="connsiteX3-259" fmla="*/ 540060 w 1553538"/>
              <a:gd name="connsiteY3-260" fmla="*/ 2581732 h 2941772"/>
              <a:gd name="connsiteX4-261" fmla="*/ 720080 w 1553538"/>
              <a:gd name="connsiteY4-262" fmla="*/ 2581732 h 2941772"/>
              <a:gd name="connsiteX5-263" fmla="*/ 360040 w 1553538"/>
              <a:gd name="connsiteY5-264" fmla="*/ 2941772 h 2941772"/>
              <a:gd name="connsiteX6-265" fmla="*/ 0 w 1553538"/>
              <a:gd name="connsiteY6-266" fmla="*/ 2581732 h 2941772"/>
              <a:gd name="connsiteX0-267" fmla="*/ 0 w 1553538"/>
              <a:gd name="connsiteY0-268" fmla="*/ 2581732 h 2941772"/>
              <a:gd name="connsiteX1-269" fmla="*/ 180020 w 1553538"/>
              <a:gd name="connsiteY1-270" fmla="*/ 2581732 h 2941772"/>
              <a:gd name="connsiteX2-271" fmla="*/ 1553538 w 1553538"/>
              <a:gd name="connsiteY2-272" fmla="*/ 0 h 2941772"/>
              <a:gd name="connsiteX3-273" fmla="*/ 540060 w 1553538"/>
              <a:gd name="connsiteY3-274" fmla="*/ 2581732 h 2941772"/>
              <a:gd name="connsiteX4-275" fmla="*/ 720080 w 1553538"/>
              <a:gd name="connsiteY4-276" fmla="*/ 2581732 h 2941772"/>
              <a:gd name="connsiteX5-277" fmla="*/ 360040 w 1553538"/>
              <a:gd name="connsiteY5-278" fmla="*/ 2941772 h 2941772"/>
              <a:gd name="connsiteX6-279" fmla="*/ 0 w 1553538"/>
              <a:gd name="connsiteY6-280" fmla="*/ 2581732 h 29417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53538" h="2941772">
                <a:moveTo>
                  <a:pt x="0" y="2581732"/>
                </a:moveTo>
                <a:lnTo>
                  <a:pt x="180020" y="2581732"/>
                </a:lnTo>
                <a:cubicBezTo>
                  <a:pt x="22448" y="1449685"/>
                  <a:pt x="392875" y="355256"/>
                  <a:pt x="1553538" y="0"/>
                </a:cubicBezTo>
                <a:cubicBezTo>
                  <a:pt x="659395" y="472539"/>
                  <a:pt x="327789" y="1270071"/>
                  <a:pt x="540060" y="2581732"/>
                </a:cubicBezTo>
                <a:lnTo>
                  <a:pt x="720080" y="2581732"/>
                </a:lnTo>
                <a:lnTo>
                  <a:pt x="360040" y="2941772"/>
                </a:lnTo>
                <a:lnTo>
                  <a:pt x="0" y="2581732"/>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a:endParaRPr lang="zh-CN" altLang="en-US" sz="2400" dirty="0">
              <a:solidFill>
                <a:schemeClr val="tx1"/>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7" name="下箭头 11"/>
          <p:cNvSpPr/>
          <p:nvPr/>
        </p:nvSpPr>
        <p:spPr>
          <a:xfrm rot="9466551">
            <a:off x="6259885" y="2007337"/>
            <a:ext cx="1294137" cy="2451326"/>
          </a:xfrm>
          <a:custGeom>
            <a:avLst/>
            <a:gdLst>
              <a:gd name="connsiteX0" fmla="*/ 0 w 720080"/>
              <a:gd name="connsiteY0" fmla="*/ 2808312 h 3168352"/>
              <a:gd name="connsiteX1" fmla="*/ 180020 w 720080"/>
              <a:gd name="connsiteY1" fmla="*/ 2808312 h 3168352"/>
              <a:gd name="connsiteX2" fmla="*/ 180020 w 720080"/>
              <a:gd name="connsiteY2" fmla="*/ 0 h 3168352"/>
              <a:gd name="connsiteX3" fmla="*/ 540060 w 720080"/>
              <a:gd name="connsiteY3" fmla="*/ 0 h 3168352"/>
              <a:gd name="connsiteX4" fmla="*/ 540060 w 720080"/>
              <a:gd name="connsiteY4" fmla="*/ 2808312 h 3168352"/>
              <a:gd name="connsiteX5" fmla="*/ 720080 w 720080"/>
              <a:gd name="connsiteY5" fmla="*/ 2808312 h 3168352"/>
              <a:gd name="connsiteX6" fmla="*/ 360040 w 720080"/>
              <a:gd name="connsiteY6" fmla="*/ 3168352 h 3168352"/>
              <a:gd name="connsiteX7" fmla="*/ 0 w 720080"/>
              <a:gd name="connsiteY7" fmla="*/ 2808312 h 3168352"/>
              <a:gd name="connsiteX0-1" fmla="*/ 0 w 720080"/>
              <a:gd name="connsiteY0-2" fmla="*/ 2808312 h 3168352"/>
              <a:gd name="connsiteX1-3" fmla="*/ 180020 w 720080"/>
              <a:gd name="connsiteY1-4" fmla="*/ 2808312 h 3168352"/>
              <a:gd name="connsiteX2-5" fmla="*/ 540060 w 720080"/>
              <a:gd name="connsiteY2-6" fmla="*/ 0 h 3168352"/>
              <a:gd name="connsiteX3-7" fmla="*/ 540060 w 720080"/>
              <a:gd name="connsiteY3-8" fmla="*/ 2808312 h 3168352"/>
              <a:gd name="connsiteX4-9" fmla="*/ 720080 w 720080"/>
              <a:gd name="connsiteY4-10" fmla="*/ 2808312 h 3168352"/>
              <a:gd name="connsiteX5-11" fmla="*/ 360040 w 720080"/>
              <a:gd name="connsiteY5-12" fmla="*/ 3168352 h 3168352"/>
              <a:gd name="connsiteX6-13" fmla="*/ 0 w 720080"/>
              <a:gd name="connsiteY6-14" fmla="*/ 2808312 h 3168352"/>
              <a:gd name="connsiteX0-15" fmla="*/ 0 w 720080"/>
              <a:gd name="connsiteY0-16" fmla="*/ 2808312 h 3168352"/>
              <a:gd name="connsiteX1-17" fmla="*/ 180020 w 720080"/>
              <a:gd name="connsiteY1-18" fmla="*/ 2808312 h 3168352"/>
              <a:gd name="connsiteX2-19" fmla="*/ 540060 w 720080"/>
              <a:gd name="connsiteY2-20" fmla="*/ 0 h 3168352"/>
              <a:gd name="connsiteX3-21" fmla="*/ 540060 w 720080"/>
              <a:gd name="connsiteY3-22" fmla="*/ 2808312 h 3168352"/>
              <a:gd name="connsiteX4-23" fmla="*/ 720080 w 720080"/>
              <a:gd name="connsiteY4-24" fmla="*/ 2808312 h 3168352"/>
              <a:gd name="connsiteX5-25" fmla="*/ 360040 w 720080"/>
              <a:gd name="connsiteY5-26" fmla="*/ 3168352 h 3168352"/>
              <a:gd name="connsiteX6-27" fmla="*/ 0 w 720080"/>
              <a:gd name="connsiteY6-28" fmla="*/ 2808312 h 3168352"/>
              <a:gd name="connsiteX0-29" fmla="*/ 0 w 720080"/>
              <a:gd name="connsiteY0-30" fmla="*/ 2808312 h 3168352"/>
              <a:gd name="connsiteX1-31" fmla="*/ 180020 w 720080"/>
              <a:gd name="connsiteY1-32" fmla="*/ 2808312 h 3168352"/>
              <a:gd name="connsiteX2-33" fmla="*/ 540060 w 720080"/>
              <a:gd name="connsiteY2-34" fmla="*/ 0 h 3168352"/>
              <a:gd name="connsiteX3-35" fmla="*/ 540060 w 720080"/>
              <a:gd name="connsiteY3-36" fmla="*/ 2808312 h 3168352"/>
              <a:gd name="connsiteX4-37" fmla="*/ 720080 w 720080"/>
              <a:gd name="connsiteY4-38" fmla="*/ 2808312 h 3168352"/>
              <a:gd name="connsiteX5-39" fmla="*/ 360040 w 720080"/>
              <a:gd name="connsiteY5-40" fmla="*/ 3168352 h 3168352"/>
              <a:gd name="connsiteX6-41" fmla="*/ 0 w 720080"/>
              <a:gd name="connsiteY6-42" fmla="*/ 2808312 h 3168352"/>
              <a:gd name="connsiteX0-43" fmla="*/ 0 w 720080"/>
              <a:gd name="connsiteY0-44" fmla="*/ 2808312 h 3168352"/>
              <a:gd name="connsiteX1-45" fmla="*/ 180020 w 720080"/>
              <a:gd name="connsiteY1-46" fmla="*/ 2808312 h 3168352"/>
              <a:gd name="connsiteX2-47" fmla="*/ 540060 w 720080"/>
              <a:gd name="connsiteY2-48" fmla="*/ 0 h 3168352"/>
              <a:gd name="connsiteX3-49" fmla="*/ 540060 w 720080"/>
              <a:gd name="connsiteY3-50" fmla="*/ 2808312 h 3168352"/>
              <a:gd name="connsiteX4-51" fmla="*/ 720080 w 720080"/>
              <a:gd name="connsiteY4-52" fmla="*/ 2808312 h 3168352"/>
              <a:gd name="connsiteX5-53" fmla="*/ 360040 w 720080"/>
              <a:gd name="connsiteY5-54" fmla="*/ 3168352 h 3168352"/>
              <a:gd name="connsiteX6-55" fmla="*/ 0 w 720080"/>
              <a:gd name="connsiteY6-56" fmla="*/ 2808312 h 3168352"/>
              <a:gd name="connsiteX0-57" fmla="*/ 0 w 720080"/>
              <a:gd name="connsiteY0-58" fmla="*/ 2808312 h 3168352"/>
              <a:gd name="connsiteX1-59" fmla="*/ 180020 w 720080"/>
              <a:gd name="connsiteY1-60" fmla="*/ 2808312 h 3168352"/>
              <a:gd name="connsiteX2-61" fmla="*/ 540060 w 720080"/>
              <a:gd name="connsiteY2-62" fmla="*/ 0 h 3168352"/>
              <a:gd name="connsiteX3-63" fmla="*/ 540060 w 720080"/>
              <a:gd name="connsiteY3-64" fmla="*/ 2808312 h 3168352"/>
              <a:gd name="connsiteX4-65" fmla="*/ 720080 w 720080"/>
              <a:gd name="connsiteY4-66" fmla="*/ 2808312 h 3168352"/>
              <a:gd name="connsiteX5-67" fmla="*/ 360040 w 720080"/>
              <a:gd name="connsiteY5-68" fmla="*/ 3168352 h 3168352"/>
              <a:gd name="connsiteX6-69" fmla="*/ 0 w 720080"/>
              <a:gd name="connsiteY6-70" fmla="*/ 2808312 h 3168352"/>
              <a:gd name="connsiteX0-71" fmla="*/ 0 w 720080"/>
              <a:gd name="connsiteY0-72" fmla="*/ 2808312 h 3168352"/>
              <a:gd name="connsiteX1-73" fmla="*/ 180020 w 720080"/>
              <a:gd name="connsiteY1-74" fmla="*/ 2808312 h 3168352"/>
              <a:gd name="connsiteX2-75" fmla="*/ 540060 w 720080"/>
              <a:gd name="connsiteY2-76" fmla="*/ 0 h 3168352"/>
              <a:gd name="connsiteX3-77" fmla="*/ 540060 w 720080"/>
              <a:gd name="connsiteY3-78" fmla="*/ 2808312 h 3168352"/>
              <a:gd name="connsiteX4-79" fmla="*/ 720080 w 720080"/>
              <a:gd name="connsiteY4-80" fmla="*/ 2808312 h 3168352"/>
              <a:gd name="connsiteX5-81" fmla="*/ 360040 w 720080"/>
              <a:gd name="connsiteY5-82" fmla="*/ 3168352 h 3168352"/>
              <a:gd name="connsiteX6-83" fmla="*/ 0 w 720080"/>
              <a:gd name="connsiteY6-84" fmla="*/ 2808312 h 3168352"/>
              <a:gd name="connsiteX0-85" fmla="*/ 0 w 720080"/>
              <a:gd name="connsiteY0-86" fmla="*/ 2808312 h 3168352"/>
              <a:gd name="connsiteX1-87" fmla="*/ 180020 w 720080"/>
              <a:gd name="connsiteY1-88" fmla="*/ 2808312 h 3168352"/>
              <a:gd name="connsiteX2-89" fmla="*/ 540060 w 720080"/>
              <a:gd name="connsiteY2-90" fmla="*/ 0 h 3168352"/>
              <a:gd name="connsiteX3-91" fmla="*/ 540060 w 720080"/>
              <a:gd name="connsiteY3-92" fmla="*/ 2808312 h 3168352"/>
              <a:gd name="connsiteX4-93" fmla="*/ 720080 w 720080"/>
              <a:gd name="connsiteY4-94" fmla="*/ 2808312 h 3168352"/>
              <a:gd name="connsiteX5-95" fmla="*/ 360040 w 720080"/>
              <a:gd name="connsiteY5-96" fmla="*/ 3168352 h 3168352"/>
              <a:gd name="connsiteX6-97" fmla="*/ 0 w 720080"/>
              <a:gd name="connsiteY6-98" fmla="*/ 2808312 h 3168352"/>
              <a:gd name="connsiteX0-99" fmla="*/ 0 w 720080"/>
              <a:gd name="connsiteY0-100" fmla="*/ 2808312 h 3168352"/>
              <a:gd name="connsiteX1-101" fmla="*/ 180020 w 720080"/>
              <a:gd name="connsiteY1-102" fmla="*/ 2808312 h 3168352"/>
              <a:gd name="connsiteX2-103" fmla="*/ 540060 w 720080"/>
              <a:gd name="connsiteY2-104" fmla="*/ 0 h 3168352"/>
              <a:gd name="connsiteX3-105" fmla="*/ 540060 w 720080"/>
              <a:gd name="connsiteY3-106" fmla="*/ 2808312 h 3168352"/>
              <a:gd name="connsiteX4-107" fmla="*/ 720080 w 720080"/>
              <a:gd name="connsiteY4-108" fmla="*/ 2808312 h 3168352"/>
              <a:gd name="connsiteX5-109" fmla="*/ 360040 w 720080"/>
              <a:gd name="connsiteY5-110" fmla="*/ 3168352 h 3168352"/>
              <a:gd name="connsiteX6-111" fmla="*/ 0 w 720080"/>
              <a:gd name="connsiteY6-112" fmla="*/ 2808312 h 3168352"/>
              <a:gd name="connsiteX0-113" fmla="*/ 0 w 752331"/>
              <a:gd name="connsiteY0-114" fmla="*/ 3085897 h 3445937"/>
              <a:gd name="connsiteX1-115" fmla="*/ 180020 w 752331"/>
              <a:gd name="connsiteY1-116" fmla="*/ 3085897 h 3445937"/>
              <a:gd name="connsiteX2-117" fmla="*/ 752331 w 752331"/>
              <a:gd name="connsiteY2-118" fmla="*/ 0 h 3445937"/>
              <a:gd name="connsiteX3-119" fmla="*/ 540060 w 752331"/>
              <a:gd name="connsiteY3-120" fmla="*/ 3085897 h 3445937"/>
              <a:gd name="connsiteX4-121" fmla="*/ 720080 w 752331"/>
              <a:gd name="connsiteY4-122" fmla="*/ 3085897 h 3445937"/>
              <a:gd name="connsiteX5-123" fmla="*/ 360040 w 752331"/>
              <a:gd name="connsiteY5-124" fmla="*/ 3445937 h 3445937"/>
              <a:gd name="connsiteX6-125" fmla="*/ 0 w 752331"/>
              <a:gd name="connsiteY6-126" fmla="*/ 3085897 h 3445937"/>
              <a:gd name="connsiteX0-127" fmla="*/ 0 w 752331"/>
              <a:gd name="connsiteY0-128" fmla="*/ 3085897 h 3445937"/>
              <a:gd name="connsiteX1-129" fmla="*/ 180020 w 752331"/>
              <a:gd name="connsiteY1-130" fmla="*/ 3085897 h 3445937"/>
              <a:gd name="connsiteX2-131" fmla="*/ 752331 w 752331"/>
              <a:gd name="connsiteY2-132" fmla="*/ 0 h 3445937"/>
              <a:gd name="connsiteX3-133" fmla="*/ 540060 w 752331"/>
              <a:gd name="connsiteY3-134" fmla="*/ 3085897 h 3445937"/>
              <a:gd name="connsiteX4-135" fmla="*/ 720080 w 752331"/>
              <a:gd name="connsiteY4-136" fmla="*/ 3085897 h 3445937"/>
              <a:gd name="connsiteX5-137" fmla="*/ 360040 w 752331"/>
              <a:gd name="connsiteY5-138" fmla="*/ 3445937 h 3445937"/>
              <a:gd name="connsiteX6-139" fmla="*/ 0 w 752331"/>
              <a:gd name="connsiteY6-140" fmla="*/ 3085897 h 3445937"/>
              <a:gd name="connsiteX0-141" fmla="*/ 0 w 752331"/>
              <a:gd name="connsiteY0-142" fmla="*/ 3085897 h 3445937"/>
              <a:gd name="connsiteX1-143" fmla="*/ 180020 w 752331"/>
              <a:gd name="connsiteY1-144" fmla="*/ 3085897 h 3445937"/>
              <a:gd name="connsiteX2-145" fmla="*/ 752331 w 752331"/>
              <a:gd name="connsiteY2-146" fmla="*/ 0 h 3445937"/>
              <a:gd name="connsiteX3-147" fmla="*/ 540060 w 752331"/>
              <a:gd name="connsiteY3-148" fmla="*/ 3085897 h 3445937"/>
              <a:gd name="connsiteX4-149" fmla="*/ 720080 w 752331"/>
              <a:gd name="connsiteY4-150" fmla="*/ 3085897 h 3445937"/>
              <a:gd name="connsiteX5-151" fmla="*/ 360040 w 752331"/>
              <a:gd name="connsiteY5-152" fmla="*/ 3445937 h 3445937"/>
              <a:gd name="connsiteX6-153" fmla="*/ 0 w 752331"/>
              <a:gd name="connsiteY6-154" fmla="*/ 3085897 h 3445937"/>
              <a:gd name="connsiteX0-155" fmla="*/ 0 w 1521214"/>
              <a:gd name="connsiteY0-156" fmla="*/ 2643005 h 3003045"/>
              <a:gd name="connsiteX1-157" fmla="*/ 180020 w 1521214"/>
              <a:gd name="connsiteY1-158" fmla="*/ 2643005 h 3003045"/>
              <a:gd name="connsiteX2-159" fmla="*/ 1521214 w 1521214"/>
              <a:gd name="connsiteY2-160" fmla="*/ 0 h 3003045"/>
              <a:gd name="connsiteX3-161" fmla="*/ 540060 w 1521214"/>
              <a:gd name="connsiteY3-162" fmla="*/ 2643005 h 3003045"/>
              <a:gd name="connsiteX4-163" fmla="*/ 720080 w 1521214"/>
              <a:gd name="connsiteY4-164" fmla="*/ 2643005 h 3003045"/>
              <a:gd name="connsiteX5-165" fmla="*/ 360040 w 1521214"/>
              <a:gd name="connsiteY5-166" fmla="*/ 3003045 h 3003045"/>
              <a:gd name="connsiteX6-167" fmla="*/ 0 w 1521214"/>
              <a:gd name="connsiteY6-168" fmla="*/ 2643005 h 3003045"/>
              <a:gd name="connsiteX0-169" fmla="*/ 0 w 1521214"/>
              <a:gd name="connsiteY0-170" fmla="*/ 2643005 h 3003045"/>
              <a:gd name="connsiteX1-171" fmla="*/ 180020 w 1521214"/>
              <a:gd name="connsiteY1-172" fmla="*/ 2643005 h 3003045"/>
              <a:gd name="connsiteX2-173" fmla="*/ 1521214 w 1521214"/>
              <a:gd name="connsiteY2-174" fmla="*/ 0 h 3003045"/>
              <a:gd name="connsiteX3-175" fmla="*/ 540060 w 1521214"/>
              <a:gd name="connsiteY3-176" fmla="*/ 2643005 h 3003045"/>
              <a:gd name="connsiteX4-177" fmla="*/ 720080 w 1521214"/>
              <a:gd name="connsiteY4-178" fmla="*/ 2643005 h 3003045"/>
              <a:gd name="connsiteX5-179" fmla="*/ 360040 w 1521214"/>
              <a:gd name="connsiteY5-180" fmla="*/ 3003045 h 3003045"/>
              <a:gd name="connsiteX6-181" fmla="*/ 0 w 1521214"/>
              <a:gd name="connsiteY6-182" fmla="*/ 2643005 h 3003045"/>
              <a:gd name="connsiteX0-183" fmla="*/ 0 w 1521214"/>
              <a:gd name="connsiteY0-184" fmla="*/ 2643005 h 3003045"/>
              <a:gd name="connsiteX1-185" fmla="*/ 180020 w 1521214"/>
              <a:gd name="connsiteY1-186" fmla="*/ 2643005 h 3003045"/>
              <a:gd name="connsiteX2-187" fmla="*/ 1521214 w 1521214"/>
              <a:gd name="connsiteY2-188" fmla="*/ 0 h 3003045"/>
              <a:gd name="connsiteX3-189" fmla="*/ 540060 w 1521214"/>
              <a:gd name="connsiteY3-190" fmla="*/ 2643005 h 3003045"/>
              <a:gd name="connsiteX4-191" fmla="*/ 720080 w 1521214"/>
              <a:gd name="connsiteY4-192" fmla="*/ 2643005 h 3003045"/>
              <a:gd name="connsiteX5-193" fmla="*/ 360040 w 1521214"/>
              <a:gd name="connsiteY5-194" fmla="*/ 3003045 h 3003045"/>
              <a:gd name="connsiteX6-195" fmla="*/ 0 w 1521214"/>
              <a:gd name="connsiteY6-196" fmla="*/ 2643005 h 3003045"/>
              <a:gd name="connsiteX0-197" fmla="*/ 0 w 1521214"/>
              <a:gd name="connsiteY0-198" fmla="*/ 2643005 h 3003045"/>
              <a:gd name="connsiteX1-199" fmla="*/ 180020 w 1521214"/>
              <a:gd name="connsiteY1-200" fmla="*/ 2643005 h 3003045"/>
              <a:gd name="connsiteX2-201" fmla="*/ 1521214 w 1521214"/>
              <a:gd name="connsiteY2-202" fmla="*/ 0 h 3003045"/>
              <a:gd name="connsiteX3-203" fmla="*/ 540060 w 1521214"/>
              <a:gd name="connsiteY3-204" fmla="*/ 2643005 h 3003045"/>
              <a:gd name="connsiteX4-205" fmla="*/ 720080 w 1521214"/>
              <a:gd name="connsiteY4-206" fmla="*/ 2643005 h 3003045"/>
              <a:gd name="connsiteX5-207" fmla="*/ 360040 w 1521214"/>
              <a:gd name="connsiteY5-208" fmla="*/ 3003045 h 3003045"/>
              <a:gd name="connsiteX6-209" fmla="*/ 0 w 1521214"/>
              <a:gd name="connsiteY6-210" fmla="*/ 2643005 h 3003045"/>
              <a:gd name="connsiteX0-211" fmla="*/ 0 w 1521214"/>
              <a:gd name="connsiteY0-212" fmla="*/ 2643005 h 3003045"/>
              <a:gd name="connsiteX1-213" fmla="*/ 180020 w 1521214"/>
              <a:gd name="connsiteY1-214" fmla="*/ 2643005 h 3003045"/>
              <a:gd name="connsiteX2-215" fmla="*/ 1521214 w 1521214"/>
              <a:gd name="connsiteY2-216" fmla="*/ 0 h 3003045"/>
              <a:gd name="connsiteX3-217" fmla="*/ 540060 w 1521214"/>
              <a:gd name="connsiteY3-218" fmla="*/ 2643005 h 3003045"/>
              <a:gd name="connsiteX4-219" fmla="*/ 720080 w 1521214"/>
              <a:gd name="connsiteY4-220" fmla="*/ 2643005 h 3003045"/>
              <a:gd name="connsiteX5-221" fmla="*/ 360040 w 1521214"/>
              <a:gd name="connsiteY5-222" fmla="*/ 3003045 h 3003045"/>
              <a:gd name="connsiteX6-223" fmla="*/ 0 w 1521214"/>
              <a:gd name="connsiteY6-224" fmla="*/ 2643005 h 3003045"/>
              <a:gd name="connsiteX0-225" fmla="*/ 0 w 1553538"/>
              <a:gd name="connsiteY0-226" fmla="*/ 2581732 h 2941772"/>
              <a:gd name="connsiteX1-227" fmla="*/ 180020 w 1553538"/>
              <a:gd name="connsiteY1-228" fmla="*/ 2581732 h 2941772"/>
              <a:gd name="connsiteX2-229" fmla="*/ 1553538 w 1553538"/>
              <a:gd name="connsiteY2-230" fmla="*/ 0 h 2941772"/>
              <a:gd name="connsiteX3-231" fmla="*/ 540060 w 1553538"/>
              <a:gd name="connsiteY3-232" fmla="*/ 2581732 h 2941772"/>
              <a:gd name="connsiteX4-233" fmla="*/ 720080 w 1553538"/>
              <a:gd name="connsiteY4-234" fmla="*/ 2581732 h 2941772"/>
              <a:gd name="connsiteX5-235" fmla="*/ 360040 w 1553538"/>
              <a:gd name="connsiteY5-236" fmla="*/ 2941772 h 2941772"/>
              <a:gd name="connsiteX6-237" fmla="*/ 0 w 1553538"/>
              <a:gd name="connsiteY6-238" fmla="*/ 2581732 h 2941772"/>
              <a:gd name="connsiteX0-239" fmla="*/ 0 w 1553538"/>
              <a:gd name="connsiteY0-240" fmla="*/ 2581732 h 2941772"/>
              <a:gd name="connsiteX1-241" fmla="*/ 180020 w 1553538"/>
              <a:gd name="connsiteY1-242" fmla="*/ 2581732 h 2941772"/>
              <a:gd name="connsiteX2-243" fmla="*/ 1553538 w 1553538"/>
              <a:gd name="connsiteY2-244" fmla="*/ 0 h 2941772"/>
              <a:gd name="connsiteX3-245" fmla="*/ 540060 w 1553538"/>
              <a:gd name="connsiteY3-246" fmla="*/ 2581732 h 2941772"/>
              <a:gd name="connsiteX4-247" fmla="*/ 720080 w 1553538"/>
              <a:gd name="connsiteY4-248" fmla="*/ 2581732 h 2941772"/>
              <a:gd name="connsiteX5-249" fmla="*/ 360040 w 1553538"/>
              <a:gd name="connsiteY5-250" fmla="*/ 2941772 h 2941772"/>
              <a:gd name="connsiteX6-251" fmla="*/ 0 w 1553538"/>
              <a:gd name="connsiteY6-252" fmla="*/ 2581732 h 2941772"/>
              <a:gd name="connsiteX0-253" fmla="*/ 0 w 1553538"/>
              <a:gd name="connsiteY0-254" fmla="*/ 2581732 h 2941772"/>
              <a:gd name="connsiteX1-255" fmla="*/ 180020 w 1553538"/>
              <a:gd name="connsiteY1-256" fmla="*/ 2581732 h 2941772"/>
              <a:gd name="connsiteX2-257" fmla="*/ 1553538 w 1553538"/>
              <a:gd name="connsiteY2-258" fmla="*/ 0 h 2941772"/>
              <a:gd name="connsiteX3-259" fmla="*/ 540060 w 1553538"/>
              <a:gd name="connsiteY3-260" fmla="*/ 2581732 h 2941772"/>
              <a:gd name="connsiteX4-261" fmla="*/ 720080 w 1553538"/>
              <a:gd name="connsiteY4-262" fmla="*/ 2581732 h 2941772"/>
              <a:gd name="connsiteX5-263" fmla="*/ 360040 w 1553538"/>
              <a:gd name="connsiteY5-264" fmla="*/ 2941772 h 2941772"/>
              <a:gd name="connsiteX6-265" fmla="*/ 0 w 1553538"/>
              <a:gd name="connsiteY6-266" fmla="*/ 2581732 h 2941772"/>
              <a:gd name="connsiteX0-267" fmla="*/ 0 w 1553538"/>
              <a:gd name="connsiteY0-268" fmla="*/ 2581732 h 2941772"/>
              <a:gd name="connsiteX1-269" fmla="*/ 180020 w 1553538"/>
              <a:gd name="connsiteY1-270" fmla="*/ 2581732 h 2941772"/>
              <a:gd name="connsiteX2-271" fmla="*/ 1553538 w 1553538"/>
              <a:gd name="connsiteY2-272" fmla="*/ 0 h 2941772"/>
              <a:gd name="connsiteX3-273" fmla="*/ 540060 w 1553538"/>
              <a:gd name="connsiteY3-274" fmla="*/ 2581732 h 2941772"/>
              <a:gd name="connsiteX4-275" fmla="*/ 720080 w 1553538"/>
              <a:gd name="connsiteY4-276" fmla="*/ 2581732 h 2941772"/>
              <a:gd name="connsiteX5-277" fmla="*/ 360040 w 1553538"/>
              <a:gd name="connsiteY5-278" fmla="*/ 2941772 h 2941772"/>
              <a:gd name="connsiteX6-279" fmla="*/ 0 w 1553538"/>
              <a:gd name="connsiteY6-280" fmla="*/ 2581732 h 29417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553538" h="2941772">
                <a:moveTo>
                  <a:pt x="0" y="2581732"/>
                </a:moveTo>
                <a:lnTo>
                  <a:pt x="180020" y="2581732"/>
                </a:lnTo>
                <a:cubicBezTo>
                  <a:pt x="22448" y="1449685"/>
                  <a:pt x="392875" y="355256"/>
                  <a:pt x="1553538" y="0"/>
                </a:cubicBezTo>
                <a:cubicBezTo>
                  <a:pt x="659395" y="472539"/>
                  <a:pt x="327789" y="1270071"/>
                  <a:pt x="540060" y="2581732"/>
                </a:cubicBezTo>
                <a:lnTo>
                  <a:pt x="720080" y="2581732"/>
                </a:lnTo>
                <a:lnTo>
                  <a:pt x="360040" y="2941772"/>
                </a:lnTo>
                <a:lnTo>
                  <a:pt x="0" y="2581732"/>
                </a:lnTo>
                <a:close/>
              </a:path>
            </a:pathLst>
          </a:custGeom>
          <a:solidFill>
            <a:schemeClr val="accent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anchor="ctr"/>
          <a:lstStyle/>
          <a:p>
            <a:pPr algn="ctr"/>
            <a:endParaRPr lang="zh-CN" altLang="en-US" sz="2400" dirty="0">
              <a:solidFill>
                <a:schemeClr val="tx1"/>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8" name="矩形 7"/>
          <p:cNvSpPr/>
          <p:nvPr/>
        </p:nvSpPr>
        <p:spPr>
          <a:xfrm>
            <a:off x="959087" y="1645684"/>
            <a:ext cx="3053323" cy="338398"/>
          </a:xfrm>
          <a:prstGeom prst="rect">
            <a:avLst/>
          </a:prstGeom>
        </p:spPr>
        <p:txBody>
          <a:bodyPr wrap="square" lIns="91412" tIns="45706" rIns="91412" bIns="45706">
            <a:spAutoFit/>
          </a:bodyPr>
          <a:lstStyle/>
          <a:p>
            <a:r>
              <a:rPr lang="zh-CN" altLang="en-US" sz="1600"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添加标题</a:t>
            </a:r>
            <a:endParaRPr lang="zh-CN" altLang="en-US" sz="1600"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9" name="矩形 8"/>
          <p:cNvSpPr/>
          <p:nvPr/>
        </p:nvSpPr>
        <p:spPr>
          <a:xfrm>
            <a:off x="953566" y="2078324"/>
            <a:ext cx="3053323" cy="1081422"/>
          </a:xfrm>
          <a:prstGeom prst="rect">
            <a:avLst/>
          </a:prstGeom>
        </p:spPr>
        <p:txBody>
          <a:bodyPr wrap="square" lIns="91412" tIns="45706" rIns="91412" bIns="45706">
            <a:spAutoFit/>
          </a:bodyPr>
          <a:lstStyle/>
          <a:p>
            <a:pPr algn="just">
              <a:lnSpc>
                <a:spcPct val="150000"/>
              </a:lnSpc>
            </a:pPr>
            <a:r>
              <a:rPr lang="zh-CN" altLang="en-US" sz="1100"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在这里输入您的文字内容，或者将您的文字内容复制在这里。在这里输入您的文字内容，或者将您的文字复制在这里，在这里输入您的文字内容，或者将您的文字复制在这里</a:t>
            </a:r>
            <a:endParaRPr lang="zh-CN" altLang="en-US" sz="1100"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0" name="矩形 9"/>
          <p:cNvSpPr/>
          <p:nvPr/>
        </p:nvSpPr>
        <p:spPr>
          <a:xfrm>
            <a:off x="959087" y="4055254"/>
            <a:ext cx="3053323" cy="338398"/>
          </a:xfrm>
          <a:prstGeom prst="rect">
            <a:avLst/>
          </a:prstGeom>
        </p:spPr>
        <p:txBody>
          <a:bodyPr wrap="square" lIns="91412" tIns="45706" rIns="91412" bIns="45706">
            <a:spAutoFit/>
          </a:bodyPr>
          <a:lstStyle/>
          <a:p>
            <a:r>
              <a:rPr lang="zh-CN" altLang="en-US" sz="1600"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添加标题</a:t>
            </a:r>
            <a:endParaRPr lang="zh-CN" altLang="en-US" sz="1600"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1" name="矩形 10"/>
          <p:cNvSpPr/>
          <p:nvPr/>
        </p:nvSpPr>
        <p:spPr>
          <a:xfrm>
            <a:off x="953566" y="4487895"/>
            <a:ext cx="3053323" cy="1081422"/>
          </a:xfrm>
          <a:prstGeom prst="rect">
            <a:avLst/>
          </a:prstGeom>
        </p:spPr>
        <p:txBody>
          <a:bodyPr wrap="square" lIns="91412" tIns="45706" rIns="91412" bIns="45706">
            <a:spAutoFit/>
          </a:bodyPr>
          <a:lstStyle/>
          <a:p>
            <a:pPr algn="just">
              <a:lnSpc>
                <a:spcPct val="150000"/>
              </a:lnSpc>
            </a:pPr>
            <a:r>
              <a:rPr lang="zh-CN" altLang="en-US" sz="1100"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在这里输入您的文字内容，或者将您的文字内容复制在这里。在这里输入您的文字内容，或者将您的文字复制在这里，在这里输入您的文字内容，或者将您的文字复制在这里</a:t>
            </a:r>
            <a:endParaRPr lang="zh-CN" altLang="en-US" sz="1100"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2" name="矩形 11"/>
          <p:cNvSpPr/>
          <p:nvPr/>
        </p:nvSpPr>
        <p:spPr>
          <a:xfrm>
            <a:off x="8309088" y="1645684"/>
            <a:ext cx="3053323" cy="338398"/>
          </a:xfrm>
          <a:prstGeom prst="rect">
            <a:avLst/>
          </a:prstGeom>
        </p:spPr>
        <p:txBody>
          <a:bodyPr wrap="square" lIns="91412" tIns="45706" rIns="91412" bIns="45706">
            <a:spAutoFit/>
          </a:bodyPr>
          <a:lstStyle/>
          <a:p>
            <a:r>
              <a:rPr lang="zh-CN" altLang="en-US" sz="1600"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添加标题</a:t>
            </a:r>
            <a:endParaRPr lang="zh-CN" altLang="en-US" sz="1600"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3" name="矩形 12"/>
          <p:cNvSpPr/>
          <p:nvPr/>
        </p:nvSpPr>
        <p:spPr>
          <a:xfrm>
            <a:off x="8309088" y="2078324"/>
            <a:ext cx="3053323" cy="1081422"/>
          </a:xfrm>
          <a:prstGeom prst="rect">
            <a:avLst/>
          </a:prstGeom>
        </p:spPr>
        <p:txBody>
          <a:bodyPr wrap="square" lIns="91412" tIns="45706" rIns="91412" bIns="45706">
            <a:spAutoFit/>
          </a:bodyPr>
          <a:lstStyle/>
          <a:p>
            <a:pPr algn="just">
              <a:lnSpc>
                <a:spcPct val="150000"/>
              </a:lnSpc>
            </a:pPr>
            <a:r>
              <a:rPr lang="zh-CN" altLang="en-US" sz="1100"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在这里输入您的文字内容，或者将您的文字内容复制在这里。在这里输入您的文字内容，或者将您的文字复制在这里，在这里输入您的文字内容，或者将您的文字复制在这里</a:t>
            </a:r>
            <a:endParaRPr lang="zh-CN" altLang="en-US" sz="1100"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4" name="矩形 13"/>
          <p:cNvSpPr/>
          <p:nvPr/>
        </p:nvSpPr>
        <p:spPr>
          <a:xfrm>
            <a:off x="8309088" y="4055254"/>
            <a:ext cx="3053323" cy="338398"/>
          </a:xfrm>
          <a:prstGeom prst="rect">
            <a:avLst/>
          </a:prstGeom>
        </p:spPr>
        <p:txBody>
          <a:bodyPr wrap="square" lIns="91412" tIns="45706" rIns="91412" bIns="45706">
            <a:spAutoFit/>
          </a:bodyPr>
          <a:lstStyle/>
          <a:p>
            <a:r>
              <a:rPr lang="zh-CN" altLang="en-US" sz="1600"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添加标题</a:t>
            </a:r>
            <a:endParaRPr lang="zh-CN" altLang="en-US" sz="1600"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5" name="矩形 14"/>
          <p:cNvSpPr/>
          <p:nvPr/>
        </p:nvSpPr>
        <p:spPr>
          <a:xfrm>
            <a:off x="8303567" y="4487895"/>
            <a:ext cx="3053323" cy="1081422"/>
          </a:xfrm>
          <a:prstGeom prst="rect">
            <a:avLst/>
          </a:prstGeom>
        </p:spPr>
        <p:txBody>
          <a:bodyPr wrap="square" lIns="91412" tIns="45706" rIns="91412" bIns="45706">
            <a:spAutoFit/>
          </a:bodyPr>
          <a:lstStyle/>
          <a:p>
            <a:pPr algn="just">
              <a:lnSpc>
                <a:spcPct val="150000"/>
              </a:lnSpc>
            </a:pPr>
            <a:r>
              <a:rPr lang="zh-CN" altLang="en-US" sz="1100"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在这里输入您的文字内容，或者将您的文字内容复制在这里。在这里输入您的文字内容，或者将您的文字复制在这里，在这里输入您的文字内容，或者将您的文字复制在这里</a:t>
            </a:r>
            <a:endParaRPr lang="zh-CN" altLang="en-US" sz="1100"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6" name="矩形 15"/>
          <p:cNvSpPr/>
          <p:nvPr/>
        </p:nvSpPr>
        <p:spPr>
          <a:xfrm>
            <a:off x="5550227" y="3481443"/>
            <a:ext cx="1169650" cy="379435"/>
          </a:xfrm>
          <a:prstGeom prst="rect">
            <a:avLst/>
          </a:prstGeom>
        </p:spPr>
        <p:txBody>
          <a:bodyPr wrap="square" lIns="91412" tIns="45706" rIns="91412" bIns="45706">
            <a:spAutoFit/>
          </a:bodyPr>
          <a:lstStyle/>
          <a:p>
            <a:pPr algn="ctr"/>
            <a:r>
              <a:rPr lang="zh-CN" altLang="en-US" sz="186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添加标题</a:t>
            </a:r>
            <a:endParaRPr lang="zh-CN" altLang="en-US" sz="1865"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grpSp>
        <p:nvGrpSpPr>
          <p:cNvPr id="22" name="Group 1_1"/>
          <p:cNvGrpSpPr/>
          <p:nvPr/>
        </p:nvGrpSpPr>
        <p:grpSpPr>
          <a:xfrm>
            <a:off x="-3388115" y="-3953034"/>
            <a:ext cx="6815335" cy="5162551"/>
            <a:chOff x="-3388115" y="-3953034"/>
            <a:chExt cx="6815335" cy="5162551"/>
          </a:xfrm>
        </p:grpSpPr>
        <p:grpSp>
          <p:nvGrpSpPr>
            <p:cNvPr id="23" name="组合 22"/>
            <p:cNvGrpSpPr/>
            <p:nvPr/>
          </p:nvGrpSpPr>
          <p:grpSpPr>
            <a:xfrm>
              <a:off x="-3388115" y="-3953034"/>
              <a:ext cx="5509195" cy="5162551"/>
              <a:chOff x="9432402" y="-3331242"/>
              <a:chExt cx="5509195" cy="5162551"/>
            </a:xfrm>
          </p:grpSpPr>
          <p:sp>
            <p:nvSpPr>
              <p:cNvPr id="26" name="椭圆 25"/>
              <p:cNvSpPr/>
              <p:nvPr/>
            </p:nvSpPr>
            <p:spPr>
              <a:xfrm>
                <a:off x="9679725" y="-3331242"/>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27" name="椭圆 26"/>
              <p:cNvSpPr/>
              <p:nvPr/>
            </p:nvSpPr>
            <p:spPr>
              <a:xfrm>
                <a:off x="10538140" y="-3268830"/>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28" name="椭圆 27"/>
              <p:cNvSpPr/>
              <p:nvPr/>
            </p:nvSpPr>
            <p:spPr>
              <a:xfrm>
                <a:off x="9432402" y="-2950945"/>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29" name="椭圆 28"/>
              <p:cNvSpPr/>
              <p:nvPr/>
            </p:nvSpPr>
            <p:spPr>
              <a:xfrm>
                <a:off x="10196064" y="-2808701"/>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30" name="椭圆 29"/>
              <p:cNvSpPr/>
              <p:nvPr/>
            </p:nvSpPr>
            <p:spPr>
              <a:xfrm>
                <a:off x="10021801" y="-2572148"/>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grpSp>
        <p:sp>
          <p:nvSpPr>
            <p:cNvPr id="24" name="文本框 4"/>
            <p:cNvSpPr txBox="1"/>
            <p:nvPr/>
          </p:nvSpPr>
          <p:spPr>
            <a:xfrm>
              <a:off x="885373" y="351333"/>
              <a:ext cx="2541847" cy="646331"/>
            </a:xfrm>
            <a:prstGeom prst="rect">
              <a:avLst/>
            </a:prstGeom>
            <a:noFill/>
          </p:spPr>
          <p:txBody>
            <a:bodyPr wrap="square" rtlCol="0">
              <a:spAutoFit/>
            </a:bodyPr>
            <a:lstStyle/>
            <a:p>
              <a:pPr lvl="0" algn="ctr">
                <a:defRPr/>
              </a:pPr>
              <a:r>
                <a:rPr lang="zh-CN" altLang="en-US" sz="3600" i="1" dirty="0">
                  <a:solidFill>
                    <a:srgbClr val="C00000"/>
                  </a:solid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rPr>
                <a:t>输入标题</a:t>
              </a:r>
              <a:endParaRPr lang="zh-CN" altLang="en-US" sz="3600" i="1" dirty="0">
                <a:solidFill>
                  <a:srgbClr val="C00000"/>
                </a:solid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endParaRPr>
            </a:p>
          </p:txBody>
        </p:sp>
        <p:sp>
          <p:nvSpPr>
            <p:cNvPr id="25" name="文本框 4"/>
            <p:cNvSpPr txBox="1"/>
            <p:nvPr/>
          </p:nvSpPr>
          <p:spPr>
            <a:xfrm>
              <a:off x="850156" y="468877"/>
              <a:ext cx="2541847" cy="646331"/>
            </a:xfrm>
            <a:prstGeom prst="rect">
              <a:avLst/>
            </a:prstGeom>
            <a:noFill/>
          </p:spPr>
          <p:txBody>
            <a:bodyPr wrap="square" rtlCol="0">
              <a:spAutoFit/>
            </a:bodyPr>
            <a:lstStyle/>
            <a:p>
              <a:pPr lvl="0" algn="ctr">
                <a:defRPr/>
              </a:pPr>
              <a:r>
                <a:rPr lang="zh-CN" altLang="en-US" sz="3600" i="1" dirty="0">
                  <a:ln w="19050">
                    <a:gradFill>
                      <a:gsLst>
                        <a:gs pos="78000">
                          <a:schemeClr val="tx2"/>
                        </a:gs>
                        <a:gs pos="70000">
                          <a:schemeClr val="tx2">
                            <a:alpha val="0"/>
                          </a:schemeClr>
                        </a:gs>
                      </a:gsLst>
                      <a:lin ang="5400000" scaled="1"/>
                    </a:gradFill>
                  </a:ln>
                  <a:no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rPr>
                <a:t>输入标题</a:t>
              </a:r>
              <a:endParaRPr lang="zh-CN" altLang="en-US" sz="3600" i="1" dirty="0">
                <a:ln w="19050">
                  <a:gradFill>
                    <a:gsLst>
                      <a:gs pos="78000">
                        <a:schemeClr val="tx2"/>
                      </a:gs>
                      <a:gs pos="70000">
                        <a:schemeClr val="tx2">
                          <a:alpha val="0"/>
                        </a:schemeClr>
                      </a:gs>
                    </a:gsLst>
                    <a:lin ang="5400000" scaled="1"/>
                  </a:gradFill>
                </a:ln>
                <a:no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250" fill="hold"/>
                                        <p:tgtEl>
                                          <p:spTgt spid="16"/>
                                        </p:tgtEl>
                                        <p:attrNameLst>
                                          <p:attrName>ppt_w</p:attrName>
                                        </p:attrNameLst>
                                      </p:cBhvr>
                                      <p:tavLst>
                                        <p:tav tm="0">
                                          <p:val>
                                            <p:fltVal val="0"/>
                                          </p:val>
                                        </p:tav>
                                        <p:tav tm="100000">
                                          <p:val>
                                            <p:strVal val="#ppt_w"/>
                                          </p:val>
                                        </p:tav>
                                      </p:tavLst>
                                    </p:anim>
                                    <p:anim calcmode="lin" valueType="num">
                                      <p:cBhvr>
                                        <p:cTn id="8" dur="250" fill="hold"/>
                                        <p:tgtEl>
                                          <p:spTgt spid="16"/>
                                        </p:tgtEl>
                                        <p:attrNameLst>
                                          <p:attrName>ppt_h</p:attrName>
                                        </p:attrNameLst>
                                      </p:cBhvr>
                                      <p:tavLst>
                                        <p:tav tm="0">
                                          <p:val>
                                            <p:fltVal val="0"/>
                                          </p:val>
                                        </p:tav>
                                        <p:tav tm="100000">
                                          <p:val>
                                            <p:strVal val="#ppt_h"/>
                                          </p:val>
                                        </p:tav>
                                      </p:tavLst>
                                    </p:anim>
                                    <p:animEffect transition="in" filter="fade">
                                      <p:cBhvr>
                                        <p:cTn id="9" dur="250"/>
                                        <p:tgtEl>
                                          <p:spTgt spid="16"/>
                                        </p:tgtEl>
                                      </p:cBhvr>
                                    </p:animEffect>
                                  </p:childTnLst>
                                </p:cTn>
                              </p:par>
                              <p:par>
                                <p:cTn id="10" presetID="6" presetClass="emph" presetSubtype="0" decel="100000" fill="hold" grpId="1" nodeType="withEffect">
                                  <p:stCondLst>
                                    <p:cond delay="200"/>
                                  </p:stCondLst>
                                  <p:childTnLst>
                                    <p:animScale>
                                      <p:cBhvr>
                                        <p:cTn id="11" dur="250" fill="hold"/>
                                        <p:tgtEl>
                                          <p:spTgt spid="16"/>
                                        </p:tgtEl>
                                      </p:cBhvr>
                                      <p:by x="110000" y="110000"/>
                                    </p:animScale>
                                  </p:childTnLst>
                                </p:cTn>
                              </p:par>
                              <p:par>
                                <p:cTn id="12" presetID="6" presetClass="emph" presetSubtype="0" decel="100000" fill="hold" grpId="2" nodeType="withEffect">
                                  <p:stCondLst>
                                    <p:cond delay="400"/>
                                  </p:stCondLst>
                                  <p:childTnLst>
                                    <p:animScale>
                                      <p:cBhvr>
                                        <p:cTn id="13" dur="250" fill="hold"/>
                                        <p:tgtEl>
                                          <p:spTgt spid="16"/>
                                        </p:tgtEl>
                                      </p:cBhvr>
                                      <p:by x="91000" y="91000"/>
                                    </p:animScale>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25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75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1000"/>
                            </p:stCondLst>
                            <p:childTnLst>
                              <p:par>
                                <p:cTn id="36" presetID="53" presetClass="entr" presetSubtype="16"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childTnLst>
                          </p:cTn>
                        </p:par>
                        <p:par>
                          <p:cTn id="41" fill="hold">
                            <p:stCondLst>
                              <p:cond delay="1500"/>
                            </p:stCondLst>
                            <p:childTnLst>
                              <p:par>
                                <p:cTn id="42" presetID="53" presetClass="entr" presetSubtype="16" fill="hold" grpId="0" nodeType="afterEffect">
                                  <p:stCondLst>
                                    <p:cond delay="0"/>
                                  </p:stCondLst>
                                  <p:iterate type="lt">
                                    <p:tmPct val="10000"/>
                                  </p:iterate>
                                  <p:childTnLst>
                                    <p:set>
                                      <p:cBhvr>
                                        <p:cTn id="43" dur="1" fill="hold">
                                          <p:stCondLst>
                                            <p:cond delay="0"/>
                                          </p:stCondLst>
                                        </p:cTn>
                                        <p:tgtEl>
                                          <p:spTgt spid="9"/>
                                        </p:tgtEl>
                                        <p:attrNameLst>
                                          <p:attrName>style.visibility</p:attrName>
                                        </p:attrNameLst>
                                      </p:cBhvr>
                                      <p:to>
                                        <p:strVal val="visible"/>
                                      </p:to>
                                    </p:set>
                                    <p:anim calcmode="lin" valueType="num">
                                      <p:cBhvr>
                                        <p:cTn id="44" dur="100" fill="hold"/>
                                        <p:tgtEl>
                                          <p:spTgt spid="9"/>
                                        </p:tgtEl>
                                        <p:attrNameLst>
                                          <p:attrName>ppt_w</p:attrName>
                                        </p:attrNameLst>
                                      </p:cBhvr>
                                      <p:tavLst>
                                        <p:tav tm="0">
                                          <p:val>
                                            <p:fltVal val="0"/>
                                          </p:val>
                                        </p:tav>
                                        <p:tav tm="100000">
                                          <p:val>
                                            <p:strVal val="#ppt_w"/>
                                          </p:val>
                                        </p:tav>
                                      </p:tavLst>
                                    </p:anim>
                                    <p:anim calcmode="lin" valueType="num">
                                      <p:cBhvr>
                                        <p:cTn id="45" dur="100" fill="hold"/>
                                        <p:tgtEl>
                                          <p:spTgt spid="9"/>
                                        </p:tgtEl>
                                        <p:attrNameLst>
                                          <p:attrName>ppt_h</p:attrName>
                                        </p:attrNameLst>
                                      </p:cBhvr>
                                      <p:tavLst>
                                        <p:tav tm="0">
                                          <p:val>
                                            <p:fltVal val="0"/>
                                          </p:val>
                                        </p:tav>
                                        <p:tav tm="100000">
                                          <p:val>
                                            <p:strVal val="#ppt_h"/>
                                          </p:val>
                                        </p:tav>
                                      </p:tavLst>
                                    </p:anim>
                                    <p:animEffect transition="in" filter="fade">
                                      <p:cBhvr>
                                        <p:cTn id="46" dur="100"/>
                                        <p:tgtEl>
                                          <p:spTgt spid="9"/>
                                        </p:tgtEl>
                                      </p:cBhvr>
                                    </p:animEffect>
                                  </p:childTnLst>
                                </p:cTn>
                              </p:par>
                            </p:childTnLst>
                          </p:cTn>
                        </p:par>
                        <p:par>
                          <p:cTn id="47" fill="hold">
                            <p:stCondLst>
                              <p:cond delay="3250"/>
                            </p:stCondLst>
                            <p:childTnLst>
                              <p:par>
                                <p:cTn id="48" presetID="53" presetClass="entr" presetSubtype="16"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3750"/>
                            </p:stCondLst>
                            <p:childTnLst>
                              <p:par>
                                <p:cTn id="54" presetID="53" presetClass="entr" presetSubtype="16" fill="hold" grpId="0" nodeType="afterEffect">
                                  <p:stCondLst>
                                    <p:cond delay="0"/>
                                  </p:stCondLst>
                                  <p:iterate type="lt">
                                    <p:tmPct val="10000"/>
                                  </p:iterate>
                                  <p:childTnLst>
                                    <p:set>
                                      <p:cBhvr>
                                        <p:cTn id="55" dur="1" fill="hold">
                                          <p:stCondLst>
                                            <p:cond delay="0"/>
                                          </p:stCondLst>
                                        </p:cTn>
                                        <p:tgtEl>
                                          <p:spTgt spid="13"/>
                                        </p:tgtEl>
                                        <p:attrNameLst>
                                          <p:attrName>style.visibility</p:attrName>
                                        </p:attrNameLst>
                                      </p:cBhvr>
                                      <p:to>
                                        <p:strVal val="visible"/>
                                      </p:to>
                                    </p:set>
                                    <p:anim calcmode="lin" valueType="num">
                                      <p:cBhvr>
                                        <p:cTn id="56" dur="100" fill="hold"/>
                                        <p:tgtEl>
                                          <p:spTgt spid="13"/>
                                        </p:tgtEl>
                                        <p:attrNameLst>
                                          <p:attrName>ppt_w</p:attrName>
                                        </p:attrNameLst>
                                      </p:cBhvr>
                                      <p:tavLst>
                                        <p:tav tm="0">
                                          <p:val>
                                            <p:fltVal val="0"/>
                                          </p:val>
                                        </p:tav>
                                        <p:tav tm="100000">
                                          <p:val>
                                            <p:strVal val="#ppt_w"/>
                                          </p:val>
                                        </p:tav>
                                      </p:tavLst>
                                    </p:anim>
                                    <p:anim calcmode="lin" valueType="num">
                                      <p:cBhvr>
                                        <p:cTn id="57" dur="100" fill="hold"/>
                                        <p:tgtEl>
                                          <p:spTgt spid="13"/>
                                        </p:tgtEl>
                                        <p:attrNameLst>
                                          <p:attrName>ppt_h</p:attrName>
                                        </p:attrNameLst>
                                      </p:cBhvr>
                                      <p:tavLst>
                                        <p:tav tm="0">
                                          <p:val>
                                            <p:fltVal val="0"/>
                                          </p:val>
                                        </p:tav>
                                        <p:tav tm="100000">
                                          <p:val>
                                            <p:strVal val="#ppt_h"/>
                                          </p:val>
                                        </p:tav>
                                      </p:tavLst>
                                    </p:anim>
                                    <p:animEffect transition="in" filter="fade">
                                      <p:cBhvr>
                                        <p:cTn id="58" dur="100"/>
                                        <p:tgtEl>
                                          <p:spTgt spid="13"/>
                                        </p:tgtEl>
                                      </p:cBhvr>
                                    </p:animEffect>
                                  </p:childTnLst>
                                </p:cTn>
                              </p:par>
                            </p:childTnLst>
                          </p:cTn>
                        </p:par>
                        <p:par>
                          <p:cTn id="59" fill="hold">
                            <p:stCondLst>
                              <p:cond delay="4599"/>
                            </p:stCondLst>
                            <p:childTnLst>
                              <p:par>
                                <p:cTn id="60" presetID="53" presetClass="entr" presetSubtype="16" fill="hold" grpId="0" nodeType="after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500" fill="hold"/>
                                        <p:tgtEl>
                                          <p:spTgt spid="10"/>
                                        </p:tgtEl>
                                        <p:attrNameLst>
                                          <p:attrName>ppt_w</p:attrName>
                                        </p:attrNameLst>
                                      </p:cBhvr>
                                      <p:tavLst>
                                        <p:tav tm="0">
                                          <p:val>
                                            <p:fltVal val="0"/>
                                          </p:val>
                                        </p:tav>
                                        <p:tav tm="100000">
                                          <p:val>
                                            <p:strVal val="#ppt_w"/>
                                          </p:val>
                                        </p:tav>
                                      </p:tavLst>
                                    </p:anim>
                                    <p:anim calcmode="lin" valueType="num">
                                      <p:cBhvr>
                                        <p:cTn id="63" dur="500" fill="hold"/>
                                        <p:tgtEl>
                                          <p:spTgt spid="10"/>
                                        </p:tgtEl>
                                        <p:attrNameLst>
                                          <p:attrName>ppt_h</p:attrName>
                                        </p:attrNameLst>
                                      </p:cBhvr>
                                      <p:tavLst>
                                        <p:tav tm="0">
                                          <p:val>
                                            <p:fltVal val="0"/>
                                          </p:val>
                                        </p:tav>
                                        <p:tav tm="100000">
                                          <p:val>
                                            <p:strVal val="#ppt_h"/>
                                          </p:val>
                                        </p:tav>
                                      </p:tavLst>
                                    </p:anim>
                                    <p:animEffect transition="in" filter="fade">
                                      <p:cBhvr>
                                        <p:cTn id="64" dur="500"/>
                                        <p:tgtEl>
                                          <p:spTgt spid="10"/>
                                        </p:tgtEl>
                                      </p:cBhvr>
                                    </p:animEffect>
                                  </p:childTnLst>
                                </p:cTn>
                              </p:par>
                            </p:childTnLst>
                          </p:cTn>
                        </p:par>
                        <p:par>
                          <p:cTn id="65" fill="hold">
                            <p:stCondLst>
                              <p:cond delay="5099"/>
                            </p:stCondLst>
                            <p:childTnLst>
                              <p:par>
                                <p:cTn id="66" presetID="53" presetClass="entr" presetSubtype="16" fill="hold" grpId="0" nodeType="afterEffect">
                                  <p:stCondLst>
                                    <p:cond delay="0"/>
                                  </p:stCondLst>
                                  <p:iterate type="lt">
                                    <p:tmPct val="10000"/>
                                  </p:iterate>
                                  <p:childTnLst>
                                    <p:set>
                                      <p:cBhvr>
                                        <p:cTn id="67" dur="1" fill="hold">
                                          <p:stCondLst>
                                            <p:cond delay="0"/>
                                          </p:stCondLst>
                                        </p:cTn>
                                        <p:tgtEl>
                                          <p:spTgt spid="11"/>
                                        </p:tgtEl>
                                        <p:attrNameLst>
                                          <p:attrName>style.visibility</p:attrName>
                                        </p:attrNameLst>
                                      </p:cBhvr>
                                      <p:to>
                                        <p:strVal val="visible"/>
                                      </p:to>
                                    </p:set>
                                    <p:anim calcmode="lin" valueType="num">
                                      <p:cBhvr>
                                        <p:cTn id="68" dur="100" fill="hold"/>
                                        <p:tgtEl>
                                          <p:spTgt spid="11"/>
                                        </p:tgtEl>
                                        <p:attrNameLst>
                                          <p:attrName>ppt_w</p:attrName>
                                        </p:attrNameLst>
                                      </p:cBhvr>
                                      <p:tavLst>
                                        <p:tav tm="0">
                                          <p:val>
                                            <p:fltVal val="0"/>
                                          </p:val>
                                        </p:tav>
                                        <p:tav tm="100000">
                                          <p:val>
                                            <p:strVal val="#ppt_w"/>
                                          </p:val>
                                        </p:tav>
                                      </p:tavLst>
                                    </p:anim>
                                    <p:anim calcmode="lin" valueType="num">
                                      <p:cBhvr>
                                        <p:cTn id="69" dur="100" fill="hold"/>
                                        <p:tgtEl>
                                          <p:spTgt spid="11"/>
                                        </p:tgtEl>
                                        <p:attrNameLst>
                                          <p:attrName>ppt_h</p:attrName>
                                        </p:attrNameLst>
                                      </p:cBhvr>
                                      <p:tavLst>
                                        <p:tav tm="0">
                                          <p:val>
                                            <p:fltVal val="0"/>
                                          </p:val>
                                        </p:tav>
                                        <p:tav tm="100000">
                                          <p:val>
                                            <p:strVal val="#ppt_h"/>
                                          </p:val>
                                        </p:tav>
                                      </p:tavLst>
                                    </p:anim>
                                    <p:animEffect transition="in" filter="fade">
                                      <p:cBhvr>
                                        <p:cTn id="70" dur="100"/>
                                        <p:tgtEl>
                                          <p:spTgt spid="11"/>
                                        </p:tgtEl>
                                      </p:cBhvr>
                                    </p:animEffect>
                                  </p:childTnLst>
                                </p:cTn>
                              </p:par>
                            </p:childTnLst>
                          </p:cTn>
                        </p:par>
                        <p:par>
                          <p:cTn id="71" fill="hold">
                            <p:stCondLst>
                              <p:cond delay="5950"/>
                            </p:stCondLst>
                            <p:childTnLst>
                              <p:par>
                                <p:cTn id="72" presetID="53" presetClass="entr" presetSubtype="16" fill="hold" grpId="0" nodeType="afterEffect">
                                  <p:stCondLst>
                                    <p:cond delay="0"/>
                                  </p:stCondLst>
                                  <p:childTnLst>
                                    <p:set>
                                      <p:cBhvr>
                                        <p:cTn id="73" dur="1" fill="hold">
                                          <p:stCondLst>
                                            <p:cond delay="0"/>
                                          </p:stCondLst>
                                        </p:cTn>
                                        <p:tgtEl>
                                          <p:spTgt spid="14"/>
                                        </p:tgtEl>
                                        <p:attrNameLst>
                                          <p:attrName>style.visibility</p:attrName>
                                        </p:attrNameLst>
                                      </p:cBhvr>
                                      <p:to>
                                        <p:strVal val="visible"/>
                                      </p:to>
                                    </p:set>
                                    <p:anim calcmode="lin" valueType="num">
                                      <p:cBhvr>
                                        <p:cTn id="74" dur="500" fill="hold"/>
                                        <p:tgtEl>
                                          <p:spTgt spid="14"/>
                                        </p:tgtEl>
                                        <p:attrNameLst>
                                          <p:attrName>ppt_w</p:attrName>
                                        </p:attrNameLst>
                                      </p:cBhvr>
                                      <p:tavLst>
                                        <p:tav tm="0">
                                          <p:val>
                                            <p:fltVal val="0"/>
                                          </p:val>
                                        </p:tav>
                                        <p:tav tm="100000">
                                          <p:val>
                                            <p:strVal val="#ppt_w"/>
                                          </p:val>
                                        </p:tav>
                                      </p:tavLst>
                                    </p:anim>
                                    <p:anim calcmode="lin" valueType="num">
                                      <p:cBhvr>
                                        <p:cTn id="75" dur="500" fill="hold"/>
                                        <p:tgtEl>
                                          <p:spTgt spid="14"/>
                                        </p:tgtEl>
                                        <p:attrNameLst>
                                          <p:attrName>ppt_h</p:attrName>
                                        </p:attrNameLst>
                                      </p:cBhvr>
                                      <p:tavLst>
                                        <p:tav tm="0">
                                          <p:val>
                                            <p:fltVal val="0"/>
                                          </p:val>
                                        </p:tav>
                                        <p:tav tm="100000">
                                          <p:val>
                                            <p:strVal val="#ppt_h"/>
                                          </p:val>
                                        </p:tav>
                                      </p:tavLst>
                                    </p:anim>
                                    <p:animEffect transition="in" filter="fade">
                                      <p:cBhvr>
                                        <p:cTn id="76" dur="500"/>
                                        <p:tgtEl>
                                          <p:spTgt spid="14"/>
                                        </p:tgtEl>
                                      </p:cBhvr>
                                    </p:animEffect>
                                  </p:childTnLst>
                                </p:cTn>
                              </p:par>
                            </p:childTnLst>
                          </p:cTn>
                        </p:par>
                        <p:par>
                          <p:cTn id="77" fill="hold">
                            <p:stCondLst>
                              <p:cond delay="6450"/>
                            </p:stCondLst>
                            <p:childTnLst>
                              <p:par>
                                <p:cTn id="78" presetID="53" presetClass="entr" presetSubtype="16" fill="hold" grpId="0" nodeType="afterEffect">
                                  <p:stCondLst>
                                    <p:cond delay="0"/>
                                  </p:stCondLst>
                                  <p:iterate type="lt">
                                    <p:tmPct val="10000"/>
                                  </p:iterate>
                                  <p:childTnLst>
                                    <p:set>
                                      <p:cBhvr>
                                        <p:cTn id="79" dur="1" fill="hold">
                                          <p:stCondLst>
                                            <p:cond delay="0"/>
                                          </p:stCondLst>
                                        </p:cTn>
                                        <p:tgtEl>
                                          <p:spTgt spid="15"/>
                                        </p:tgtEl>
                                        <p:attrNameLst>
                                          <p:attrName>style.visibility</p:attrName>
                                        </p:attrNameLst>
                                      </p:cBhvr>
                                      <p:to>
                                        <p:strVal val="visible"/>
                                      </p:to>
                                    </p:set>
                                    <p:anim calcmode="lin" valueType="num">
                                      <p:cBhvr>
                                        <p:cTn id="80" dur="100" fill="hold"/>
                                        <p:tgtEl>
                                          <p:spTgt spid="15"/>
                                        </p:tgtEl>
                                        <p:attrNameLst>
                                          <p:attrName>ppt_w</p:attrName>
                                        </p:attrNameLst>
                                      </p:cBhvr>
                                      <p:tavLst>
                                        <p:tav tm="0">
                                          <p:val>
                                            <p:fltVal val="0"/>
                                          </p:val>
                                        </p:tav>
                                        <p:tav tm="100000">
                                          <p:val>
                                            <p:strVal val="#ppt_w"/>
                                          </p:val>
                                        </p:tav>
                                      </p:tavLst>
                                    </p:anim>
                                    <p:anim calcmode="lin" valueType="num">
                                      <p:cBhvr>
                                        <p:cTn id="81" dur="100" fill="hold"/>
                                        <p:tgtEl>
                                          <p:spTgt spid="15"/>
                                        </p:tgtEl>
                                        <p:attrNameLst>
                                          <p:attrName>ppt_h</p:attrName>
                                        </p:attrNameLst>
                                      </p:cBhvr>
                                      <p:tavLst>
                                        <p:tav tm="0">
                                          <p:val>
                                            <p:fltVal val="0"/>
                                          </p:val>
                                        </p:tav>
                                        <p:tav tm="100000">
                                          <p:val>
                                            <p:strVal val="#ppt_h"/>
                                          </p:val>
                                        </p:tav>
                                      </p:tavLst>
                                    </p:anim>
                                    <p:animEffect transition="in" filter="fade">
                                      <p:cBhvr>
                                        <p:cTn id="82" dur="1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p:bldP spid="13" grpId="0"/>
      <p:bldP spid="14" grpId="0"/>
      <p:bldP spid="15" grpId="0"/>
      <p:bldP spid="16" grpId="0"/>
      <p:bldP spid="16" grpId="1"/>
      <p:bldP spid="16" grpId="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202990" y="1668022"/>
            <a:ext cx="9950733" cy="4353232"/>
            <a:chOff x="685800" y="1340476"/>
            <a:chExt cx="7772400" cy="3400258"/>
          </a:xfrm>
        </p:grpSpPr>
        <p:sp>
          <p:nvSpPr>
            <p:cNvPr id="12" name="PA_TextPlaceholder 3"/>
            <p:cNvSpPr txBox="1"/>
            <p:nvPr>
              <p:custDataLst>
                <p:tags r:id="rId1"/>
              </p:custDataLst>
            </p:nvPr>
          </p:nvSpPr>
          <p:spPr>
            <a:xfrm>
              <a:off x="1500705" y="1340476"/>
              <a:ext cx="1317797" cy="240401"/>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000" b="1" i="0" u="none" strike="noStrike" kern="1200" cap="none" spc="0" normalizeH="0" baseline="0" noProof="0" dirty="0">
                  <a:ln>
                    <a:noFill/>
                  </a:ln>
                  <a:solidFill>
                    <a:schemeClr val="tx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Number One</a:t>
              </a:r>
              <a:endParaRPr kumimoji="0" lang="en-US" sz="2000" b="1" i="0" u="none" strike="noStrike" kern="1200" cap="none" spc="0" normalizeH="0" baseline="0" noProof="0" dirty="0">
                <a:ln>
                  <a:noFill/>
                </a:ln>
                <a:solidFill>
                  <a:schemeClr val="tx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3" name="PA_TextPlaceholder 3"/>
            <p:cNvSpPr txBox="1"/>
            <p:nvPr>
              <p:custDataLst>
                <p:tags r:id="rId2"/>
              </p:custDataLst>
            </p:nvPr>
          </p:nvSpPr>
          <p:spPr>
            <a:xfrm>
              <a:off x="1500705" y="1593869"/>
              <a:ext cx="2610439" cy="28848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200" dirty="0">
                  <a:solidFill>
                    <a:schemeClr val="tx1"/>
                  </a:solidFill>
                  <a:latin typeface="思源黑体 CN Medium" panose="020B0600000000000000" pitchFamily="34" charset="-122"/>
                  <a:ea typeface="思源黑体 CN Medium" panose="020B0600000000000000" pitchFamily="34" charset="-122"/>
                  <a:cs typeface="+mj-cs"/>
                  <a:sym typeface="思源宋体 CN Medium" panose="02020500000000000000" pitchFamily="18" charset="-122"/>
                </a:rPr>
                <a:t>There are many variations of passages but the majority have  suffered</a:t>
              </a:r>
              <a:endParaRPr lang="en-US" sz="1200" dirty="0">
                <a:solidFill>
                  <a:schemeClr val="tx1"/>
                </a:solidFill>
                <a:latin typeface="思源黑体 CN Medium" panose="020B0600000000000000" pitchFamily="34" charset="-122"/>
                <a:ea typeface="思源黑体 CN Medium" panose="020B0600000000000000" pitchFamily="34" charset="-122"/>
                <a:cs typeface="+mj-cs"/>
                <a:sym typeface="思源宋体 CN Medium" panose="02020500000000000000" pitchFamily="18" charset="-122"/>
              </a:endParaRPr>
            </a:p>
          </p:txBody>
        </p:sp>
        <p:sp>
          <p:nvSpPr>
            <p:cNvPr id="14" name="PA_FooterText "/>
            <p:cNvSpPr txBox="1"/>
            <p:nvPr>
              <p:custDataLst>
                <p:tags r:id="rId3"/>
              </p:custDataLst>
            </p:nvPr>
          </p:nvSpPr>
          <p:spPr>
            <a:xfrm>
              <a:off x="692056" y="4452253"/>
              <a:ext cx="7759889" cy="288481"/>
            </a:xfrm>
            <a:prstGeom prst="rect">
              <a:avLst/>
            </a:prstGeom>
            <a:noFill/>
          </p:spPr>
          <p:txBody>
            <a:bodyPr wrap="square" lIns="0" tIns="0" rIns="0" bIns="0" rtlCol="0">
              <a:spAutoFit/>
            </a:bodyPr>
            <a:lstStyle/>
            <a:p>
              <a:pPr algn="ctr"/>
              <a:r>
                <a:rPr lang="en-US" sz="1200"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There are many variations of passages of lorem ipsum available, but the majority have suffered alteration in some form, by injected humour randomized words which don't look even slightly believable. If you are going </a:t>
              </a:r>
              <a:endParaRPr lang="en-US" sz="1200"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cxnSp>
          <p:nvCxnSpPr>
            <p:cNvPr id="15" name="PA_StraightLinebuttom "/>
            <p:cNvCxnSpPr/>
            <p:nvPr>
              <p:custDataLst>
                <p:tags r:id="rId4"/>
              </p:custDataLst>
            </p:nvPr>
          </p:nvCxnSpPr>
          <p:spPr>
            <a:xfrm>
              <a:off x="685800" y="4227934"/>
              <a:ext cx="7772400" cy="0"/>
            </a:xfrm>
            <a:prstGeom prst="line">
              <a:avLst/>
            </a:prstGeom>
            <a:ln w="19050">
              <a:solidFill>
                <a:schemeClr val="accent2"/>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6" name="PA_TextPlaceholder 3"/>
            <p:cNvSpPr txBox="1"/>
            <p:nvPr>
              <p:custDataLst>
                <p:tags r:id="rId5"/>
              </p:custDataLst>
            </p:nvPr>
          </p:nvSpPr>
          <p:spPr>
            <a:xfrm>
              <a:off x="5407764" y="1340476"/>
              <a:ext cx="1327562" cy="240401"/>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000" b="1" i="0" u="none" strike="noStrike" kern="1200" cap="none" spc="0" normalizeH="0" baseline="0" noProof="0" dirty="0">
                  <a:ln>
                    <a:noFill/>
                  </a:ln>
                  <a:solidFill>
                    <a:schemeClr val="tx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Number Four</a:t>
              </a:r>
              <a:endParaRPr kumimoji="0" lang="en-US" sz="2000" b="1" i="0" u="none" strike="noStrike" kern="1200" cap="none" spc="0" normalizeH="0" baseline="0" noProof="0" dirty="0">
                <a:ln>
                  <a:noFill/>
                </a:ln>
                <a:solidFill>
                  <a:schemeClr val="tx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7" name="PA_TextPlaceholder 3"/>
            <p:cNvSpPr txBox="1"/>
            <p:nvPr>
              <p:custDataLst>
                <p:tags r:id="rId6"/>
              </p:custDataLst>
            </p:nvPr>
          </p:nvSpPr>
          <p:spPr>
            <a:xfrm>
              <a:off x="5407764" y="1593869"/>
              <a:ext cx="2630181" cy="28848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200" dirty="0">
                  <a:solidFill>
                    <a:schemeClr val="tx1"/>
                  </a:solidFill>
                  <a:latin typeface="思源黑体 CN Medium" panose="020B0600000000000000" pitchFamily="34" charset="-122"/>
                  <a:ea typeface="思源黑体 CN Medium" panose="020B0600000000000000" pitchFamily="34" charset="-122"/>
                  <a:sym typeface="思源宋体 CN Medium" panose="02020500000000000000" pitchFamily="18" charset="-122"/>
                </a:rPr>
                <a:t>There are many variations of passages but the majority have  suffered</a:t>
              </a:r>
              <a:endParaRPr lang="en-US" sz="1200" dirty="0">
                <a:solidFill>
                  <a:schemeClr val="tx1"/>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8" name="PA_TextPlaceholder 3"/>
            <p:cNvSpPr txBox="1"/>
            <p:nvPr>
              <p:custDataLst>
                <p:tags r:id="rId7"/>
              </p:custDataLst>
            </p:nvPr>
          </p:nvSpPr>
          <p:spPr>
            <a:xfrm>
              <a:off x="1500705" y="2262188"/>
              <a:ext cx="1324808" cy="240401"/>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000" b="1" i="0" u="none" strike="noStrike" kern="1200" cap="none" spc="0" normalizeH="0" baseline="0" noProof="0" dirty="0">
                  <a:ln>
                    <a:noFill/>
                  </a:ln>
                  <a:solidFill>
                    <a:schemeClr val="tx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Number </a:t>
              </a:r>
              <a:r>
                <a:rPr lang="en-US" sz="2000" b="1" dirty="0">
                  <a:solidFill>
                    <a:schemeClr val="tx1"/>
                  </a:solidFill>
                  <a:latin typeface="思源黑体 CN Medium" panose="020B0600000000000000" pitchFamily="34" charset="-122"/>
                  <a:ea typeface="思源黑体 CN Medium" panose="020B0600000000000000" pitchFamily="34" charset="-122"/>
                  <a:sym typeface="思源宋体 CN Medium" panose="02020500000000000000" pitchFamily="18" charset="-122"/>
                </a:rPr>
                <a:t>Two</a:t>
              </a:r>
              <a:endParaRPr kumimoji="0" lang="en-US" sz="2000" b="1" i="0" u="none" strike="noStrike" kern="1200" cap="none" spc="0" normalizeH="0" baseline="0" noProof="0" dirty="0">
                <a:ln>
                  <a:noFill/>
                </a:ln>
                <a:solidFill>
                  <a:schemeClr val="tx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9" name="PA_TextPlaceholder 3"/>
            <p:cNvSpPr txBox="1"/>
            <p:nvPr>
              <p:custDataLst>
                <p:tags r:id="rId8"/>
              </p:custDataLst>
            </p:nvPr>
          </p:nvSpPr>
          <p:spPr>
            <a:xfrm>
              <a:off x="1500705" y="2515581"/>
              <a:ext cx="2610439" cy="28848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200" dirty="0">
                  <a:solidFill>
                    <a:schemeClr val="tx1"/>
                  </a:solidFill>
                  <a:latin typeface="思源黑体 CN Medium" panose="020B0600000000000000" pitchFamily="34" charset="-122"/>
                  <a:ea typeface="思源黑体 CN Medium" panose="020B0600000000000000" pitchFamily="34" charset="-122"/>
                  <a:sym typeface="思源宋体 CN Medium" panose="02020500000000000000" pitchFamily="18" charset="-122"/>
                </a:rPr>
                <a:t>There are many variations of passages but the majority have  suffered</a:t>
              </a:r>
              <a:endParaRPr lang="en-US" sz="1200" dirty="0">
                <a:solidFill>
                  <a:schemeClr val="tx1"/>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0" name="PA_TextPlaceholder 3"/>
            <p:cNvSpPr txBox="1"/>
            <p:nvPr>
              <p:custDataLst>
                <p:tags r:id="rId9"/>
              </p:custDataLst>
            </p:nvPr>
          </p:nvSpPr>
          <p:spPr>
            <a:xfrm>
              <a:off x="5407764" y="2262188"/>
              <a:ext cx="1329867" cy="240401"/>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000" b="1" i="0" u="none" strike="noStrike" kern="1200" cap="none" spc="0" normalizeH="0" baseline="0" noProof="0" dirty="0">
                  <a:ln>
                    <a:noFill/>
                  </a:ln>
                  <a:solidFill>
                    <a:schemeClr val="tx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Number Five</a:t>
              </a:r>
              <a:endParaRPr kumimoji="0" lang="en-US" sz="2000" b="1" i="0" u="none" strike="noStrike" kern="1200" cap="none" spc="0" normalizeH="0" baseline="0" noProof="0" dirty="0">
                <a:ln>
                  <a:noFill/>
                </a:ln>
                <a:solidFill>
                  <a:schemeClr val="tx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1" name="PA_TextPlaceholder 3"/>
            <p:cNvSpPr txBox="1"/>
            <p:nvPr>
              <p:custDataLst>
                <p:tags r:id="rId10"/>
              </p:custDataLst>
            </p:nvPr>
          </p:nvSpPr>
          <p:spPr>
            <a:xfrm>
              <a:off x="5407764" y="2515581"/>
              <a:ext cx="2630181" cy="28848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200" dirty="0">
                  <a:solidFill>
                    <a:schemeClr val="tx1"/>
                  </a:solidFill>
                  <a:latin typeface="思源黑体 CN Medium" panose="020B0600000000000000" pitchFamily="34" charset="-122"/>
                  <a:ea typeface="思源黑体 CN Medium" panose="020B0600000000000000" pitchFamily="34" charset="-122"/>
                  <a:sym typeface="思源宋体 CN Medium" panose="02020500000000000000" pitchFamily="18" charset="-122"/>
                </a:rPr>
                <a:t>There are many variations of passages but the majority have  suffered</a:t>
              </a:r>
              <a:endParaRPr lang="en-US" sz="1200" dirty="0">
                <a:solidFill>
                  <a:schemeClr val="tx1"/>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2" name="PA_TextPlaceholder 3"/>
            <p:cNvSpPr txBox="1"/>
            <p:nvPr>
              <p:custDataLst>
                <p:tags r:id="rId11"/>
              </p:custDataLst>
            </p:nvPr>
          </p:nvSpPr>
          <p:spPr>
            <a:xfrm>
              <a:off x="1500705" y="3183900"/>
              <a:ext cx="1446461" cy="240401"/>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000" b="1" i="0" u="none" strike="noStrike" kern="1200" cap="none" spc="0" normalizeH="0" baseline="0" noProof="0" dirty="0">
                  <a:ln>
                    <a:noFill/>
                  </a:ln>
                  <a:solidFill>
                    <a:schemeClr val="tx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Number Three</a:t>
              </a:r>
              <a:endParaRPr kumimoji="0" lang="en-US" sz="2000" b="1" i="0" u="none" strike="noStrike" kern="1200" cap="none" spc="0" normalizeH="0" baseline="0" noProof="0" dirty="0">
                <a:ln>
                  <a:noFill/>
                </a:ln>
                <a:solidFill>
                  <a:schemeClr val="tx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3" name="PA_TextPlaceholder 3"/>
            <p:cNvSpPr txBox="1"/>
            <p:nvPr>
              <p:custDataLst>
                <p:tags r:id="rId12"/>
              </p:custDataLst>
            </p:nvPr>
          </p:nvSpPr>
          <p:spPr>
            <a:xfrm>
              <a:off x="1500705" y="3437293"/>
              <a:ext cx="2610439" cy="28848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200" dirty="0">
                  <a:solidFill>
                    <a:schemeClr val="tx1"/>
                  </a:solidFill>
                  <a:latin typeface="思源黑体 CN Medium" panose="020B0600000000000000" pitchFamily="34" charset="-122"/>
                  <a:ea typeface="思源黑体 CN Medium" panose="020B0600000000000000" pitchFamily="34" charset="-122"/>
                  <a:sym typeface="思源宋体 CN Medium" panose="02020500000000000000" pitchFamily="18" charset="-122"/>
                </a:rPr>
                <a:t>There are many variations of passages but the majority have  suffered</a:t>
              </a:r>
              <a:endParaRPr lang="en-US" sz="1200" dirty="0">
                <a:solidFill>
                  <a:schemeClr val="tx1"/>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4" name="PA_TextPlaceholder 3"/>
            <p:cNvSpPr txBox="1"/>
            <p:nvPr>
              <p:custDataLst>
                <p:tags r:id="rId13"/>
              </p:custDataLst>
            </p:nvPr>
          </p:nvSpPr>
          <p:spPr>
            <a:xfrm>
              <a:off x="5407764" y="3183900"/>
              <a:ext cx="1211369" cy="240401"/>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2000" b="1" i="0" u="none" strike="noStrike" kern="1200" cap="none" spc="0" normalizeH="0" baseline="0" noProof="0" dirty="0">
                  <a:ln>
                    <a:noFill/>
                  </a:ln>
                  <a:solidFill>
                    <a:schemeClr val="tx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Number Six</a:t>
              </a:r>
              <a:endParaRPr kumimoji="0" lang="en-US" sz="2000" b="1" i="0" u="none" strike="noStrike" kern="1200" cap="none" spc="0" normalizeH="0" baseline="0" noProof="0" dirty="0">
                <a:ln>
                  <a:noFill/>
                </a:ln>
                <a:solidFill>
                  <a:schemeClr val="tx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5" name="PA_TextPlaceholder 3"/>
            <p:cNvSpPr txBox="1"/>
            <p:nvPr>
              <p:custDataLst>
                <p:tags r:id="rId14"/>
              </p:custDataLst>
            </p:nvPr>
          </p:nvSpPr>
          <p:spPr>
            <a:xfrm>
              <a:off x="5407764" y="3437293"/>
              <a:ext cx="2630181" cy="28848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lgn="l" defTabSz="914400">
                <a:spcBef>
                  <a:spcPct val="20000"/>
                </a:spcBef>
                <a:defRPr/>
              </a:pPr>
              <a:r>
                <a:rPr lang="en-US" sz="1200" dirty="0">
                  <a:solidFill>
                    <a:schemeClr val="tx1"/>
                  </a:solidFill>
                  <a:latin typeface="思源黑体 CN Medium" panose="020B0600000000000000" pitchFamily="34" charset="-122"/>
                  <a:ea typeface="思源黑体 CN Medium" panose="020B0600000000000000" pitchFamily="34" charset="-122"/>
                  <a:sym typeface="思源宋体 CN Medium" panose="02020500000000000000" pitchFamily="18" charset="-122"/>
                </a:rPr>
                <a:t>There are many variations of passages but the majority have  suffered</a:t>
              </a:r>
              <a:endParaRPr lang="en-US" sz="1200" dirty="0">
                <a:solidFill>
                  <a:schemeClr val="tx1"/>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6" name="PA_淘宝网chenying0907出品 45"/>
            <p:cNvSpPr>
              <a:spLocks noEditPoints="1"/>
            </p:cNvSpPr>
            <p:nvPr>
              <p:custDataLst>
                <p:tags r:id="rId15"/>
              </p:custDataLst>
            </p:nvPr>
          </p:nvSpPr>
          <p:spPr bwMode="auto">
            <a:xfrm>
              <a:off x="1112389" y="1419622"/>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91440" tIns="45720" rIns="91440" bIns="45720" numCol="1" anchor="t" anchorCtr="0" compatLnSpc="1"/>
            <a:lstStyle/>
            <a:p>
              <a:endParaRPr lang="en-US" sz="2800"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7" name="PA_淘宝网chenying0907出品 45"/>
            <p:cNvSpPr>
              <a:spLocks noEditPoints="1"/>
            </p:cNvSpPr>
            <p:nvPr>
              <p:custDataLst>
                <p:tags r:id="rId16"/>
              </p:custDataLst>
            </p:nvPr>
          </p:nvSpPr>
          <p:spPr bwMode="auto">
            <a:xfrm>
              <a:off x="1112389" y="2350504"/>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91440" tIns="45720" rIns="91440" bIns="45720" numCol="1" anchor="t" anchorCtr="0" compatLnSpc="1"/>
            <a:lstStyle/>
            <a:p>
              <a:endParaRPr lang="en-US" sz="2800"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8" name="PA_淘宝网chenying0907出品 45"/>
            <p:cNvSpPr>
              <a:spLocks noEditPoints="1"/>
            </p:cNvSpPr>
            <p:nvPr>
              <p:custDataLst>
                <p:tags r:id="rId17"/>
              </p:custDataLst>
            </p:nvPr>
          </p:nvSpPr>
          <p:spPr bwMode="auto">
            <a:xfrm>
              <a:off x="1112389" y="3319841"/>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vert="horz" wrap="square" lIns="91440" tIns="45720" rIns="91440" bIns="45720" numCol="1" anchor="t" anchorCtr="0" compatLnSpc="1"/>
            <a:lstStyle/>
            <a:p>
              <a:endParaRPr lang="en-US" sz="2800"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9" name="PA_淘宝网chenying0907出品 45"/>
            <p:cNvSpPr>
              <a:spLocks noEditPoints="1"/>
            </p:cNvSpPr>
            <p:nvPr>
              <p:custDataLst>
                <p:tags r:id="rId18"/>
              </p:custDataLst>
            </p:nvPr>
          </p:nvSpPr>
          <p:spPr bwMode="auto">
            <a:xfrm>
              <a:off x="5013349" y="1419622"/>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lumMod val="100000"/>
              </a:schemeClr>
            </a:solidFill>
            <a:ln w="9525">
              <a:noFill/>
              <a:round/>
            </a:ln>
          </p:spPr>
          <p:txBody>
            <a:bodyPr vert="horz" wrap="square" lIns="91440" tIns="45720" rIns="91440" bIns="45720" numCol="1" anchor="t" anchorCtr="0" compatLnSpc="1"/>
            <a:lstStyle/>
            <a:p>
              <a:endParaRPr lang="en-US" sz="2800"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30" name="PA_淘宝网chenying0907出品 45"/>
            <p:cNvSpPr>
              <a:spLocks noEditPoints="1"/>
            </p:cNvSpPr>
            <p:nvPr>
              <p:custDataLst>
                <p:tags r:id="rId19"/>
              </p:custDataLst>
            </p:nvPr>
          </p:nvSpPr>
          <p:spPr bwMode="auto">
            <a:xfrm>
              <a:off x="5013349" y="2350504"/>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vert="horz" wrap="square" lIns="91440" tIns="45720" rIns="91440" bIns="45720" numCol="1" anchor="t" anchorCtr="0" compatLnSpc="1"/>
            <a:lstStyle/>
            <a:p>
              <a:endParaRPr lang="en-US" sz="2800"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31" name="PA_淘宝网chenying0907出品 45"/>
            <p:cNvSpPr>
              <a:spLocks noEditPoints="1"/>
            </p:cNvSpPr>
            <p:nvPr>
              <p:custDataLst>
                <p:tags r:id="rId20"/>
              </p:custDataLst>
            </p:nvPr>
          </p:nvSpPr>
          <p:spPr bwMode="auto">
            <a:xfrm>
              <a:off x="5013349" y="3319841"/>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vert="horz" wrap="square" lIns="91440" tIns="45720" rIns="91440" bIns="45720" numCol="1" anchor="t" anchorCtr="0" compatLnSpc="1"/>
            <a:lstStyle/>
            <a:p>
              <a:endParaRPr lang="en-US" sz="2800"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grpSp>
      <p:grpSp>
        <p:nvGrpSpPr>
          <p:cNvPr id="33" name="Group 1_1"/>
          <p:cNvGrpSpPr/>
          <p:nvPr/>
        </p:nvGrpSpPr>
        <p:grpSpPr>
          <a:xfrm>
            <a:off x="-3388115" y="-3953034"/>
            <a:ext cx="6815335" cy="5162551"/>
            <a:chOff x="-3388115" y="-3953034"/>
            <a:chExt cx="6815335" cy="5162551"/>
          </a:xfrm>
        </p:grpSpPr>
        <p:grpSp>
          <p:nvGrpSpPr>
            <p:cNvPr id="34" name="组合 33"/>
            <p:cNvGrpSpPr/>
            <p:nvPr/>
          </p:nvGrpSpPr>
          <p:grpSpPr>
            <a:xfrm>
              <a:off x="-3388115" y="-3953034"/>
              <a:ext cx="5509195" cy="5162551"/>
              <a:chOff x="9432402" y="-3331242"/>
              <a:chExt cx="5509195" cy="5162551"/>
            </a:xfrm>
          </p:grpSpPr>
          <p:sp>
            <p:nvSpPr>
              <p:cNvPr id="41" name="椭圆 40"/>
              <p:cNvSpPr/>
              <p:nvPr/>
            </p:nvSpPr>
            <p:spPr>
              <a:xfrm>
                <a:off x="9679725" y="-3331242"/>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42" name="椭圆 41"/>
              <p:cNvSpPr/>
              <p:nvPr/>
            </p:nvSpPr>
            <p:spPr>
              <a:xfrm>
                <a:off x="10538140" y="-3268830"/>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43" name="椭圆 42"/>
              <p:cNvSpPr/>
              <p:nvPr/>
            </p:nvSpPr>
            <p:spPr>
              <a:xfrm>
                <a:off x="9432402" y="-2950945"/>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44" name="椭圆 43"/>
              <p:cNvSpPr/>
              <p:nvPr/>
            </p:nvSpPr>
            <p:spPr>
              <a:xfrm>
                <a:off x="10196064" y="-2808701"/>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45" name="椭圆 44"/>
              <p:cNvSpPr/>
              <p:nvPr/>
            </p:nvSpPr>
            <p:spPr>
              <a:xfrm>
                <a:off x="10021801" y="-2572148"/>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grpSp>
        <p:sp>
          <p:nvSpPr>
            <p:cNvPr id="35" name="文本框 4"/>
            <p:cNvSpPr txBox="1"/>
            <p:nvPr/>
          </p:nvSpPr>
          <p:spPr>
            <a:xfrm>
              <a:off x="885373" y="351333"/>
              <a:ext cx="2541847" cy="646331"/>
            </a:xfrm>
            <a:prstGeom prst="rect">
              <a:avLst/>
            </a:prstGeom>
            <a:noFill/>
          </p:spPr>
          <p:txBody>
            <a:bodyPr wrap="square" rtlCol="0">
              <a:spAutoFit/>
            </a:bodyPr>
            <a:lstStyle/>
            <a:p>
              <a:pPr lvl="0" algn="ctr">
                <a:defRPr/>
              </a:pPr>
              <a:r>
                <a:rPr lang="zh-CN" altLang="en-US" sz="3600" i="1" dirty="0">
                  <a:solidFill>
                    <a:srgbClr val="C00000"/>
                  </a:solid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rPr>
                <a:t>输入标题</a:t>
              </a:r>
              <a:endParaRPr lang="zh-CN" altLang="en-US" sz="3600" i="1" dirty="0">
                <a:solidFill>
                  <a:srgbClr val="C00000"/>
                </a:solid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endParaRPr>
            </a:p>
          </p:txBody>
        </p:sp>
        <p:sp>
          <p:nvSpPr>
            <p:cNvPr id="40" name="文本框 4"/>
            <p:cNvSpPr txBox="1"/>
            <p:nvPr/>
          </p:nvSpPr>
          <p:spPr>
            <a:xfrm>
              <a:off x="850156" y="468877"/>
              <a:ext cx="2541847" cy="646331"/>
            </a:xfrm>
            <a:prstGeom prst="rect">
              <a:avLst/>
            </a:prstGeom>
            <a:noFill/>
          </p:spPr>
          <p:txBody>
            <a:bodyPr wrap="square" rtlCol="0">
              <a:spAutoFit/>
            </a:bodyPr>
            <a:lstStyle/>
            <a:p>
              <a:pPr lvl="0" algn="ctr">
                <a:defRPr/>
              </a:pPr>
              <a:r>
                <a:rPr lang="zh-CN" altLang="en-US" sz="3600" i="1" dirty="0">
                  <a:ln w="19050">
                    <a:gradFill>
                      <a:gsLst>
                        <a:gs pos="78000">
                          <a:schemeClr val="tx2"/>
                        </a:gs>
                        <a:gs pos="70000">
                          <a:schemeClr val="tx2">
                            <a:alpha val="0"/>
                          </a:schemeClr>
                        </a:gs>
                      </a:gsLst>
                      <a:lin ang="5400000" scaled="1"/>
                    </a:gradFill>
                  </a:ln>
                  <a:no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rPr>
                <a:t>输入标题</a:t>
              </a:r>
              <a:endParaRPr lang="zh-CN" altLang="en-US" sz="3600" i="1" dirty="0">
                <a:ln w="19050">
                  <a:gradFill>
                    <a:gsLst>
                      <a:gs pos="78000">
                        <a:schemeClr val="tx2"/>
                      </a:gs>
                      <a:gs pos="70000">
                        <a:schemeClr val="tx2">
                          <a:alpha val="0"/>
                        </a:schemeClr>
                      </a:gs>
                    </a:gsLst>
                    <a:lin ang="5400000" scaled="1"/>
                  </a:gradFill>
                </a:ln>
                <a:no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flipV="1">
            <a:off x="1857564" y="1879403"/>
            <a:ext cx="0" cy="914400"/>
          </a:xfrm>
          <a:prstGeom prst="line">
            <a:avLst/>
          </a:prstGeom>
          <a:ln w="38100">
            <a:solidFill>
              <a:schemeClr val="tx1">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57564" y="1869243"/>
            <a:ext cx="4027714" cy="0"/>
          </a:xfrm>
          <a:prstGeom prst="line">
            <a:avLst/>
          </a:prstGeom>
          <a:ln w="38100">
            <a:solidFill>
              <a:schemeClr val="tx1">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361244" y="1879403"/>
            <a:ext cx="0" cy="1047750"/>
          </a:xfrm>
          <a:prstGeom prst="line">
            <a:avLst/>
          </a:prstGeom>
          <a:ln w="38100">
            <a:solidFill>
              <a:schemeClr val="tx1">
                <a:lumMod val="60000"/>
                <a:lumOff val="4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8465417" y="1774545"/>
            <a:ext cx="1950720" cy="481290"/>
          </a:xfrm>
          <a:prstGeom prst="roundRect">
            <a:avLst/>
          </a:prstGeom>
          <a:noFill/>
          <a:ln w="38100">
            <a:solidFill>
              <a:schemeClr val="tx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solidFill>
                <a:schemeClr val="tx1"/>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1" name="TextBox 10"/>
          <p:cNvSpPr txBox="1"/>
          <p:nvPr/>
        </p:nvSpPr>
        <p:spPr>
          <a:xfrm>
            <a:off x="8709257" y="1820266"/>
            <a:ext cx="1463040" cy="369332"/>
          </a:xfrm>
          <a:prstGeom prst="rect">
            <a:avLst/>
          </a:prstGeom>
          <a:noFill/>
        </p:spPr>
        <p:txBody>
          <a:bodyPr wrap="square" rtlCol="0">
            <a:spAutoFit/>
          </a:bodyPr>
          <a:lstStyle/>
          <a:p>
            <a:pPr algn="ctr"/>
            <a:r>
              <a:rPr lang="en-US" b="1"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KEY NOTES</a:t>
            </a:r>
            <a:endParaRPr lang="uk-UA" b="1"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2" name="TextBox 11"/>
          <p:cNvSpPr txBox="1"/>
          <p:nvPr/>
        </p:nvSpPr>
        <p:spPr>
          <a:xfrm>
            <a:off x="8104511" y="2718311"/>
            <a:ext cx="1675740" cy="914096"/>
          </a:xfrm>
          <a:prstGeom prst="rect">
            <a:avLst/>
          </a:prstGeom>
          <a:noFill/>
        </p:spPr>
        <p:txBody>
          <a:bodyPr wrap="square" rtlCol="0">
            <a:spAutoFit/>
          </a:bodyPr>
          <a:lstStyle/>
          <a:p>
            <a:pPr algn="ctr"/>
            <a:r>
              <a:rPr lang="en-US" sz="133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Lorem ipsum dolor sit </a:t>
            </a:r>
            <a:r>
              <a:rPr lang="en-US" sz="1335"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amet</a:t>
            </a:r>
            <a:r>
              <a:rPr lang="en-US" sz="133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a:t>
            </a:r>
            <a:r>
              <a:rPr lang="en-US" sz="1335"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consectetuer</a:t>
            </a:r>
            <a:r>
              <a:rPr lang="en-US" sz="133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a:t>
            </a:r>
            <a:r>
              <a:rPr lang="en-US" sz="1335"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adipiscing</a:t>
            </a:r>
            <a:r>
              <a:rPr lang="en-US" sz="133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a:t>
            </a:r>
            <a:r>
              <a:rPr lang="en-US" sz="1335"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elit</a:t>
            </a:r>
            <a:r>
              <a:rPr lang="en-US" sz="133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a:t>
            </a:r>
            <a:endParaRPr lang="uk-UA" sz="1335"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3" name="Rectangle 12"/>
          <p:cNvSpPr/>
          <p:nvPr/>
        </p:nvSpPr>
        <p:spPr>
          <a:xfrm>
            <a:off x="9966474" y="2656755"/>
            <a:ext cx="800219" cy="830997"/>
          </a:xfrm>
          <a:prstGeom prst="rect">
            <a:avLst/>
          </a:prstGeom>
        </p:spPr>
        <p:txBody>
          <a:bodyPr wrap="none">
            <a:spAutoFit/>
          </a:bodyPr>
          <a:lstStyle/>
          <a:p>
            <a:r>
              <a:rPr lang="uk-UA" sz="4800"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a:t>
            </a:r>
            <a:endParaRPr lang="uk-UA" sz="4800"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4" name="Rectangle 13"/>
          <p:cNvSpPr/>
          <p:nvPr/>
        </p:nvSpPr>
        <p:spPr>
          <a:xfrm>
            <a:off x="8153987" y="3573261"/>
            <a:ext cx="800219" cy="830997"/>
          </a:xfrm>
          <a:prstGeom prst="rect">
            <a:avLst/>
          </a:prstGeom>
        </p:spPr>
        <p:txBody>
          <a:bodyPr wrap="none">
            <a:spAutoFit/>
          </a:bodyPr>
          <a:lstStyle/>
          <a:p>
            <a:r>
              <a:rPr lang="uk-UA" sz="4800"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a:t>
            </a:r>
            <a:endParaRPr lang="uk-UA" sz="4800"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5" name="TextBox 14"/>
          <p:cNvSpPr txBox="1"/>
          <p:nvPr/>
        </p:nvSpPr>
        <p:spPr>
          <a:xfrm>
            <a:off x="8108727" y="4603539"/>
            <a:ext cx="1675740" cy="914096"/>
          </a:xfrm>
          <a:prstGeom prst="rect">
            <a:avLst/>
          </a:prstGeom>
          <a:noFill/>
        </p:spPr>
        <p:txBody>
          <a:bodyPr wrap="square" rtlCol="0">
            <a:spAutoFit/>
          </a:bodyPr>
          <a:lstStyle/>
          <a:p>
            <a:pPr algn="ctr"/>
            <a:r>
              <a:rPr lang="en-US" sz="133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Lorem ipsum dolor sit </a:t>
            </a:r>
            <a:r>
              <a:rPr lang="en-US" sz="1335"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amet</a:t>
            </a:r>
            <a:r>
              <a:rPr lang="en-US" sz="133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a:t>
            </a:r>
            <a:r>
              <a:rPr lang="en-US" sz="1335"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consectetuer</a:t>
            </a:r>
            <a:r>
              <a:rPr lang="en-US" sz="133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a:t>
            </a:r>
            <a:r>
              <a:rPr lang="en-US" sz="1335"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adipiscing</a:t>
            </a:r>
            <a:r>
              <a:rPr lang="en-US" sz="133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a:t>
            </a:r>
            <a:r>
              <a:rPr lang="en-US" sz="1335"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elit</a:t>
            </a:r>
            <a:r>
              <a:rPr lang="en-US" sz="133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a:t>
            </a:r>
            <a:endParaRPr lang="uk-UA" sz="1335"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6" name="TextBox 15"/>
          <p:cNvSpPr txBox="1"/>
          <p:nvPr/>
        </p:nvSpPr>
        <p:spPr>
          <a:xfrm>
            <a:off x="9090823" y="3645627"/>
            <a:ext cx="1675740" cy="914096"/>
          </a:xfrm>
          <a:prstGeom prst="rect">
            <a:avLst/>
          </a:prstGeom>
          <a:noFill/>
        </p:spPr>
        <p:txBody>
          <a:bodyPr wrap="square" rtlCol="0">
            <a:spAutoFit/>
          </a:bodyPr>
          <a:lstStyle/>
          <a:p>
            <a:pPr algn="ctr"/>
            <a:r>
              <a:rPr lang="en-US" sz="133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Lorem ipsum dolor sit </a:t>
            </a:r>
            <a:r>
              <a:rPr lang="en-US" sz="1335"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amet</a:t>
            </a:r>
            <a:r>
              <a:rPr lang="en-US" sz="133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a:t>
            </a:r>
            <a:r>
              <a:rPr lang="en-US" sz="1335"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consectetuer</a:t>
            </a:r>
            <a:r>
              <a:rPr lang="en-US" sz="133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a:t>
            </a:r>
            <a:r>
              <a:rPr lang="en-US" sz="1335"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adipiscing</a:t>
            </a:r>
            <a:r>
              <a:rPr lang="en-US" sz="133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a:t>
            </a:r>
            <a:r>
              <a:rPr lang="en-US" sz="1335"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elit</a:t>
            </a:r>
            <a:r>
              <a:rPr lang="en-US" sz="133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a:t>
            </a:r>
            <a:endParaRPr lang="uk-UA" sz="1335"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7" name="Rectangle 16"/>
          <p:cNvSpPr/>
          <p:nvPr/>
        </p:nvSpPr>
        <p:spPr>
          <a:xfrm>
            <a:off x="9966612" y="4541983"/>
            <a:ext cx="800219" cy="830997"/>
          </a:xfrm>
          <a:prstGeom prst="rect">
            <a:avLst/>
          </a:prstGeom>
        </p:spPr>
        <p:txBody>
          <a:bodyPr wrap="none">
            <a:spAutoFit/>
          </a:bodyPr>
          <a:lstStyle/>
          <a:p>
            <a:r>
              <a:rPr lang="uk-UA" sz="4800"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a:t>
            </a:r>
            <a:endParaRPr lang="uk-UA" sz="4800"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cxnSp>
        <p:nvCxnSpPr>
          <p:cNvPr id="18" name="Straight Connector 17"/>
          <p:cNvCxnSpPr/>
          <p:nvPr/>
        </p:nvCxnSpPr>
        <p:spPr>
          <a:xfrm flipV="1">
            <a:off x="5885278" y="1869244"/>
            <a:ext cx="0" cy="1151950"/>
          </a:xfrm>
          <a:prstGeom prst="line">
            <a:avLst/>
          </a:prstGeom>
          <a:ln w="38100">
            <a:solidFill>
              <a:schemeClr val="tx1">
                <a:lumMod val="60000"/>
                <a:lumOff val="4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072478" y="3240743"/>
            <a:ext cx="508000" cy="0"/>
          </a:xfrm>
          <a:prstGeom prst="line">
            <a:avLst/>
          </a:prstGeom>
          <a:ln w="38100">
            <a:solidFill>
              <a:schemeClr val="tx1">
                <a:lumMod val="60000"/>
                <a:lumOff val="4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5580478" y="2935620"/>
            <a:ext cx="609600" cy="6096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solidFill>
                <a:schemeClr val="tx1"/>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1" name="Cross 20"/>
          <p:cNvSpPr/>
          <p:nvPr/>
        </p:nvSpPr>
        <p:spPr>
          <a:xfrm>
            <a:off x="5729612" y="3085419"/>
            <a:ext cx="310001" cy="310001"/>
          </a:xfrm>
          <a:prstGeom prst="plus">
            <a:avLst>
              <a:gd name="adj" fmla="val 35689"/>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solidFill>
                <a:schemeClr val="tx1"/>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cxnSp>
        <p:nvCxnSpPr>
          <p:cNvPr id="22" name="Straight Connector 21"/>
          <p:cNvCxnSpPr/>
          <p:nvPr/>
        </p:nvCxnSpPr>
        <p:spPr>
          <a:xfrm>
            <a:off x="6190078" y="3240743"/>
            <a:ext cx="508000" cy="0"/>
          </a:xfrm>
          <a:prstGeom prst="line">
            <a:avLst/>
          </a:prstGeom>
          <a:ln w="38100">
            <a:solidFill>
              <a:schemeClr val="tx1">
                <a:lumMod val="60000"/>
                <a:lumOff val="4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5072478" y="3240743"/>
            <a:ext cx="0" cy="1115765"/>
          </a:xfrm>
          <a:prstGeom prst="line">
            <a:avLst/>
          </a:prstGeom>
          <a:ln w="38100">
            <a:solidFill>
              <a:schemeClr val="tx1">
                <a:lumMod val="60000"/>
                <a:lumOff val="40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6698078" y="3240743"/>
            <a:ext cx="0" cy="552092"/>
          </a:xfrm>
          <a:prstGeom prst="line">
            <a:avLst/>
          </a:prstGeom>
          <a:ln w="38100">
            <a:solidFill>
              <a:schemeClr val="tx1">
                <a:lumMod val="60000"/>
                <a:lumOff val="40000"/>
              </a:schemeClr>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4524987" y="4369813"/>
            <a:ext cx="1094981" cy="460829"/>
          </a:xfrm>
          <a:prstGeom prst="roundRect">
            <a:avLst/>
          </a:prstGeom>
          <a:no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solidFill>
                <a:schemeClr val="tx1"/>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6" name="Rounded Rectangle 25"/>
          <p:cNvSpPr/>
          <p:nvPr/>
        </p:nvSpPr>
        <p:spPr>
          <a:xfrm>
            <a:off x="6137865" y="3792835"/>
            <a:ext cx="1094981" cy="460829"/>
          </a:xfrm>
          <a:prstGeom prst="roundRect">
            <a:avLst/>
          </a:prstGeom>
          <a:noFill/>
          <a:ln w="381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solidFill>
                <a:schemeClr val="tx1"/>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7" name="TextBox 26"/>
          <p:cNvSpPr txBox="1"/>
          <p:nvPr/>
        </p:nvSpPr>
        <p:spPr>
          <a:xfrm>
            <a:off x="4524987" y="4425820"/>
            <a:ext cx="1094981" cy="378460"/>
          </a:xfrm>
          <a:prstGeom prst="rect">
            <a:avLst/>
          </a:prstGeom>
          <a:noFill/>
        </p:spPr>
        <p:txBody>
          <a:bodyPr wrap="square" rtlCol="0">
            <a:spAutoFit/>
          </a:bodyPr>
          <a:lstStyle/>
          <a:p>
            <a:pPr algn="ctr"/>
            <a:r>
              <a:rPr lang="en-US" sz="1865" b="1"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$2 634k</a:t>
            </a:r>
            <a:endParaRPr lang="uk-UA" sz="1865" b="1"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8" name="TextBox 27"/>
          <p:cNvSpPr txBox="1"/>
          <p:nvPr/>
        </p:nvSpPr>
        <p:spPr>
          <a:xfrm>
            <a:off x="6137865" y="3848843"/>
            <a:ext cx="1094981" cy="378460"/>
          </a:xfrm>
          <a:prstGeom prst="rect">
            <a:avLst/>
          </a:prstGeom>
          <a:noFill/>
        </p:spPr>
        <p:txBody>
          <a:bodyPr wrap="square" rtlCol="0">
            <a:spAutoFit/>
          </a:bodyPr>
          <a:lstStyle/>
          <a:p>
            <a:pPr algn="ctr"/>
            <a:r>
              <a:rPr lang="en-US" sz="1865" b="1"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7.2%</a:t>
            </a:r>
            <a:endParaRPr lang="uk-UA" sz="1865" b="1"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graphicFrame>
        <p:nvGraphicFramePr>
          <p:cNvPr id="29" name="Chart 28"/>
          <p:cNvGraphicFramePr/>
          <p:nvPr/>
        </p:nvGraphicFramePr>
        <p:xfrm>
          <a:off x="1076614" y="2988269"/>
          <a:ext cx="3040478" cy="2530791"/>
        </p:xfrm>
        <a:graphic>
          <a:graphicData uri="http://schemas.openxmlformats.org/drawingml/2006/chart">
            <c:chart xmlns:c="http://schemas.openxmlformats.org/drawingml/2006/chart" xmlns:r="http://schemas.openxmlformats.org/officeDocument/2006/relationships" r:id="rId1"/>
          </a:graphicData>
        </a:graphic>
      </p:graphicFrame>
      <p:grpSp>
        <p:nvGrpSpPr>
          <p:cNvPr id="32" name="Group 1_1"/>
          <p:cNvGrpSpPr/>
          <p:nvPr/>
        </p:nvGrpSpPr>
        <p:grpSpPr>
          <a:xfrm>
            <a:off x="-3388115" y="-3953034"/>
            <a:ext cx="6815335" cy="5162551"/>
            <a:chOff x="-3388115" y="-3953034"/>
            <a:chExt cx="6815335" cy="5162551"/>
          </a:xfrm>
        </p:grpSpPr>
        <p:grpSp>
          <p:nvGrpSpPr>
            <p:cNvPr id="33" name="组合 32"/>
            <p:cNvGrpSpPr/>
            <p:nvPr/>
          </p:nvGrpSpPr>
          <p:grpSpPr>
            <a:xfrm>
              <a:off x="-3388115" y="-3953034"/>
              <a:ext cx="5509195" cy="5162551"/>
              <a:chOff x="9432402" y="-3331242"/>
              <a:chExt cx="5509195" cy="5162551"/>
            </a:xfrm>
          </p:grpSpPr>
          <p:sp>
            <p:nvSpPr>
              <p:cNvPr id="38" name="椭圆 37"/>
              <p:cNvSpPr/>
              <p:nvPr/>
            </p:nvSpPr>
            <p:spPr>
              <a:xfrm>
                <a:off x="9679725" y="-3331242"/>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39" name="椭圆 38"/>
              <p:cNvSpPr/>
              <p:nvPr/>
            </p:nvSpPr>
            <p:spPr>
              <a:xfrm>
                <a:off x="10538140" y="-3268830"/>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40" name="椭圆 39"/>
              <p:cNvSpPr/>
              <p:nvPr/>
            </p:nvSpPr>
            <p:spPr>
              <a:xfrm>
                <a:off x="9432402" y="-2950945"/>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41" name="椭圆 40"/>
              <p:cNvSpPr/>
              <p:nvPr/>
            </p:nvSpPr>
            <p:spPr>
              <a:xfrm>
                <a:off x="10196064" y="-2808701"/>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42" name="椭圆 41"/>
              <p:cNvSpPr/>
              <p:nvPr/>
            </p:nvSpPr>
            <p:spPr>
              <a:xfrm>
                <a:off x="10021801" y="-2572148"/>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grpSp>
        <p:sp>
          <p:nvSpPr>
            <p:cNvPr id="36" name="文本框 4"/>
            <p:cNvSpPr txBox="1"/>
            <p:nvPr/>
          </p:nvSpPr>
          <p:spPr>
            <a:xfrm>
              <a:off x="885373" y="351333"/>
              <a:ext cx="2541847" cy="646331"/>
            </a:xfrm>
            <a:prstGeom prst="rect">
              <a:avLst/>
            </a:prstGeom>
            <a:noFill/>
          </p:spPr>
          <p:txBody>
            <a:bodyPr wrap="square" rtlCol="0">
              <a:spAutoFit/>
            </a:bodyPr>
            <a:lstStyle/>
            <a:p>
              <a:pPr lvl="0" algn="ctr">
                <a:defRPr/>
              </a:pPr>
              <a:r>
                <a:rPr lang="zh-CN" altLang="en-US" sz="3600" i="1" dirty="0">
                  <a:solidFill>
                    <a:srgbClr val="C00000"/>
                  </a:solid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rPr>
                <a:t>输入标题</a:t>
              </a:r>
              <a:endParaRPr lang="zh-CN" altLang="en-US" sz="3600" i="1" dirty="0">
                <a:solidFill>
                  <a:srgbClr val="C00000"/>
                </a:solid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endParaRPr>
            </a:p>
          </p:txBody>
        </p:sp>
        <p:sp>
          <p:nvSpPr>
            <p:cNvPr id="37" name="文本框 4"/>
            <p:cNvSpPr txBox="1"/>
            <p:nvPr/>
          </p:nvSpPr>
          <p:spPr>
            <a:xfrm>
              <a:off x="850156" y="468877"/>
              <a:ext cx="2541847" cy="646331"/>
            </a:xfrm>
            <a:prstGeom prst="rect">
              <a:avLst/>
            </a:prstGeom>
            <a:noFill/>
          </p:spPr>
          <p:txBody>
            <a:bodyPr wrap="square" rtlCol="0">
              <a:spAutoFit/>
            </a:bodyPr>
            <a:lstStyle/>
            <a:p>
              <a:pPr lvl="0" algn="ctr">
                <a:defRPr/>
              </a:pPr>
              <a:r>
                <a:rPr lang="zh-CN" altLang="en-US" sz="3600" i="1" dirty="0">
                  <a:ln w="19050">
                    <a:gradFill>
                      <a:gsLst>
                        <a:gs pos="78000">
                          <a:schemeClr val="tx2"/>
                        </a:gs>
                        <a:gs pos="70000">
                          <a:schemeClr val="tx2">
                            <a:alpha val="0"/>
                          </a:schemeClr>
                        </a:gs>
                      </a:gsLst>
                      <a:lin ang="5400000" scaled="1"/>
                    </a:gradFill>
                  </a:ln>
                  <a:no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rPr>
                <a:t>输入标题</a:t>
              </a:r>
              <a:endParaRPr lang="zh-CN" altLang="en-US" sz="3600" i="1" dirty="0">
                <a:ln w="19050">
                  <a:gradFill>
                    <a:gsLst>
                      <a:gs pos="78000">
                        <a:schemeClr val="tx2"/>
                      </a:gs>
                      <a:gs pos="70000">
                        <a:schemeClr val="tx2">
                          <a:alpha val="0"/>
                        </a:schemeClr>
                      </a:gs>
                    </a:gsLst>
                    <a:lin ang="5400000" scaled="1"/>
                  </a:gradFill>
                </a:ln>
                <a:no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8" fill="hold"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1000"/>
                                        <p:tgtEl>
                                          <p:spTgt spid="8"/>
                                        </p:tgtEl>
                                      </p:cBhvr>
                                    </p:animEffect>
                                  </p:childTnLst>
                                </p:cTn>
                              </p:par>
                              <p:par>
                                <p:cTn id="11" presetID="22" presetClass="entr" presetSubtype="4" fill="hold" nodeType="withEffect">
                                  <p:stCondLst>
                                    <p:cond delay="25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1" fill="hold" nodeType="withEffect">
                                  <p:stCondLst>
                                    <p:cond delay="50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750"/>
                                        <p:tgtEl>
                                          <p:spTgt spid="18"/>
                                        </p:tgtEl>
                                      </p:cBhvr>
                                    </p:animEffect>
                                  </p:childTnLst>
                                </p:cTn>
                              </p:par>
                              <p:par>
                                <p:cTn id="17" presetID="53" presetClass="entr" presetSubtype="16" fill="hold" grpId="0" nodeType="withEffect">
                                  <p:stCondLst>
                                    <p:cond delay="750"/>
                                  </p:stCondLst>
                                  <p:childTnLst>
                                    <p:set>
                                      <p:cBhvr>
                                        <p:cTn id="18" dur="1" fill="hold">
                                          <p:stCondLst>
                                            <p:cond delay="0"/>
                                          </p:stCondLst>
                                        </p:cTn>
                                        <p:tgtEl>
                                          <p:spTgt spid="20"/>
                                        </p:tgtEl>
                                        <p:attrNameLst>
                                          <p:attrName>style.visibility</p:attrName>
                                        </p:attrNameLst>
                                      </p:cBhvr>
                                      <p:to>
                                        <p:strVal val="visible"/>
                                      </p:to>
                                    </p:set>
                                    <p:anim calcmode="lin" valueType="num">
                                      <p:cBhvr>
                                        <p:cTn id="19" dur="750" fill="hold"/>
                                        <p:tgtEl>
                                          <p:spTgt spid="20"/>
                                        </p:tgtEl>
                                        <p:attrNameLst>
                                          <p:attrName>ppt_w</p:attrName>
                                        </p:attrNameLst>
                                      </p:cBhvr>
                                      <p:tavLst>
                                        <p:tav tm="0">
                                          <p:val>
                                            <p:fltVal val="0"/>
                                          </p:val>
                                        </p:tav>
                                        <p:tav tm="100000">
                                          <p:val>
                                            <p:strVal val="#ppt_w"/>
                                          </p:val>
                                        </p:tav>
                                      </p:tavLst>
                                    </p:anim>
                                    <p:anim calcmode="lin" valueType="num">
                                      <p:cBhvr>
                                        <p:cTn id="20" dur="750" fill="hold"/>
                                        <p:tgtEl>
                                          <p:spTgt spid="20"/>
                                        </p:tgtEl>
                                        <p:attrNameLst>
                                          <p:attrName>ppt_h</p:attrName>
                                        </p:attrNameLst>
                                      </p:cBhvr>
                                      <p:tavLst>
                                        <p:tav tm="0">
                                          <p:val>
                                            <p:fltVal val="0"/>
                                          </p:val>
                                        </p:tav>
                                        <p:tav tm="100000">
                                          <p:val>
                                            <p:strVal val="#ppt_h"/>
                                          </p:val>
                                        </p:tav>
                                      </p:tavLst>
                                    </p:anim>
                                    <p:animEffect transition="in" filter="fade">
                                      <p:cBhvr>
                                        <p:cTn id="21" dur="750"/>
                                        <p:tgtEl>
                                          <p:spTgt spid="20"/>
                                        </p:tgtEl>
                                      </p:cBhvr>
                                    </p:animEffect>
                                  </p:childTnLst>
                                </p:cTn>
                              </p:par>
                              <p:par>
                                <p:cTn id="22" presetID="53" presetClass="entr" presetSubtype="16" fill="hold" grpId="0" nodeType="withEffect">
                                  <p:stCondLst>
                                    <p:cond delay="1000"/>
                                  </p:stCondLst>
                                  <p:childTnLst>
                                    <p:set>
                                      <p:cBhvr>
                                        <p:cTn id="23" dur="1" fill="hold">
                                          <p:stCondLst>
                                            <p:cond delay="0"/>
                                          </p:stCondLst>
                                        </p:cTn>
                                        <p:tgtEl>
                                          <p:spTgt spid="21"/>
                                        </p:tgtEl>
                                        <p:attrNameLst>
                                          <p:attrName>style.visibility</p:attrName>
                                        </p:attrNameLst>
                                      </p:cBhvr>
                                      <p:to>
                                        <p:strVal val="visible"/>
                                      </p:to>
                                    </p:set>
                                    <p:anim calcmode="lin" valueType="num">
                                      <p:cBhvr>
                                        <p:cTn id="24" dur="750" fill="hold"/>
                                        <p:tgtEl>
                                          <p:spTgt spid="21"/>
                                        </p:tgtEl>
                                        <p:attrNameLst>
                                          <p:attrName>ppt_w</p:attrName>
                                        </p:attrNameLst>
                                      </p:cBhvr>
                                      <p:tavLst>
                                        <p:tav tm="0">
                                          <p:val>
                                            <p:fltVal val="0"/>
                                          </p:val>
                                        </p:tav>
                                        <p:tav tm="100000">
                                          <p:val>
                                            <p:strVal val="#ppt_w"/>
                                          </p:val>
                                        </p:tav>
                                      </p:tavLst>
                                    </p:anim>
                                    <p:anim calcmode="lin" valueType="num">
                                      <p:cBhvr>
                                        <p:cTn id="25" dur="750" fill="hold"/>
                                        <p:tgtEl>
                                          <p:spTgt spid="21"/>
                                        </p:tgtEl>
                                        <p:attrNameLst>
                                          <p:attrName>ppt_h</p:attrName>
                                        </p:attrNameLst>
                                      </p:cBhvr>
                                      <p:tavLst>
                                        <p:tav tm="0">
                                          <p:val>
                                            <p:fltVal val="0"/>
                                          </p:val>
                                        </p:tav>
                                        <p:tav tm="100000">
                                          <p:val>
                                            <p:strVal val="#ppt_h"/>
                                          </p:val>
                                        </p:tav>
                                      </p:tavLst>
                                    </p:anim>
                                    <p:animEffect transition="in" filter="fade">
                                      <p:cBhvr>
                                        <p:cTn id="26" dur="750"/>
                                        <p:tgtEl>
                                          <p:spTgt spid="21"/>
                                        </p:tgtEl>
                                      </p:cBhvr>
                                    </p:animEffect>
                                  </p:childTnLst>
                                </p:cTn>
                              </p:par>
                              <p:par>
                                <p:cTn id="27" presetID="22" presetClass="entr" presetSubtype="2" fill="hold" nodeType="withEffect">
                                  <p:stCondLst>
                                    <p:cond delay="1250"/>
                                  </p:stCondLst>
                                  <p:childTnLst>
                                    <p:set>
                                      <p:cBhvr>
                                        <p:cTn id="28" dur="1" fill="hold">
                                          <p:stCondLst>
                                            <p:cond delay="0"/>
                                          </p:stCondLst>
                                        </p:cTn>
                                        <p:tgtEl>
                                          <p:spTgt spid="19"/>
                                        </p:tgtEl>
                                        <p:attrNameLst>
                                          <p:attrName>style.visibility</p:attrName>
                                        </p:attrNameLst>
                                      </p:cBhvr>
                                      <p:to>
                                        <p:strVal val="visible"/>
                                      </p:to>
                                    </p:set>
                                    <p:animEffect transition="in" filter="wipe(right)">
                                      <p:cBhvr>
                                        <p:cTn id="29" dur="500"/>
                                        <p:tgtEl>
                                          <p:spTgt spid="19"/>
                                        </p:tgtEl>
                                      </p:cBhvr>
                                    </p:animEffect>
                                  </p:childTnLst>
                                </p:cTn>
                              </p:par>
                              <p:par>
                                <p:cTn id="30" presetID="22" presetClass="entr" presetSubtype="8" fill="hold" nodeType="withEffect">
                                  <p:stCondLst>
                                    <p:cond delay="150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par>
                                <p:cTn id="33" presetID="22" presetClass="entr" presetSubtype="1" fill="hold" nodeType="withEffect">
                                  <p:stCondLst>
                                    <p:cond delay="1500"/>
                                  </p:stCondLst>
                                  <p:childTnLst>
                                    <p:set>
                                      <p:cBhvr>
                                        <p:cTn id="34" dur="1" fill="hold">
                                          <p:stCondLst>
                                            <p:cond delay="0"/>
                                          </p:stCondLst>
                                        </p:cTn>
                                        <p:tgtEl>
                                          <p:spTgt spid="23"/>
                                        </p:tgtEl>
                                        <p:attrNameLst>
                                          <p:attrName>style.visibility</p:attrName>
                                        </p:attrNameLst>
                                      </p:cBhvr>
                                      <p:to>
                                        <p:strVal val="visible"/>
                                      </p:to>
                                    </p:set>
                                    <p:animEffect transition="in" filter="wipe(up)">
                                      <p:cBhvr>
                                        <p:cTn id="35" dur="500"/>
                                        <p:tgtEl>
                                          <p:spTgt spid="23"/>
                                        </p:tgtEl>
                                      </p:cBhvr>
                                    </p:animEffect>
                                  </p:childTnLst>
                                </p:cTn>
                              </p:par>
                              <p:par>
                                <p:cTn id="36" presetID="22" presetClass="entr" presetSubtype="1" fill="hold" nodeType="withEffect">
                                  <p:stCondLst>
                                    <p:cond delay="1750"/>
                                  </p:stCondLst>
                                  <p:childTnLst>
                                    <p:set>
                                      <p:cBhvr>
                                        <p:cTn id="37" dur="1" fill="hold">
                                          <p:stCondLst>
                                            <p:cond delay="0"/>
                                          </p:stCondLst>
                                        </p:cTn>
                                        <p:tgtEl>
                                          <p:spTgt spid="24"/>
                                        </p:tgtEl>
                                        <p:attrNameLst>
                                          <p:attrName>style.visibility</p:attrName>
                                        </p:attrNameLst>
                                      </p:cBhvr>
                                      <p:to>
                                        <p:strVal val="visible"/>
                                      </p:to>
                                    </p:set>
                                    <p:animEffect transition="in" filter="wipe(up)">
                                      <p:cBhvr>
                                        <p:cTn id="38" dur="500"/>
                                        <p:tgtEl>
                                          <p:spTgt spid="24"/>
                                        </p:tgtEl>
                                      </p:cBhvr>
                                    </p:animEffect>
                                  </p:childTnLst>
                                </p:cTn>
                              </p:par>
                              <p:par>
                                <p:cTn id="39" presetID="53" presetClass="entr" presetSubtype="16" fill="hold" grpId="0" nodeType="withEffect">
                                  <p:stCondLst>
                                    <p:cond delay="1750"/>
                                  </p:stCondLst>
                                  <p:childTnLst>
                                    <p:set>
                                      <p:cBhvr>
                                        <p:cTn id="40" dur="1" fill="hold">
                                          <p:stCondLst>
                                            <p:cond delay="0"/>
                                          </p:stCondLst>
                                        </p:cTn>
                                        <p:tgtEl>
                                          <p:spTgt spid="25"/>
                                        </p:tgtEl>
                                        <p:attrNameLst>
                                          <p:attrName>style.visibility</p:attrName>
                                        </p:attrNameLst>
                                      </p:cBhvr>
                                      <p:to>
                                        <p:strVal val="visible"/>
                                      </p:to>
                                    </p:set>
                                    <p:anim calcmode="lin" valueType="num">
                                      <p:cBhvr>
                                        <p:cTn id="41" dur="750" fill="hold"/>
                                        <p:tgtEl>
                                          <p:spTgt spid="25"/>
                                        </p:tgtEl>
                                        <p:attrNameLst>
                                          <p:attrName>ppt_w</p:attrName>
                                        </p:attrNameLst>
                                      </p:cBhvr>
                                      <p:tavLst>
                                        <p:tav tm="0">
                                          <p:val>
                                            <p:fltVal val="0"/>
                                          </p:val>
                                        </p:tav>
                                        <p:tav tm="100000">
                                          <p:val>
                                            <p:strVal val="#ppt_w"/>
                                          </p:val>
                                        </p:tav>
                                      </p:tavLst>
                                    </p:anim>
                                    <p:anim calcmode="lin" valueType="num">
                                      <p:cBhvr>
                                        <p:cTn id="42" dur="750" fill="hold"/>
                                        <p:tgtEl>
                                          <p:spTgt spid="25"/>
                                        </p:tgtEl>
                                        <p:attrNameLst>
                                          <p:attrName>ppt_h</p:attrName>
                                        </p:attrNameLst>
                                      </p:cBhvr>
                                      <p:tavLst>
                                        <p:tav tm="0">
                                          <p:val>
                                            <p:fltVal val="0"/>
                                          </p:val>
                                        </p:tav>
                                        <p:tav tm="100000">
                                          <p:val>
                                            <p:strVal val="#ppt_h"/>
                                          </p:val>
                                        </p:tav>
                                      </p:tavLst>
                                    </p:anim>
                                    <p:animEffect transition="in" filter="fade">
                                      <p:cBhvr>
                                        <p:cTn id="43" dur="750"/>
                                        <p:tgtEl>
                                          <p:spTgt spid="25"/>
                                        </p:tgtEl>
                                      </p:cBhvr>
                                    </p:animEffect>
                                  </p:childTnLst>
                                </p:cTn>
                              </p:par>
                              <p:par>
                                <p:cTn id="44" presetID="53" presetClass="entr" presetSubtype="16" fill="hold" grpId="0" nodeType="withEffect">
                                  <p:stCondLst>
                                    <p:cond delay="2000"/>
                                  </p:stCondLst>
                                  <p:childTnLst>
                                    <p:set>
                                      <p:cBhvr>
                                        <p:cTn id="45" dur="1" fill="hold">
                                          <p:stCondLst>
                                            <p:cond delay="0"/>
                                          </p:stCondLst>
                                        </p:cTn>
                                        <p:tgtEl>
                                          <p:spTgt spid="27"/>
                                        </p:tgtEl>
                                        <p:attrNameLst>
                                          <p:attrName>style.visibility</p:attrName>
                                        </p:attrNameLst>
                                      </p:cBhvr>
                                      <p:to>
                                        <p:strVal val="visible"/>
                                      </p:to>
                                    </p:set>
                                    <p:anim calcmode="lin" valueType="num">
                                      <p:cBhvr>
                                        <p:cTn id="46" dur="750" fill="hold"/>
                                        <p:tgtEl>
                                          <p:spTgt spid="27"/>
                                        </p:tgtEl>
                                        <p:attrNameLst>
                                          <p:attrName>ppt_w</p:attrName>
                                        </p:attrNameLst>
                                      </p:cBhvr>
                                      <p:tavLst>
                                        <p:tav tm="0">
                                          <p:val>
                                            <p:fltVal val="0"/>
                                          </p:val>
                                        </p:tav>
                                        <p:tav tm="100000">
                                          <p:val>
                                            <p:strVal val="#ppt_w"/>
                                          </p:val>
                                        </p:tav>
                                      </p:tavLst>
                                    </p:anim>
                                    <p:anim calcmode="lin" valueType="num">
                                      <p:cBhvr>
                                        <p:cTn id="47" dur="750" fill="hold"/>
                                        <p:tgtEl>
                                          <p:spTgt spid="27"/>
                                        </p:tgtEl>
                                        <p:attrNameLst>
                                          <p:attrName>ppt_h</p:attrName>
                                        </p:attrNameLst>
                                      </p:cBhvr>
                                      <p:tavLst>
                                        <p:tav tm="0">
                                          <p:val>
                                            <p:fltVal val="0"/>
                                          </p:val>
                                        </p:tav>
                                        <p:tav tm="100000">
                                          <p:val>
                                            <p:strVal val="#ppt_h"/>
                                          </p:val>
                                        </p:tav>
                                      </p:tavLst>
                                    </p:anim>
                                    <p:animEffect transition="in" filter="fade">
                                      <p:cBhvr>
                                        <p:cTn id="48" dur="750"/>
                                        <p:tgtEl>
                                          <p:spTgt spid="27"/>
                                        </p:tgtEl>
                                      </p:cBhvr>
                                    </p:animEffect>
                                  </p:childTnLst>
                                </p:cTn>
                              </p:par>
                              <p:par>
                                <p:cTn id="49" presetID="53" presetClass="entr" presetSubtype="16" fill="hold" grpId="0" nodeType="withEffect">
                                  <p:stCondLst>
                                    <p:cond delay="2000"/>
                                  </p:stCondLst>
                                  <p:childTnLst>
                                    <p:set>
                                      <p:cBhvr>
                                        <p:cTn id="50" dur="1" fill="hold">
                                          <p:stCondLst>
                                            <p:cond delay="0"/>
                                          </p:stCondLst>
                                        </p:cTn>
                                        <p:tgtEl>
                                          <p:spTgt spid="26"/>
                                        </p:tgtEl>
                                        <p:attrNameLst>
                                          <p:attrName>style.visibility</p:attrName>
                                        </p:attrNameLst>
                                      </p:cBhvr>
                                      <p:to>
                                        <p:strVal val="visible"/>
                                      </p:to>
                                    </p:set>
                                    <p:anim calcmode="lin" valueType="num">
                                      <p:cBhvr>
                                        <p:cTn id="51" dur="750" fill="hold"/>
                                        <p:tgtEl>
                                          <p:spTgt spid="26"/>
                                        </p:tgtEl>
                                        <p:attrNameLst>
                                          <p:attrName>ppt_w</p:attrName>
                                        </p:attrNameLst>
                                      </p:cBhvr>
                                      <p:tavLst>
                                        <p:tav tm="0">
                                          <p:val>
                                            <p:fltVal val="0"/>
                                          </p:val>
                                        </p:tav>
                                        <p:tav tm="100000">
                                          <p:val>
                                            <p:strVal val="#ppt_w"/>
                                          </p:val>
                                        </p:tav>
                                      </p:tavLst>
                                    </p:anim>
                                    <p:anim calcmode="lin" valueType="num">
                                      <p:cBhvr>
                                        <p:cTn id="52" dur="750" fill="hold"/>
                                        <p:tgtEl>
                                          <p:spTgt spid="26"/>
                                        </p:tgtEl>
                                        <p:attrNameLst>
                                          <p:attrName>ppt_h</p:attrName>
                                        </p:attrNameLst>
                                      </p:cBhvr>
                                      <p:tavLst>
                                        <p:tav tm="0">
                                          <p:val>
                                            <p:fltVal val="0"/>
                                          </p:val>
                                        </p:tav>
                                        <p:tav tm="100000">
                                          <p:val>
                                            <p:strVal val="#ppt_h"/>
                                          </p:val>
                                        </p:tav>
                                      </p:tavLst>
                                    </p:anim>
                                    <p:animEffect transition="in" filter="fade">
                                      <p:cBhvr>
                                        <p:cTn id="53" dur="750"/>
                                        <p:tgtEl>
                                          <p:spTgt spid="26"/>
                                        </p:tgtEl>
                                      </p:cBhvr>
                                    </p:animEffect>
                                  </p:childTnLst>
                                </p:cTn>
                              </p:par>
                              <p:par>
                                <p:cTn id="54" presetID="53" presetClass="entr" presetSubtype="16" fill="hold" grpId="0" nodeType="withEffect">
                                  <p:stCondLst>
                                    <p:cond delay="2000"/>
                                  </p:stCondLst>
                                  <p:childTnLst>
                                    <p:set>
                                      <p:cBhvr>
                                        <p:cTn id="55" dur="1" fill="hold">
                                          <p:stCondLst>
                                            <p:cond delay="0"/>
                                          </p:stCondLst>
                                        </p:cTn>
                                        <p:tgtEl>
                                          <p:spTgt spid="28"/>
                                        </p:tgtEl>
                                        <p:attrNameLst>
                                          <p:attrName>style.visibility</p:attrName>
                                        </p:attrNameLst>
                                      </p:cBhvr>
                                      <p:to>
                                        <p:strVal val="visible"/>
                                      </p:to>
                                    </p:set>
                                    <p:anim calcmode="lin" valueType="num">
                                      <p:cBhvr>
                                        <p:cTn id="56" dur="750" fill="hold"/>
                                        <p:tgtEl>
                                          <p:spTgt spid="28"/>
                                        </p:tgtEl>
                                        <p:attrNameLst>
                                          <p:attrName>ppt_w</p:attrName>
                                        </p:attrNameLst>
                                      </p:cBhvr>
                                      <p:tavLst>
                                        <p:tav tm="0">
                                          <p:val>
                                            <p:fltVal val="0"/>
                                          </p:val>
                                        </p:tav>
                                        <p:tav tm="100000">
                                          <p:val>
                                            <p:strVal val="#ppt_w"/>
                                          </p:val>
                                        </p:tav>
                                      </p:tavLst>
                                    </p:anim>
                                    <p:anim calcmode="lin" valueType="num">
                                      <p:cBhvr>
                                        <p:cTn id="57" dur="750" fill="hold"/>
                                        <p:tgtEl>
                                          <p:spTgt spid="28"/>
                                        </p:tgtEl>
                                        <p:attrNameLst>
                                          <p:attrName>ppt_h</p:attrName>
                                        </p:attrNameLst>
                                      </p:cBhvr>
                                      <p:tavLst>
                                        <p:tav tm="0">
                                          <p:val>
                                            <p:fltVal val="0"/>
                                          </p:val>
                                        </p:tav>
                                        <p:tav tm="100000">
                                          <p:val>
                                            <p:strVal val="#ppt_h"/>
                                          </p:val>
                                        </p:tav>
                                      </p:tavLst>
                                    </p:anim>
                                    <p:animEffect transition="in" filter="fade">
                                      <p:cBhvr>
                                        <p:cTn id="58" dur="750"/>
                                        <p:tgtEl>
                                          <p:spTgt spid="28"/>
                                        </p:tgtEl>
                                      </p:cBhvr>
                                    </p:animEffect>
                                  </p:childTnLst>
                                </p:cTn>
                              </p:par>
                              <p:par>
                                <p:cTn id="59" presetID="53" presetClass="entr" presetSubtype="16" fill="hold" grpId="0" nodeType="withEffect">
                                  <p:stCondLst>
                                    <p:cond delay="2250"/>
                                  </p:stCondLst>
                                  <p:childTnLst>
                                    <p:set>
                                      <p:cBhvr>
                                        <p:cTn id="60" dur="1" fill="hold">
                                          <p:stCondLst>
                                            <p:cond delay="0"/>
                                          </p:stCondLst>
                                        </p:cTn>
                                        <p:tgtEl>
                                          <p:spTgt spid="10"/>
                                        </p:tgtEl>
                                        <p:attrNameLst>
                                          <p:attrName>style.visibility</p:attrName>
                                        </p:attrNameLst>
                                      </p:cBhvr>
                                      <p:to>
                                        <p:strVal val="visible"/>
                                      </p:to>
                                    </p:set>
                                    <p:anim calcmode="lin" valueType="num">
                                      <p:cBhvr>
                                        <p:cTn id="61" dur="750" fill="hold"/>
                                        <p:tgtEl>
                                          <p:spTgt spid="10"/>
                                        </p:tgtEl>
                                        <p:attrNameLst>
                                          <p:attrName>ppt_w</p:attrName>
                                        </p:attrNameLst>
                                      </p:cBhvr>
                                      <p:tavLst>
                                        <p:tav tm="0">
                                          <p:val>
                                            <p:fltVal val="0"/>
                                          </p:val>
                                        </p:tav>
                                        <p:tav tm="100000">
                                          <p:val>
                                            <p:strVal val="#ppt_w"/>
                                          </p:val>
                                        </p:tav>
                                      </p:tavLst>
                                    </p:anim>
                                    <p:anim calcmode="lin" valueType="num">
                                      <p:cBhvr>
                                        <p:cTn id="62" dur="750" fill="hold"/>
                                        <p:tgtEl>
                                          <p:spTgt spid="10"/>
                                        </p:tgtEl>
                                        <p:attrNameLst>
                                          <p:attrName>ppt_h</p:attrName>
                                        </p:attrNameLst>
                                      </p:cBhvr>
                                      <p:tavLst>
                                        <p:tav tm="0">
                                          <p:val>
                                            <p:fltVal val="0"/>
                                          </p:val>
                                        </p:tav>
                                        <p:tav tm="100000">
                                          <p:val>
                                            <p:strVal val="#ppt_h"/>
                                          </p:val>
                                        </p:tav>
                                      </p:tavLst>
                                    </p:anim>
                                    <p:animEffect transition="in" filter="fade">
                                      <p:cBhvr>
                                        <p:cTn id="63" dur="750"/>
                                        <p:tgtEl>
                                          <p:spTgt spid="10"/>
                                        </p:tgtEl>
                                      </p:cBhvr>
                                    </p:animEffect>
                                  </p:childTnLst>
                                </p:cTn>
                              </p:par>
                              <p:par>
                                <p:cTn id="64" presetID="53" presetClass="entr" presetSubtype="16" fill="hold" grpId="0" nodeType="withEffect">
                                  <p:stCondLst>
                                    <p:cond delay="2500"/>
                                  </p:stCondLst>
                                  <p:childTnLst>
                                    <p:set>
                                      <p:cBhvr>
                                        <p:cTn id="65" dur="1" fill="hold">
                                          <p:stCondLst>
                                            <p:cond delay="0"/>
                                          </p:stCondLst>
                                        </p:cTn>
                                        <p:tgtEl>
                                          <p:spTgt spid="11"/>
                                        </p:tgtEl>
                                        <p:attrNameLst>
                                          <p:attrName>style.visibility</p:attrName>
                                        </p:attrNameLst>
                                      </p:cBhvr>
                                      <p:to>
                                        <p:strVal val="visible"/>
                                      </p:to>
                                    </p:set>
                                    <p:anim calcmode="lin" valueType="num">
                                      <p:cBhvr>
                                        <p:cTn id="66" dur="750" fill="hold"/>
                                        <p:tgtEl>
                                          <p:spTgt spid="11"/>
                                        </p:tgtEl>
                                        <p:attrNameLst>
                                          <p:attrName>ppt_w</p:attrName>
                                        </p:attrNameLst>
                                      </p:cBhvr>
                                      <p:tavLst>
                                        <p:tav tm="0">
                                          <p:val>
                                            <p:fltVal val="0"/>
                                          </p:val>
                                        </p:tav>
                                        <p:tav tm="100000">
                                          <p:val>
                                            <p:strVal val="#ppt_w"/>
                                          </p:val>
                                        </p:tav>
                                      </p:tavLst>
                                    </p:anim>
                                    <p:anim calcmode="lin" valueType="num">
                                      <p:cBhvr>
                                        <p:cTn id="67" dur="750" fill="hold"/>
                                        <p:tgtEl>
                                          <p:spTgt spid="11"/>
                                        </p:tgtEl>
                                        <p:attrNameLst>
                                          <p:attrName>ppt_h</p:attrName>
                                        </p:attrNameLst>
                                      </p:cBhvr>
                                      <p:tavLst>
                                        <p:tav tm="0">
                                          <p:val>
                                            <p:fltVal val="0"/>
                                          </p:val>
                                        </p:tav>
                                        <p:tav tm="100000">
                                          <p:val>
                                            <p:strVal val="#ppt_h"/>
                                          </p:val>
                                        </p:tav>
                                      </p:tavLst>
                                    </p:anim>
                                    <p:animEffect transition="in" filter="fade">
                                      <p:cBhvr>
                                        <p:cTn id="68" dur="750"/>
                                        <p:tgtEl>
                                          <p:spTgt spid="11"/>
                                        </p:tgtEl>
                                      </p:cBhvr>
                                    </p:animEffect>
                                  </p:childTnLst>
                                </p:cTn>
                              </p:par>
                              <p:par>
                                <p:cTn id="69" presetID="53" presetClass="entr" presetSubtype="16" fill="hold" grpId="0" nodeType="withEffect">
                                  <p:stCondLst>
                                    <p:cond delay="2750"/>
                                  </p:stCondLst>
                                  <p:childTnLst>
                                    <p:set>
                                      <p:cBhvr>
                                        <p:cTn id="70" dur="1" fill="hold">
                                          <p:stCondLst>
                                            <p:cond delay="0"/>
                                          </p:stCondLst>
                                        </p:cTn>
                                        <p:tgtEl>
                                          <p:spTgt spid="12"/>
                                        </p:tgtEl>
                                        <p:attrNameLst>
                                          <p:attrName>style.visibility</p:attrName>
                                        </p:attrNameLst>
                                      </p:cBhvr>
                                      <p:to>
                                        <p:strVal val="visible"/>
                                      </p:to>
                                    </p:set>
                                    <p:anim calcmode="lin" valueType="num">
                                      <p:cBhvr>
                                        <p:cTn id="71" dur="750" fill="hold"/>
                                        <p:tgtEl>
                                          <p:spTgt spid="12"/>
                                        </p:tgtEl>
                                        <p:attrNameLst>
                                          <p:attrName>ppt_w</p:attrName>
                                        </p:attrNameLst>
                                      </p:cBhvr>
                                      <p:tavLst>
                                        <p:tav tm="0">
                                          <p:val>
                                            <p:fltVal val="0"/>
                                          </p:val>
                                        </p:tav>
                                        <p:tav tm="100000">
                                          <p:val>
                                            <p:strVal val="#ppt_w"/>
                                          </p:val>
                                        </p:tav>
                                      </p:tavLst>
                                    </p:anim>
                                    <p:anim calcmode="lin" valueType="num">
                                      <p:cBhvr>
                                        <p:cTn id="72" dur="750" fill="hold"/>
                                        <p:tgtEl>
                                          <p:spTgt spid="12"/>
                                        </p:tgtEl>
                                        <p:attrNameLst>
                                          <p:attrName>ppt_h</p:attrName>
                                        </p:attrNameLst>
                                      </p:cBhvr>
                                      <p:tavLst>
                                        <p:tav tm="0">
                                          <p:val>
                                            <p:fltVal val="0"/>
                                          </p:val>
                                        </p:tav>
                                        <p:tav tm="100000">
                                          <p:val>
                                            <p:strVal val="#ppt_h"/>
                                          </p:val>
                                        </p:tav>
                                      </p:tavLst>
                                    </p:anim>
                                    <p:animEffect transition="in" filter="fade">
                                      <p:cBhvr>
                                        <p:cTn id="73" dur="750"/>
                                        <p:tgtEl>
                                          <p:spTgt spid="12"/>
                                        </p:tgtEl>
                                      </p:cBhvr>
                                    </p:animEffect>
                                  </p:childTnLst>
                                </p:cTn>
                              </p:par>
                              <p:par>
                                <p:cTn id="74" presetID="53" presetClass="entr" presetSubtype="16" fill="hold" grpId="0" nodeType="withEffect">
                                  <p:stCondLst>
                                    <p:cond delay="3000"/>
                                  </p:stCondLst>
                                  <p:childTnLst>
                                    <p:set>
                                      <p:cBhvr>
                                        <p:cTn id="75" dur="1" fill="hold">
                                          <p:stCondLst>
                                            <p:cond delay="0"/>
                                          </p:stCondLst>
                                        </p:cTn>
                                        <p:tgtEl>
                                          <p:spTgt spid="13"/>
                                        </p:tgtEl>
                                        <p:attrNameLst>
                                          <p:attrName>style.visibility</p:attrName>
                                        </p:attrNameLst>
                                      </p:cBhvr>
                                      <p:to>
                                        <p:strVal val="visible"/>
                                      </p:to>
                                    </p:set>
                                    <p:anim calcmode="lin" valueType="num">
                                      <p:cBhvr>
                                        <p:cTn id="76" dur="750" fill="hold"/>
                                        <p:tgtEl>
                                          <p:spTgt spid="13"/>
                                        </p:tgtEl>
                                        <p:attrNameLst>
                                          <p:attrName>ppt_w</p:attrName>
                                        </p:attrNameLst>
                                      </p:cBhvr>
                                      <p:tavLst>
                                        <p:tav tm="0">
                                          <p:val>
                                            <p:fltVal val="0"/>
                                          </p:val>
                                        </p:tav>
                                        <p:tav tm="100000">
                                          <p:val>
                                            <p:strVal val="#ppt_w"/>
                                          </p:val>
                                        </p:tav>
                                      </p:tavLst>
                                    </p:anim>
                                    <p:anim calcmode="lin" valueType="num">
                                      <p:cBhvr>
                                        <p:cTn id="77" dur="750" fill="hold"/>
                                        <p:tgtEl>
                                          <p:spTgt spid="13"/>
                                        </p:tgtEl>
                                        <p:attrNameLst>
                                          <p:attrName>ppt_h</p:attrName>
                                        </p:attrNameLst>
                                      </p:cBhvr>
                                      <p:tavLst>
                                        <p:tav tm="0">
                                          <p:val>
                                            <p:fltVal val="0"/>
                                          </p:val>
                                        </p:tav>
                                        <p:tav tm="100000">
                                          <p:val>
                                            <p:strVal val="#ppt_h"/>
                                          </p:val>
                                        </p:tav>
                                      </p:tavLst>
                                    </p:anim>
                                    <p:animEffect transition="in" filter="fade">
                                      <p:cBhvr>
                                        <p:cTn id="78" dur="750"/>
                                        <p:tgtEl>
                                          <p:spTgt spid="13"/>
                                        </p:tgtEl>
                                      </p:cBhvr>
                                    </p:animEffect>
                                  </p:childTnLst>
                                </p:cTn>
                              </p:par>
                              <p:par>
                                <p:cTn id="79" presetID="53" presetClass="entr" presetSubtype="16" fill="hold" grpId="0" nodeType="withEffect">
                                  <p:stCondLst>
                                    <p:cond delay="3250"/>
                                  </p:stCondLst>
                                  <p:childTnLst>
                                    <p:set>
                                      <p:cBhvr>
                                        <p:cTn id="80" dur="1" fill="hold">
                                          <p:stCondLst>
                                            <p:cond delay="0"/>
                                          </p:stCondLst>
                                        </p:cTn>
                                        <p:tgtEl>
                                          <p:spTgt spid="14"/>
                                        </p:tgtEl>
                                        <p:attrNameLst>
                                          <p:attrName>style.visibility</p:attrName>
                                        </p:attrNameLst>
                                      </p:cBhvr>
                                      <p:to>
                                        <p:strVal val="visible"/>
                                      </p:to>
                                    </p:set>
                                    <p:anim calcmode="lin" valueType="num">
                                      <p:cBhvr>
                                        <p:cTn id="81" dur="750" fill="hold"/>
                                        <p:tgtEl>
                                          <p:spTgt spid="14"/>
                                        </p:tgtEl>
                                        <p:attrNameLst>
                                          <p:attrName>ppt_w</p:attrName>
                                        </p:attrNameLst>
                                      </p:cBhvr>
                                      <p:tavLst>
                                        <p:tav tm="0">
                                          <p:val>
                                            <p:fltVal val="0"/>
                                          </p:val>
                                        </p:tav>
                                        <p:tav tm="100000">
                                          <p:val>
                                            <p:strVal val="#ppt_w"/>
                                          </p:val>
                                        </p:tav>
                                      </p:tavLst>
                                    </p:anim>
                                    <p:anim calcmode="lin" valueType="num">
                                      <p:cBhvr>
                                        <p:cTn id="82" dur="750" fill="hold"/>
                                        <p:tgtEl>
                                          <p:spTgt spid="14"/>
                                        </p:tgtEl>
                                        <p:attrNameLst>
                                          <p:attrName>ppt_h</p:attrName>
                                        </p:attrNameLst>
                                      </p:cBhvr>
                                      <p:tavLst>
                                        <p:tav tm="0">
                                          <p:val>
                                            <p:fltVal val="0"/>
                                          </p:val>
                                        </p:tav>
                                        <p:tav tm="100000">
                                          <p:val>
                                            <p:strVal val="#ppt_h"/>
                                          </p:val>
                                        </p:tav>
                                      </p:tavLst>
                                    </p:anim>
                                    <p:animEffect transition="in" filter="fade">
                                      <p:cBhvr>
                                        <p:cTn id="83" dur="750"/>
                                        <p:tgtEl>
                                          <p:spTgt spid="14"/>
                                        </p:tgtEl>
                                      </p:cBhvr>
                                    </p:animEffect>
                                  </p:childTnLst>
                                </p:cTn>
                              </p:par>
                              <p:par>
                                <p:cTn id="84" presetID="53" presetClass="entr" presetSubtype="16" fill="hold" grpId="0" nodeType="withEffect">
                                  <p:stCondLst>
                                    <p:cond delay="3500"/>
                                  </p:stCondLst>
                                  <p:childTnLst>
                                    <p:set>
                                      <p:cBhvr>
                                        <p:cTn id="85" dur="1" fill="hold">
                                          <p:stCondLst>
                                            <p:cond delay="0"/>
                                          </p:stCondLst>
                                        </p:cTn>
                                        <p:tgtEl>
                                          <p:spTgt spid="16"/>
                                        </p:tgtEl>
                                        <p:attrNameLst>
                                          <p:attrName>style.visibility</p:attrName>
                                        </p:attrNameLst>
                                      </p:cBhvr>
                                      <p:to>
                                        <p:strVal val="visible"/>
                                      </p:to>
                                    </p:set>
                                    <p:anim calcmode="lin" valueType="num">
                                      <p:cBhvr>
                                        <p:cTn id="86" dur="750" fill="hold"/>
                                        <p:tgtEl>
                                          <p:spTgt spid="16"/>
                                        </p:tgtEl>
                                        <p:attrNameLst>
                                          <p:attrName>ppt_w</p:attrName>
                                        </p:attrNameLst>
                                      </p:cBhvr>
                                      <p:tavLst>
                                        <p:tav tm="0">
                                          <p:val>
                                            <p:fltVal val="0"/>
                                          </p:val>
                                        </p:tav>
                                        <p:tav tm="100000">
                                          <p:val>
                                            <p:strVal val="#ppt_w"/>
                                          </p:val>
                                        </p:tav>
                                      </p:tavLst>
                                    </p:anim>
                                    <p:anim calcmode="lin" valueType="num">
                                      <p:cBhvr>
                                        <p:cTn id="87" dur="750" fill="hold"/>
                                        <p:tgtEl>
                                          <p:spTgt spid="16"/>
                                        </p:tgtEl>
                                        <p:attrNameLst>
                                          <p:attrName>ppt_h</p:attrName>
                                        </p:attrNameLst>
                                      </p:cBhvr>
                                      <p:tavLst>
                                        <p:tav tm="0">
                                          <p:val>
                                            <p:fltVal val="0"/>
                                          </p:val>
                                        </p:tav>
                                        <p:tav tm="100000">
                                          <p:val>
                                            <p:strVal val="#ppt_h"/>
                                          </p:val>
                                        </p:tav>
                                      </p:tavLst>
                                    </p:anim>
                                    <p:animEffect transition="in" filter="fade">
                                      <p:cBhvr>
                                        <p:cTn id="88" dur="750"/>
                                        <p:tgtEl>
                                          <p:spTgt spid="16"/>
                                        </p:tgtEl>
                                      </p:cBhvr>
                                    </p:animEffect>
                                  </p:childTnLst>
                                </p:cTn>
                              </p:par>
                              <p:par>
                                <p:cTn id="89" presetID="53" presetClass="entr" presetSubtype="16" fill="hold" grpId="0" nodeType="withEffect">
                                  <p:stCondLst>
                                    <p:cond delay="3750"/>
                                  </p:stCondLst>
                                  <p:childTnLst>
                                    <p:set>
                                      <p:cBhvr>
                                        <p:cTn id="90" dur="1" fill="hold">
                                          <p:stCondLst>
                                            <p:cond delay="0"/>
                                          </p:stCondLst>
                                        </p:cTn>
                                        <p:tgtEl>
                                          <p:spTgt spid="15"/>
                                        </p:tgtEl>
                                        <p:attrNameLst>
                                          <p:attrName>style.visibility</p:attrName>
                                        </p:attrNameLst>
                                      </p:cBhvr>
                                      <p:to>
                                        <p:strVal val="visible"/>
                                      </p:to>
                                    </p:set>
                                    <p:anim calcmode="lin" valueType="num">
                                      <p:cBhvr>
                                        <p:cTn id="91" dur="750" fill="hold"/>
                                        <p:tgtEl>
                                          <p:spTgt spid="15"/>
                                        </p:tgtEl>
                                        <p:attrNameLst>
                                          <p:attrName>ppt_w</p:attrName>
                                        </p:attrNameLst>
                                      </p:cBhvr>
                                      <p:tavLst>
                                        <p:tav tm="0">
                                          <p:val>
                                            <p:fltVal val="0"/>
                                          </p:val>
                                        </p:tav>
                                        <p:tav tm="100000">
                                          <p:val>
                                            <p:strVal val="#ppt_w"/>
                                          </p:val>
                                        </p:tav>
                                      </p:tavLst>
                                    </p:anim>
                                    <p:anim calcmode="lin" valueType="num">
                                      <p:cBhvr>
                                        <p:cTn id="92" dur="750" fill="hold"/>
                                        <p:tgtEl>
                                          <p:spTgt spid="15"/>
                                        </p:tgtEl>
                                        <p:attrNameLst>
                                          <p:attrName>ppt_h</p:attrName>
                                        </p:attrNameLst>
                                      </p:cBhvr>
                                      <p:tavLst>
                                        <p:tav tm="0">
                                          <p:val>
                                            <p:fltVal val="0"/>
                                          </p:val>
                                        </p:tav>
                                        <p:tav tm="100000">
                                          <p:val>
                                            <p:strVal val="#ppt_h"/>
                                          </p:val>
                                        </p:tav>
                                      </p:tavLst>
                                    </p:anim>
                                    <p:animEffect transition="in" filter="fade">
                                      <p:cBhvr>
                                        <p:cTn id="93" dur="750"/>
                                        <p:tgtEl>
                                          <p:spTgt spid="15"/>
                                        </p:tgtEl>
                                      </p:cBhvr>
                                    </p:animEffect>
                                  </p:childTnLst>
                                </p:cTn>
                              </p:par>
                              <p:par>
                                <p:cTn id="94" presetID="53" presetClass="entr" presetSubtype="16" fill="hold" grpId="0" nodeType="withEffect">
                                  <p:stCondLst>
                                    <p:cond delay="4000"/>
                                  </p:stCondLst>
                                  <p:childTnLst>
                                    <p:set>
                                      <p:cBhvr>
                                        <p:cTn id="95" dur="1" fill="hold">
                                          <p:stCondLst>
                                            <p:cond delay="0"/>
                                          </p:stCondLst>
                                        </p:cTn>
                                        <p:tgtEl>
                                          <p:spTgt spid="17"/>
                                        </p:tgtEl>
                                        <p:attrNameLst>
                                          <p:attrName>style.visibility</p:attrName>
                                        </p:attrNameLst>
                                      </p:cBhvr>
                                      <p:to>
                                        <p:strVal val="visible"/>
                                      </p:to>
                                    </p:set>
                                    <p:anim calcmode="lin" valueType="num">
                                      <p:cBhvr>
                                        <p:cTn id="96" dur="750" fill="hold"/>
                                        <p:tgtEl>
                                          <p:spTgt spid="17"/>
                                        </p:tgtEl>
                                        <p:attrNameLst>
                                          <p:attrName>ppt_w</p:attrName>
                                        </p:attrNameLst>
                                      </p:cBhvr>
                                      <p:tavLst>
                                        <p:tav tm="0">
                                          <p:val>
                                            <p:fltVal val="0"/>
                                          </p:val>
                                        </p:tav>
                                        <p:tav tm="100000">
                                          <p:val>
                                            <p:strVal val="#ppt_w"/>
                                          </p:val>
                                        </p:tav>
                                      </p:tavLst>
                                    </p:anim>
                                    <p:anim calcmode="lin" valueType="num">
                                      <p:cBhvr>
                                        <p:cTn id="97" dur="750" fill="hold"/>
                                        <p:tgtEl>
                                          <p:spTgt spid="17"/>
                                        </p:tgtEl>
                                        <p:attrNameLst>
                                          <p:attrName>ppt_h</p:attrName>
                                        </p:attrNameLst>
                                      </p:cBhvr>
                                      <p:tavLst>
                                        <p:tav tm="0">
                                          <p:val>
                                            <p:fltVal val="0"/>
                                          </p:val>
                                        </p:tav>
                                        <p:tav tm="100000">
                                          <p:val>
                                            <p:strVal val="#ppt_h"/>
                                          </p:val>
                                        </p:tav>
                                      </p:tavLst>
                                    </p:anim>
                                    <p:animEffect transition="in" filter="fade">
                                      <p:cBhvr>
                                        <p:cTn id="98"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p:bldP spid="12" grpId="0"/>
      <p:bldP spid="13" grpId="0"/>
      <p:bldP spid="14" grpId="0"/>
      <p:bldP spid="15" grpId="0"/>
      <p:bldP spid="16" grpId="0"/>
      <p:bldP spid="17" grpId="0"/>
      <p:bldP spid="20" grpId="0" bldLvl="0" animBg="1"/>
      <p:bldP spid="21" grpId="0" bldLvl="0" animBg="1"/>
      <p:bldP spid="25" grpId="0" bldLvl="0" animBg="1"/>
      <p:bldP spid="26" grpId="0" bldLvl="0" animBg="1"/>
      <p:bldP spid="27" grpId="0"/>
      <p:bldP spid="28" grpId="0"/>
      <p:bldGraphic spid="29"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4606345" y="2354373"/>
            <a:ext cx="3171752" cy="2723930"/>
            <a:chOff x="3584368" y="1659787"/>
            <a:chExt cx="5019259" cy="4310586"/>
          </a:xfrm>
        </p:grpSpPr>
        <p:sp>
          <p:nvSpPr>
            <p:cNvPr id="6" name="Slide Number"/>
            <p:cNvSpPr txBox="1"/>
            <p:nvPr/>
          </p:nvSpPr>
          <p:spPr>
            <a:xfrm>
              <a:off x="5723081" y="3480263"/>
              <a:ext cx="151977" cy="25487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12750" hangingPunct="0">
                <a:lnSpc>
                  <a:spcPct val="70000"/>
                </a:lnSpc>
              </a:pPr>
              <a:fld id="{86CB4B4D-7CA3-9044-876B-883B54F8677D}" type="slidenum">
                <a:rPr lang="en-US" altLang="zh-CN" sz="1200" kern="0" cap="all" baseline="50000" smtClean="0">
                  <a:latin typeface="思源黑体 CN Medium" panose="020B0600000000000000" pitchFamily="34" charset="-122"/>
                  <a:ea typeface="思源黑体 CN Medium" panose="020B0600000000000000" pitchFamily="34" charset="-122"/>
                  <a:sym typeface="思源宋体 CN Medium" panose="02020500000000000000" pitchFamily="18" charset="-122"/>
                </a:rPr>
              </a:fld>
              <a:endParaRPr lang="en-US" altLang="zh-CN" sz="1200" kern="0" cap="all" baseline="50000"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7" name="Square"/>
            <p:cNvSpPr/>
            <p:nvPr/>
          </p:nvSpPr>
          <p:spPr>
            <a:xfrm rot="2700000">
              <a:off x="5241230" y="1659023"/>
              <a:ext cx="1701529" cy="1703058"/>
            </a:xfrm>
            <a:prstGeom prst="rect">
              <a:avLst/>
            </a:prstGeom>
            <a:ln w="88900">
              <a:solidFill>
                <a:schemeClr val="accent1"/>
              </a:solidFill>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i="0" u="none" strike="noStrike" kern="0" cap="none" spc="0" normalizeH="0" baseline="0" noProof="0" dirty="0">
                <a:ln>
                  <a:noFill/>
                </a:ln>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8" name="Square"/>
            <p:cNvSpPr/>
            <p:nvPr/>
          </p:nvSpPr>
          <p:spPr>
            <a:xfrm rot="2700000">
              <a:off x="6547761" y="2965554"/>
              <a:ext cx="1701529" cy="1703058"/>
            </a:xfrm>
            <a:prstGeom prst="rect">
              <a:avLst/>
            </a:prstGeom>
            <a:ln w="88900">
              <a:solidFill>
                <a:schemeClr val="dk2">
                  <a:lumMod val="100000"/>
                </a:schemeClr>
              </a:solidFill>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i="0" u="none" strike="noStrike" kern="0" cap="none" spc="0" normalizeH="0" baseline="0" noProof="0" dirty="0">
                <a:ln>
                  <a:noFill/>
                </a:ln>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9" name="Square"/>
            <p:cNvSpPr/>
            <p:nvPr/>
          </p:nvSpPr>
          <p:spPr>
            <a:xfrm rot="2700000">
              <a:off x="3938705" y="2961549"/>
              <a:ext cx="1701529" cy="1703058"/>
            </a:xfrm>
            <a:prstGeom prst="rect">
              <a:avLst/>
            </a:prstGeom>
            <a:ln w="88900">
              <a:solidFill>
                <a:schemeClr val="dk2">
                  <a:lumMod val="100000"/>
                </a:schemeClr>
              </a:solidFill>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i="0" u="none" strike="noStrike" kern="0" cap="none" spc="0" normalizeH="0" baseline="0" noProof="0" dirty="0">
                <a:ln>
                  <a:noFill/>
                </a:ln>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0" name="Square"/>
            <p:cNvSpPr/>
            <p:nvPr/>
          </p:nvSpPr>
          <p:spPr>
            <a:xfrm rot="2700000">
              <a:off x="5245236" y="4268080"/>
              <a:ext cx="1701529" cy="1703058"/>
            </a:xfrm>
            <a:prstGeom prst="rect">
              <a:avLst/>
            </a:prstGeom>
            <a:ln w="88900">
              <a:solidFill>
                <a:schemeClr val="accent1"/>
              </a:solidFill>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i="0" u="none" strike="noStrike" kern="0" cap="none" spc="0" normalizeH="0" baseline="0" noProof="0" dirty="0">
                <a:ln>
                  <a:noFill/>
                </a:ln>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1" name="S"/>
            <p:cNvSpPr txBox="1"/>
            <p:nvPr/>
          </p:nvSpPr>
          <p:spPr>
            <a:xfrm>
              <a:off x="4888897" y="2011199"/>
              <a:ext cx="2410202" cy="1055280"/>
            </a:xfrm>
            <a:prstGeom prst="rect">
              <a:avLst/>
            </a:prstGeom>
            <a:ln w="3175">
              <a:miter lim="400000"/>
            </a:ln>
          </p:spPr>
          <p:txBody>
            <a:bodyPr lIns="25400" tIns="25400" rIns="25400" bIns="25400" anchor="ctr">
              <a:spAutoFit/>
            </a:bodyPr>
            <a:lstStyle>
              <a:lvl1pPr algn="ctr">
                <a:lnSpc>
                  <a:spcPct val="80000"/>
                </a:lnSpc>
                <a:defRPr sz="9600" cap="all" baseline="13000">
                  <a:solidFill>
                    <a:srgbClr val="17222C"/>
                  </a:solidFill>
                  <a:latin typeface="+mn-lt"/>
                  <a:ea typeface="+mn-ea"/>
                  <a:cs typeface="+mn-cs"/>
                  <a:sym typeface="Montserrat-Bold"/>
                </a:defRPr>
              </a:lvl1pPr>
            </a:lstStyle>
            <a:p>
              <a:pPr marL="0" marR="0" lvl="0" indent="0" algn="ctr" defTabSz="412750" rtl="0" eaLnBrk="1" fontAlgn="auto" latinLnBrk="0" hangingPunct="0">
                <a:lnSpc>
                  <a:spcPct val="100000"/>
                </a:lnSpc>
                <a:spcBef>
                  <a:spcPts val="0"/>
                </a:spcBef>
                <a:spcAft>
                  <a:spcPts val="0"/>
                </a:spcAft>
                <a:buClrTx/>
                <a:buSzTx/>
                <a:buFontTx/>
                <a:buNone/>
                <a:defRPr/>
              </a:pPr>
              <a:r>
                <a:rPr kumimoji="0" sz="6000" i="0" u="none" strike="noStrike" kern="0" cap="all" spc="0" normalizeH="0" baseline="13000" noProof="0" dirty="0">
                  <a:ln>
                    <a:noFill/>
                  </a:ln>
                  <a:solidFill>
                    <a:schemeClr val="tx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S</a:t>
              </a:r>
              <a:endParaRPr kumimoji="0" sz="6000" i="0" u="none" strike="noStrike" kern="0" cap="all" spc="0" normalizeH="0" baseline="13000" noProof="0" dirty="0">
                <a:ln>
                  <a:noFill/>
                </a:ln>
                <a:solidFill>
                  <a:schemeClr val="tx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2" name="O"/>
            <p:cNvSpPr txBox="1"/>
            <p:nvPr/>
          </p:nvSpPr>
          <p:spPr>
            <a:xfrm>
              <a:off x="4888897" y="4620256"/>
              <a:ext cx="2410202" cy="1055280"/>
            </a:xfrm>
            <a:prstGeom prst="rect">
              <a:avLst/>
            </a:prstGeom>
            <a:ln w="3175">
              <a:miter lim="400000"/>
            </a:ln>
          </p:spPr>
          <p:txBody>
            <a:bodyPr lIns="25400" tIns="25400" rIns="25400" bIns="25400" anchor="ctr">
              <a:spAutoFit/>
            </a:bodyPr>
            <a:lstStyle>
              <a:lvl1pPr algn="ctr">
                <a:lnSpc>
                  <a:spcPct val="80000"/>
                </a:lnSpc>
                <a:defRPr sz="9600" cap="all" baseline="13000">
                  <a:solidFill>
                    <a:srgbClr val="17222C"/>
                  </a:solidFill>
                  <a:latin typeface="+mn-lt"/>
                  <a:ea typeface="+mn-ea"/>
                  <a:cs typeface="+mn-cs"/>
                  <a:sym typeface="Montserrat-Bold"/>
                </a:defRPr>
              </a:lvl1pPr>
            </a:lstStyle>
            <a:p>
              <a:pPr marL="0" marR="0" lvl="0" indent="0" algn="ctr" defTabSz="412750" rtl="0" eaLnBrk="1" fontAlgn="auto" latinLnBrk="0" hangingPunct="0">
                <a:lnSpc>
                  <a:spcPct val="100000"/>
                </a:lnSpc>
                <a:spcBef>
                  <a:spcPts val="0"/>
                </a:spcBef>
                <a:spcAft>
                  <a:spcPts val="0"/>
                </a:spcAft>
                <a:buClrTx/>
                <a:buSzTx/>
                <a:buFontTx/>
                <a:buNone/>
                <a:defRPr/>
              </a:pPr>
              <a:r>
                <a:rPr kumimoji="0" sz="6000" i="0" u="none" strike="noStrike" kern="0" cap="all" spc="0" normalizeH="0" baseline="13000" noProof="0" dirty="0">
                  <a:ln>
                    <a:noFill/>
                  </a:ln>
                  <a:solidFill>
                    <a:schemeClr val="tx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O</a:t>
              </a:r>
              <a:endParaRPr kumimoji="0" sz="6000" i="0" u="none" strike="noStrike" kern="0" cap="all" spc="0" normalizeH="0" baseline="13000" noProof="0" dirty="0">
                <a:ln>
                  <a:noFill/>
                </a:ln>
                <a:solidFill>
                  <a:schemeClr val="tx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3" name="W"/>
            <p:cNvSpPr txBox="1"/>
            <p:nvPr/>
          </p:nvSpPr>
          <p:spPr>
            <a:xfrm>
              <a:off x="6193425" y="3303028"/>
              <a:ext cx="2410202" cy="1055280"/>
            </a:xfrm>
            <a:prstGeom prst="rect">
              <a:avLst/>
            </a:prstGeom>
            <a:ln w="3175">
              <a:miter lim="400000"/>
            </a:ln>
          </p:spPr>
          <p:txBody>
            <a:bodyPr lIns="25400" tIns="25400" rIns="25400" bIns="25400" anchor="ctr">
              <a:spAutoFit/>
            </a:bodyPr>
            <a:lstStyle>
              <a:lvl1pPr algn="ctr">
                <a:lnSpc>
                  <a:spcPct val="80000"/>
                </a:lnSpc>
                <a:defRPr sz="9600" cap="all" baseline="13000">
                  <a:solidFill>
                    <a:srgbClr val="17222C"/>
                  </a:solidFill>
                  <a:latin typeface="+mn-lt"/>
                  <a:ea typeface="+mn-ea"/>
                  <a:cs typeface="+mn-cs"/>
                  <a:sym typeface="Montserrat-Bold"/>
                </a:defRPr>
              </a:lvl1pPr>
            </a:lstStyle>
            <a:p>
              <a:pPr marL="0" marR="0" lvl="0" indent="0" algn="ctr" defTabSz="412750" rtl="0" eaLnBrk="1" fontAlgn="auto" latinLnBrk="0" hangingPunct="0">
                <a:lnSpc>
                  <a:spcPct val="100000"/>
                </a:lnSpc>
                <a:spcBef>
                  <a:spcPts val="0"/>
                </a:spcBef>
                <a:spcAft>
                  <a:spcPts val="0"/>
                </a:spcAft>
                <a:buClrTx/>
                <a:buSzTx/>
                <a:buFontTx/>
                <a:buNone/>
                <a:defRPr/>
              </a:pPr>
              <a:r>
                <a:rPr kumimoji="0" sz="6000" i="0" u="none" strike="noStrike" kern="0" cap="all" spc="0" normalizeH="0" baseline="13000" noProof="0" dirty="0">
                  <a:ln>
                    <a:noFill/>
                  </a:ln>
                  <a:solidFill>
                    <a:schemeClr val="tx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W</a:t>
              </a:r>
              <a:endParaRPr kumimoji="0" sz="6000" i="0" u="none" strike="noStrike" kern="0" cap="all" spc="0" normalizeH="0" baseline="13000" noProof="0" dirty="0">
                <a:ln>
                  <a:noFill/>
                </a:ln>
                <a:solidFill>
                  <a:schemeClr val="tx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4" name="T"/>
            <p:cNvSpPr txBox="1"/>
            <p:nvPr/>
          </p:nvSpPr>
          <p:spPr>
            <a:xfrm>
              <a:off x="3584368" y="3303028"/>
              <a:ext cx="2410202" cy="1055280"/>
            </a:xfrm>
            <a:prstGeom prst="rect">
              <a:avLst/>
            </a:prstGeom>
            <a:ln w="3175">
              <a:miter lim="400000"/>
            </a:ln>
          </p:spPr>
          <p:txBody>
            <a:bodyPr lIns="25400" tIns="25400" rIns="25400" bIns="25400" anchor="ctr">
              <a:spAutoFit/>
            </a:bodyPr>
            <a:lstStyle>
              <a:lvl1pPr algn="ctr">
                <a:lnSpc>
                  <a:spcPct val="80000"/>
                </a:lnSpc>
                <a:defRPr sz="9600" cap="all" baseline="13000">
                  <a:solidFill>
                    <a:srgbClr val="17222C"/>
                  </a:solidFill>
                  <a:latin typeface="+mn-lt"/>
                  <a:ea typeface="+mn-ea"/>
                  <a:cs typeface="+mn-cs"/>
                  <a:sym typeface="Montserrat-Bold"/>
                </a:defRPr>
              </a:lvl1pPr>
            </a:lstStyle>
            <a:p>
              <a:pPr marL="0" marR="0" lvl="0" indent="0" algn="ctr" defTabSz="412750" rtl="0" eaLnBrk="1" fontAlgn="auto" latinLnBrk="0" hangingPunct="0">
                <a:lnSpc>
                  <a:spcPct val="100000"/>
                </a:lnSpc>
                <a:spcBef>
                  <a:spcPts val="0"/>
                </a:spcBef>
                <a:spcAft>
                  <a:spcPts val="0"/>
                </a:spcAft>
                <a:buClrTx/>
                <a:buSzTx/>
                <a:buFontTx/>
                <a:buNone/>
                <a:defRPr/>
              </a:pPr>
              <a:r>
                <a:rPr kumimoji="0" sz="6000" i="0" u="none" strike="noStrike" kern="0" cap="all" spc="0" normalizeH="0" baseline="13000" noProof="0" dirty="0">
                  <a:ln>
                    <a:noFill/>
                  </a:ln>
                  <a:solidFill>
                    <a:schemeClr val="tx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T</a:t>
              </a:r>
              <a:endParaRPr kumimoji="0" sz="6000" i="0" u="none" strike="noStrike" kern="0" cap="all" spc="0" normalizeH="0" baseline="13000" noProof="0" dirty="0">
                <a:ln>
                  <a:noFill/>
                </a:ln>
                <a:solidFill>
                  <a:schemeClr val="tx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5" name="Strength"/>
            <p:cNvSpPr txBox="1"/>
            <p:nvPr/>
          </p:nvSpPr>
          <p:spPr>
            <a:xfrm>
              <a:off x="5451591" y="2805416"/>
              <a:ext cx="1284811" cy="225973"/>
            </a:xfrm>
            <a:prstGeom prst="rect">
              <a:avLst/>
            </a:prstGeom>
            <a:ln w="3175">
              <a:miter lim="400000"/>
            </a:ln>
          </p:spPr>
          <p:txBody>
            <a:bodyPr lIns="25400" tIns="25400" rIns="25400" bIns="25400" anchor="ctr">
              <a:spAutoFit/>
            </a:bodyPr>
            <a:lstStyle>
              <a:lvl1pPr algn="ctr">
                <a:lnSpc>
                  <a:spcPct val="70000"/>
                </a:lnSpc>
                <a:defRPr cap="all" baseline="50000">
                  <a:solidFill>
                    <a:srgbClr val="CBAD69"/>
                  </a:solidFill>
                  <a:latin typeface="Montserrat-Regular"/>
                  <a:ea typeface="Montserrat-Regular"/>
                  <a:cs typeface="Montserrat-Regular"/>
                  <a:sym typeface="Montserrat-Regular"/>
                </a:defRPr>
              </a:lvl1pPr>
            </a:lstStyle>
            <a:p>
              <a:pPr marL="0" marR="0" lvl="0" indent="0" algn="ctr" defTabSz="412750" rtl="0" eaLnBrk="1" fontAlgn="auto" latinLnBrk="0" hangingPunct="0">
                <a:lnSpc>
                  <a:spcPct val="70000"/>
                </a:lnSpc>
                <a:spcBef>
                  <a:spcPts val="0"/>
                </a:spcBef>
                <a:spcAft>
                  <a:spcPts val="0"/>
                </a:spcAft>
                <a:buClrTx/>
                <a:buSzTx/>
                <a:buFontTx/>
                <a:buNone/>
                <a:defRPr/>
              </a:pPr>
              <a:r>
                <a:rPr kumimoji="0" sz="1200" i="0" u="none" strike="noStrike" kern="0" cap="all" spc="0" normalizeH="0" baseline="50000" noProof="0" dirty="0">
                  <a:ln>
                    <a:noFill/>
                  </a:ln>
                  <a:solidFill>
                    <a:schemeClr val="tx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Strength</a:t>
              </a:r>
              <a:endParaRPr kumimoji="0" sz="1200" i="0" u="none" strike="noStrike" kern="0" cap="all" spc="0" normalizeH="0" baseline="50000" noProof="0" dirty="0">
                <a:ln>
                  <a:noFill/>
                </a:ln>
                <a:solidFill>
                  <a:schemeClr val="tx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6" name="Opportunity"/>
            <p:cNvSpPr txBox="1"/>
            <p:nvPr/>
          </p:nvSpPr>
          <p:spPr>
            <a:xfrm>
              <a:off x="5451591" y="5408398"/>
              <a:ext cx="1284811" cy="225973"/>
            </a:xfrm>
            <a:prstGeom prst="rect">
              <a:avLst/>
            </a:prstGeom>
            <a:ln w="3175">
              <a:miter lim="400000"/>
            </a:ln>
          </p:spPr>
          <p:txBody>
            <a:bodyPr lIns="25400" tIns="25400" rIns="25400" bIns="25400" anchor="ctr">
              <a:spAutoFit/>
            </a:bodyPr>
            <a:lstStyle>
              <a:lvl1pPr algn="ctr">
                <a:lnSpc>
                  <a:spcPct val="70000"/>
                </a:lnSpc>
                <a:defRPr cap="all" baseline="50000">
                  <a:solidFill>
                    <a:srgbClr val="CBAD69"/>
                  </a:solidFill>
                  <a:latin typeface="Montserrat-Regular"/>
                  <a:ea typeface="Montserrat-Regular"/>
                  <a:cs typeface="Montserrat-Regular"/>
                  <a:sym typeface="Montserrat-Regular"/>
                </a:defRPr>
              </a:lvl1pPr>
            </a:lstStyle>
            <a:p>
              <a:pPr marL="0" marR="0" lvl="0" indent="0" algn="ctr" defTabSz="412750" rtl="0" eaLnBrk="1" fontAlgn="auto" latinLnBrk="0" hangingPunct="0">
                <a:lnSpc>
                  <a:spcPct val="70000"/>
                </a:lnSpc>
                <a:spcBef>
                  <a:spcPts val="0"/>
                </a:spcBef>
                <a:spcAft>
                  <a:spcPts val="0"/>
                </a:spcAft>
                <a:buClrTx/>
                <a:buSzTx/>
                <a:buFontTx/>
                <a:buNone/>
                <a:defRPr/>
              </a:pPr>
              <a:r>
                <a:rPr kumimoji="0" sz="1200" i="0" u="none" strike="noStrike" kern="0" cap="all" spc="0" normalizeH="0" baseline="50000" noProof="0" dirty="0">
                  <a:ln>
                    <a:noFill/>
                  </a:ln>
                  <a:solidFill>
                    <a:schemeClr val="tx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Opportunity</a:t>
              </a:r>
              <a:endParaRPr kumimoji="0" sz="1200" i="0" u="none" strike="noStrike" kern="0" cap="all" spc="0" normalizeH="0" baseline="50000" noProof="0" dirty="0">
                <a:ln>
                  <a:noFill/>
                </a:ln>
                <a:solidFill>
                  <a:schemeClr val="tx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7" name="weakness"/>
            <p:cNvSpPr txBox="1"/>
            <p:nvPr/>
          </p:nvSpPr>
          <p:spPr>
            <a:xfrm>
              <a:off x="6756120" y="4079950"/>
              <a:ext cx="1284811" cy="225973"/>
            </a:xfrm>
            <a:prstGeom prst="rect">
              <a:avLst/>
            </a:prstGeom>
            <a:ln w="3175">
              <a:miter lim="400000"/>
            </a:ln>
          </p:spPr>
          <p:txBody>
            <a:bodyPr lIns="25400" tIns="25400" rIns="25400" bIns="25400" anchor="ctr">
              <a:spAutoFit/>
            </a:bodyPr>
            <a:lstStyle>
              <a:lvl1pPr algn="ctr">
                <a:lnSpc>
                  <a:spcPct val="70000"/>
                </a:lnSpc>
                <a:defRPr cap="all" baseline="50000">
                  <a:solidFill>
                    <a:srgbClr val="CBAD69"/>
                  </a:solidFill>
                  <a:latin typeface="Montserrat-Regular"/>
                  <a:ea typeface="Montserrat-Regular"/>
                  <a:cs typeface="Montserrat-Regular"/>
                  <a:sym typeface="Montserrat-Regular"/>
                </a:defRPr>
              </a:lvl1pPr>
            </a:lstStyle>
            <a:p>
              <a:pPr marL="0" marR="0" lvl="0" indent="0" algn="ctr" defTabSz="412750" rtl="0" eaLnBrk="1" fontAlgn="auto" latinLnBrk="0" hangingPunct="0">
                <a:lnSpc>
                  <a:spcPct val="70000"/>
                </a:lnSpc>
                <a:spcBef>
                  <a:spcPts val="0"/>
                </a:spcBef>
                <a:spcAft>
                  <a:spcPts val="0"/>
                </a:spcAft>
                <a:buClrTx/>
                <a:buSzTx/>
                <a:buFontTx/>
                <a:buNone/>
                <a:defRPr/>
              </a:pPr>
              <a:r>
                <a:rPr kumimoji="0" sz="1200" i="0" u="none" strike="noStrike" kern="0" cap="all" spc="0" normalizeH="0" baseline="50000" noProof="0" dirty="0">
                  <a:ln>
                    <a:noFill/>
                  </a:ln>
                  <a:solidFill>
                    <a:schemeClr val="accent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weakness</a:t>
              </a:r>
              <a:endParaRPr kumimoji="0" sz="1200" i="0" u="none" strike="noStrike" kern="0" cap="all" spc="0" normalizeH="0" baseline="50000" noProof="0" dirty="0">
                <a:ln>
                  <a:noFill/>
                </a:ln>
                <a:solidFill>
                  <a:schemeClr val="accent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8" name="Threats"/>
            <p:cNvSpPr txBox="1"/>
            <p:nvPr/>
          </p:nvSpPr>
          <p:spPr>
            <a:xfrm>
              <a:off x="4147064" y="4079950"/>
              <a:ext cx="1284811" cy="225973"/>
            </a:xfrm>
            <a:prstGeom prst="rect">
              <a:avLst/>
            </a:prstGeom>
            <a:ln w="3175">
              <a:miter lim="400000"/>
            </a:ln>
          </p:spPr>
          <p:txBody>
            <a:bodyPr lIns="25400" tIns="25400" rIns="25400" bIns="25400" anchor="ctr">
              <a:spAutoFit/>
            </a:bodyPr>
            <a:lstStyle>
              <a:lvl1pPr algn="ctr">
                <a:lnSpc>
                  <a:spcPct val="70000"/>
                </a:lnSpc>
                <a:defRPr cap="all" baseline="50000">
                  <a:solidFill>
                    <a:srgbClr val="CBAD69"/>
                  </a:solidFill>
                  <a:latin typeface="Montserrat-Regular"/>
                  <a:ea typeface="Montserrat-Regular"/>
                  <a:cs typeface="Montserrat-Regular"/>
                  <a:sym typeface="Montserrat-Regular"/>
                </a:defRPr>
              </a:lvl1pPr>
            </a:lstStyle>
            <a:p>
              <a:pPr marL="0" marR="0" lvl="0" indent="0" algn="ctr" defTabSz="412750" rtl="0" eaLnBrk="1" fontAlgn="auto" latinLnBrk="0" hangingPunct="0">
                <a:lnSpc>
                  <a:spcPct val="70000"/>
                </a:lnSpc>
                <a:spcBef>
                  <a:spcPts val="0"/>
                </a:spcBef>
                <a:spcAft>
                  <a:spcPts val="0"/>
                </a:spcAft>
                <a:buClrTx/>
                <a:buSzTx/>
                <a:buFontTx/>
                <a:buNone/>
                <a:defRPr/>
              </a:pPr>
              <a:r>
                <a:rPr kumimoji="0" sz="1200" i="0" u="none" strike="noStrike" kern="0" cap="all" spc="0" normalizeH="0" baseline="50000" noProof="0" dirty="0">
                  <a:ln>
                    <a:noFill/>
                  </a:ln>
                  <a:solidFill>
                    <a:schemeClr val="accent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Threats</a:t>
              </a:r>
              <a:endParaRPr kumimoji="0" sz="1200" i="0" u="none" strike="noStrike" kern="0" cap="all" spc="0" normalizeH="0" baseline="50000" noProof="0" dirty="0">
                <a:ln>
                  <a:noFill/>
                </a:ln>
                <a:solidFill>
                  <a:schemeClr val="accent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grpSp>
      <p:sp>
        <p:nvSpPr>
          <p:cNvPr id="19" name="Strength"/>
          <p:cNvSpPr txBox="1"/>
          <p:nvPr/>
        </p:nvSpPr>
        <p:spPr>
          <a:xfrm>
            <a:off x="697404" y="1716485"/>
            <a:ext cx="2980417" cy="291939"/>
          </a:xfrm>
          <a:prstGeom prst="rect">
            <a:avLst/>
          </a:prstGeom>
          <a:noFill/>
          <a:ln w="3175" cap="flat">
            <a:noFill/>
            <a:miter lim="400000"/>
          </a:ln>
          <a:effectLst/>
        </p:spPr>
        <p:txBody>
          <a:bodyPr wrap="square" lIns="25400" tIns="25400" rIns="25400" bIns="25400" numCol="1" anchor="ctr">
            <a:spAutoFit/>
          </a:bodyPr>
          <a:lstStyle>
            <a:lvl1pPr algn="r">
              <a:lnSpc>
                <a:spcPct val="80000"/>
              </a:lnSpc>
              <a:defRPr sz="3600" baseline="33000">
                <a:solidFill>
                  <a:srgbClr val="17222C"/>
                </a:solidFill>
                <a:latin typeface="+mn-lt"/>
                <a:ea typeface="+mn-ea"/>
                <a:cs typeface="+mn-cs"/>
                <a:sym typeface="Montserrat-Bold"/>
              </a:defRPr>
            </a:lvl1pPr>
          </a:lstStyle>
          <a:p>
            <a:pPr lvl="0">
              <a:defRPr/>
            </a:pPr>
            <a:r>
              <a:rPr lang="zh-CN" altLang="en-US" sz="2800" dirty="0">
                <a:solidFill>
                  <a:schemeClr val="accent1"/>
                </a:solidFill>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rPr>
              <a:t>添加标题</a:t>
            </a:r>
            <a:endParaRPr lang="en-US" altLang="zh-CN" sz="2800" dirty="0">
              <a:solidFill>
                <a:schemeClr val="accent1"/>
              </a:solidFill>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endParaRPr>
          </a:p>
        </p:txBody>
      </p:sp>
      <p:sp>
        <p:nvSpPr>
          <p:cNvPr id="20" name="Lorem Ipsum has been the industry's unknown printer took a galley of type and scrambled it to make a type specimen book. It has survived not only five centuries, but also the leap"/>
          <p:cNvSpPr txBox="1"/>
          <p:nvPr/>
        </p:nvSpPr>
        <p:spPr>
          <a:xfrm>
            <a:off x="702259" y="2035050"/>
            <a:ext cx="2949081" cy="1356610"/>
          </a:xfrm>
          <a:prstGeom prst="rect">
            <a:avLst/>
          </a:prstGeom>
          <a:noFill/>
          <a:ln w="3175" cap="flat">
            <a:noFill/>
            <a:miter lim="400000"/>
          </a:ln>
          <a:effectLst/>
        </p:spPr>
        <p:txBody>
          <a:bodyPr wrap="square" lIns="19050" tIns="19050" rIns="19050" bIns="19050" numCol="1" anchor="t">
            <a:normAutofit/>
          </a:bodyPr>
          <a:lstStyle>
            <a:lvl1pPr algn="r"/>
          </a:lstStyle>
          <a:p>
            <a:pPr marL="0" marR="0" lvl="0" indent="0" algn="r" defTabSz="412750" rtl="0" eaLnBrk="1" fontAlgn="auto" latinLnBrk="0" hangingPunct="0">
              <a:lnSpc>
                <a:spcPct val="120000"/>
              </a:lnSpc>
              <a:spcBef>
                <a:spcPts val="0"/>
              </a:spcBef>
              <a:spcAft>
                <a:spcPts val="0"/>
              </a:spcAft>
              <a:buClrTx/>
              <a:buSzTx/>
              <a:buFontTx/>
              <a:buNone/>
              <a:defRPr/>
            </a:pPr>
            <a:r>
              <a:rPr kumimoji="0" sz="120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Lorem Ipsum has been the industry's unknown printer took a galley of type and scrambled it to make a type specimen book. It has survived not only five centuries, but also the leap</a:t>
            </a:r>
            <a:endParaRPr kumimoji="0" sz="120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1" name="Threats"/>
          <p:cNvSpPr txBox="1"/>
          <p:nvPr/>
        </p:nvSpPr>
        <p:spPr>
          <a:xfrm>
            <a:off x="697404" y="4478333"/>
            <a:ext cx="2980417" cy="291939"/>
          </a:xfrm>
          <a:prstGeom prst="rect">
            <a:avLst/>
          </a:prstGeom>
          <a:noFill/>
          <a:ln w="3175" cap="flat">
            <a:noFill/>
            <a:miter lim="400000"/>
          </a:ln>
          <a:effectLst/>
        </p:spPr>
        <p:txBody>
          <a:bodyPr wrap="square" lIns="25400" tIns="25400" rIns="25400" bIns="25400" numCol="1" anchor="ctr">
            <a:spAutoFit/>
          </a:bodyPr>
          <a:lstStyle>
            <a:lvl1pPr algn="r">
              <a:lnSpc>
                <a:spcPct val="80000"/>
              </a:lnSpc>
              <a:defRPr sz="3600" baseline="33000">
                <a:solidFill>
                  <a:srgbClr val="17222C"/>
                </a:solidFill>
                <a:latin typeface="+mn-lt"/>
                <a:ea typeface="+mn-ea"/>
                <a:cs typeface="+mn-cs"/>
                <a:sym typeface="Montserrat-Bold"/>
              </a:defRPr>
            </a:lvl1pPr>
          </a:lstStyle>
          <a:p>
            <a:pPr lvl="0">
              <a:defRPr/>
            </a:pPr>
            <a:r>
              <a:rPr lang="zh-CN" altLang="en-US" sz="2800" dirty="0">
                <a:solidFill>
                  <a:schemeClr val="accent1"/>
                </a:solidFill>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rPr>
              <a:t>添加标题</a:t>
            </a:r>
            <a:endParaRPr lang="en-US" altLang="zh-CN" sz="2800" dirty="0">
              <a:solidFill>
                <a:schemeClr val="accent1"/>
              </a:solidFill>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endParaRPr>
          </a:p>
        </p:txBody>
      </p:sp>
      <p:sp>
        <p:nvSpPr>
          <p:cNvPr id="22" name="Lorem Ipsum has been the industry's unknown printer took a galley of type and scrambled it to make a type specimen book. It has survived not only five centuries, but also the leap"/>
          <p:cNvSpPr txBox="1"/>
          <p:nvPr/>
        </p:nvSpPr>
        <p:spPr>
          <a:xfrm>
            <a:off x="702259" y="4796897"/>
            <a:ext cx="2949081" cy="1356610"/>
          </a:xfrm>
          <a:prstGeom prst="rect">
            <a:avLst/>
          </a:prstGeom>
          <a:noFill/>
          <a:ln w="3175" cap="flat">
            <a:noFill/>
            <a:miter lim="400000"/>
          </a:ln>
          <a:effectLst/>
        </p:spPr>
        <p:txBody>
          <a:bodyPr wrap="square" lIns="19050" tIns="19050" rIns="19050" bIns="19050" numCol="1" anchor="t">
            <a:normAutofit/>
          </a:bodyPr>
          <a:lstStyle>
            <a:lvl1pPr algn="r"/>
          </a:lstStyle>
          <a:p>
            <a:pPr marL="0" marR="0" lvl="0" indent="0" algn="r" defTabSz="412750" rtl="0" eaLnBrk="1" fontAlgn="auto" latinLnBrk="0" hangingPunct="0">
              <a:lnSpc>
                <a:spcPct val="120000"/>
              </a:lnSpc>
              <a:spcBef>
                <a:spcPts val="0"/>
              </a:spcBef>
              <a:spcAft>
                <a:spcPts val="0"/>
              </a:spcAft>
              <a:buClrTx/>
              <a:buSzTx/>
              <a:buFontTx/>
              <a:buNone/>
              <a:defRPr/>
            </a:pPr>
            <a:r>
              <a:rPr kumimoji="0" sz="120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Lorem Ipsum has been the industry's unknown printer took a galley of type and scrambled it to make a type specimen book. It has survived not only five centuries, but also the leap</a:t>
            </a:r>
            <a:endParaRPr kumimoji="0" sz="120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3" name="Weakness"/>
          <p:cNvSpPr txBox="1"/>
          <p:nvPr/>
        </p:nvSpPr>
        <p:spPr>
          <a:xfrm>
            <a:off x="8515028" y="1778368"/>
            <a:ext cx="2980417" cy="291939"/>
          </a:xfrm>
          <a:prstGeom prst="rect">
            <a:avLst/>
          </a:prstGeom>
          <a:noFill/>
          <a:ln w="3175" cap="flat">
            <a:noFill/>
            <a:miter lim="400000"/>
          </a:ln>
          <a:effectLst/>
        </p:spPr>
        <p:txBody>
          <a:bodyPr wrap="square" lIns="25400" tIns="25400" rIns="25400" bIns="25400" numCol="1" anchor="ctr">
            <a:spAutoFit/>
          </a:bodyPr>
          <a:lstStyle>
            <a:lvl1pPr algn="l">
              <a:lnSpc>
                <a:spcPct val="80000"/>
              </a:lnSpc>
              <a:defRPr sz="3600" baseline="33000">
                <a:solidFill>
                  <a:srgbClr val="17222C"/>
                </a:solidFill>
                <a:latin typeface="+mn-lt"/>
                <a:ea typeface="+mn-ea"/>
                <a:cs typeface="+mn-cs"/>
                <a:sym typeface="Montserrat-Bold"/>
              </a:defRPr>
            </a:lvl1pPr>
          </a:lstStyle>
          <a:p>
            <a:pPr lvl="0">
              <a:defRPr/>
            </a:pPr>
            <a:r>
              <a:rPr lang="zh-CN" altLang="en-US" sz="2800" dirty="0">
                <a:solidFill>
                  <a:schemeClr val="accent1"/>
                </a:solidFill>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rPr>
              <a:t>添加标题</a:t>
            </a:r>
            <a:endParaRPr lang="en-US" altLang="zh-CN" sz="2800" dirty="0">
              <a:solidFill>
                <a:schemeClr val="accent1"/>
              </a:solidFill>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endParaRPr>
          </a:p>
        </p:txBody>
      </p:sp>
      <p:sp>
        <p:nvSpPr>
          <p:cNvPr id="24" name="Lorem Ipsum has been the industry's unknown printer took a galley of type and scrambled it to make a type specimen book. It has survived not only five centuries, but also the leap"/>
          <p:cNvSpPr txBox="1"/>
          <p:nvPr/>
        </p:nvSpPr>
        <p:spPr>
          <a:xfrm>
            <a:off x="8515028" y="2036752"/>
            <a:ext cx="2949081" cy="1356610"/>
          </a:xfrm>
          <a:prstGeom prst="rect">
            <a:avLst/>
          </a:prstGeom>
          <a:noFill/>
          <a:ln w="3175" cap="flat">
            <a:noFill/>
            <a:miter lim="400000"/>
          </a:ln>
          <a:effectLst/>
        </p:spPr>
        <p:txBody>
          <a:bodyPr wrap="square" lIns="19050" tIns="19050" rIns="19050" bIns="19050" numCol="1" anchor="t">
            <a:normAutofit/>
          </a:bodyPr>
          <a:lstStyle>
            <a:lvl1pPr algn="l"/>
          </a:lstStyle>
          <a:p>
            <a:pPr marL="0" marR="0" lvl="0" indent="0" algn="l" defTabSz="412750" rtl="0" eaLnBrk="1" fontAlgn="auto" latinLnBrk="0" hangingPunct="0">
              <a:lnSpc>
                <a:spcPct val="120000"/>
              </a:lnSpc>
              <a:spcBef>
                <a:spcPts val="0"/>
              </a:spcBef>
              <a:spcAft>
                <a:spcPts val="0"/>
              </a:spcAft>
              <a:buClrTx/>
              <a:buSzTx/>
              <a:buFontTx/>
              <a:buNone/>
              <a:defRPr/>
            </a:pPr>
            <a:r>
              <a:rPr kumimoji="0" sz="120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Lorem Ipsum has been the industry's unknown printer took a galley of type and scrambled it to make a type specimen book. It has survived not only five centuries, but also the leap</a:t>
            </a:r>
            <a:endParaRPr kumimoji="0" sz="120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5" name="Opportunity"/>
          <p:cNvSpPr txBox="1"/>
          <p:nvPr/>
        </p:nvSpPr>
        <p:spPr>
          <a:xfrm>
            <a:off x="8510174" y="4480034"/>
            <a:ext cx="2980417" cy="291939"/>
          </a:xfrm>
          <a:prstGeom prst="rect">
            <a:avLst/>
          </a:prstGeom>
          <a:noFill/>
          <a:ln w="3175" cap="flat">
            <a:noFill/>
            <a:miter lim="400000"/>
          </a:ln>
          <a:effectLst/>
        </p:spPr>
        <p:txBody>
          <a:bodyPr wrap="square" lIns="25400" tIns="25400" rIns="25400" bIns="25400" numCol="1" anchor="ctr">
            <a:spAutoFit/>
          </a:bodyPr>
          <a:lstStyle>
            <a:lvl1pPr algn="l">
              <a:lnSpc>
                <a:spcPct val="80000"/>
              </a:lnSpc>
              <a:defRPr sz="3600" baseline="33000">
                <a:solidFill>
                  <a:srgbClr val="17222C"/>
                </a:solidFill>
                <a:latin typeface="+mn-lt"/>
                <a:ea typeface="+mn-ea"/>
                <a:cs typeface="+mn-cs"/>
                <a:sym typeface="Montserrat-Bold"/>
              </a:defRPr>
            </a:lvl1pPr>
          </a:lstStyle>
          <a:p>
            <a:pPr lvl="0">
              <a:defRPr/>
            </a:pPr>
            <a:r>
              <a:rPr lang="zh-CN" altLang="en-US" sz="2800" dirty="0">
                <a:solidFill>
                  <a:schemeClr val="accent1"/>
                </a:solidFill>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rPr>
              <a:t>添加标题</a:t>
            </a:r>
            <a:endParaRPr lang="en-US" altLang="zh-CN" sz="2800" dirty="0">
              <a:solidFill>
                <a:schemeClr val="accent1"/>
              </a:solidFill>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endParaRPr>
          </a:p>
        </p:txBody>
      </p:sp>
      <p:sp>
        <p:nvSpPr>
          <p:cNvPr id="26" name="Lorem Ipsum has been the industry's unknown printer took a galley of type and scrambled it to make a type specimen book. It has survived not only five centuries, but also the leap"/>
          <p:cNvSpPr txBox="1"/>
          <p:nvPr/>
        </p:nvSpPr>
        <p:spPr>
          <a:xfrm>
            <a:off x="8515028" y="4798598"/>
            <a:ext cx="2949081" cy="1356610"/>
          </a:xfrm>
          <a:prstGeom prst="rect">
            <a:avLst/>
          </a:prstGeom>
          <a:noFill/>
          <a:ln w="3175" cap="flat">
            <a:noFill/>
            <a:miter lim="400000"/>
          </a:ln>
          <a:effectLst/>
        </p:spPr>
        <p:txBody>
          <a:bodyPr wrap="square" lIns="19050" tIns="19050" rIns="19050" bIns="19050" numCol="1" anchor="t">
            <a:normAutofit/>
          </a:bodyPr>
          <a:lstStyle>
            <a:lvl1pPr algn="l"/>
          </a:lstStyle>
          <a:p>
            <a:pPr marL="0" marR="0" lvl="0" indent="0" algn="l" defTabSz="412750" rtl="0" eaLnBrk="1" fontAlgn="auto" latinLnBrk="0" hangingPunct="0">
              <a:lnSpc>
                <a:spcPct val="120000"/>
              </a:lnSpc>
              <a:spcBef>
                <a:spcPts val="0"/>
              </a:spcBef>
              <a:spcAft>
                <a:spcPts val="0"/>
              </a:spcAft>
              <a:buClrTx/>
              <a:buSzTx/>
              <a:buFontTx/>
              <a:buNone/>
              <a:defRPr/>
            </a:pPr>
            <a:r>
              <a:rPr kumimoji="0" sz="120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Lorem Ipsum has been the industry's unknown printer took a galley of type and scrambled it to make a type specimen book. It has survived not only five centuries, but also the leap</a:t>
            </a:r>
            <a:endParaRPr kumimoji="0" sz="120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grpSp>
        <p:nvGrpSpPr>
          <p:cNvPr id="33" name="Group 1_1"/>
          <p:cNvGrpSpPr/>
          <p:nvPr/>
        </p:nvGrpSpPr>
        <p:grpSpPr>
          <a:xfrm>
            <a:off x="-3388115" y="-3953034"/>
            <a:ext cx="6815335" cy="5162551"/>
            <a:chOff x="-3388115" y="-3953034"/>
            <a:chExt cx="6815335" cy="5162551"/>
          </a:xfrm>
        </p:grpSpPr>
        <p:grpSp>
          <p:nvGrpSpPr>
            <p:cNvPr id="34" name="组合 33"/>
            <p:cNvGrpSpPr/>
            <p:nvPr/>
          </p:nvGrpSpPr>
          <p:grpSpPr>
            <a:xfrm>
              <a:off x="-3388115" y="-3953034"/>
              <a:ext cx="5509195" cy="5162551"/>
              <a:chOff x="9432402" y="-3331242"/>
              <a:chExt cx="5509195" cy="5162551"/>
            </a:xfrm>
          </p:grpSpPr>
          <p:sp>
            <p:nvSpPr>
              <p:cNvPr id="37" name="椭圆 36"/>
              <p:cNvSpPr/>
              <p:nvPr/>
            </p:nvSpPr>
            <p:spPr>
              <a:xfrm>
                <a:off x="9679725" y="-3331242"/>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38" name="椭圆 37"/>
              <p:cNvSpPr/>
              <p:nvPr/>
            </p:nvSpPr>
            <p:spPr>
              <a:xfrm>
                <a:off x="10538140" y="-3268830"/>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39" name="椭圆 38"/>
              <p:cNvSpPr/>
              <p:nvPr/>
            </p:nvSpPr>
            <p:spPr>
              <a:xfrm>
                <a:off x="9432402" y="-2950945"/>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40" name="椭圆 39"/>
              <p:cNvSpPr/>
              <p:nvPr/>
            </p:nvSpPr>
            <p:spPr>
              <a:xfrm>
                <a:off x="10196064" y="-2808701"/>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41" name="椭圆 40"/>
              <p:cNvSpPr/>
              <p:nvPr/>
            </p:nvSpPr>
            <p:spPr>
              <a:xfrm>
                <a:off x="10021801" y="-2572148"/>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grpSp>
        <p:sp>
          <p:nvSpPr>
            <p:cNvPr id="35" name="文本框 4"/>
            <p:cNvSpPr txBox="1"/>
            <p:nvPr/>
          </p:nvSpPr>
          <p:spPr>
            <a:xfrm>
              <a:off x="885373" y="351333"/>
              <a:ext cx="2541847" cy="646331"/>
            </a:xfrm>
            <a:prstGeom prst="rect">
              <a:avLst/>
            </a:prstGeom>
            <a:noFill/>
          </p:spPr>
          <p:txBody>
            <a:bodyPr wrap="square" rtlCol="0">
              <a:spAutoFit/>
            </a:bodyPr>
            <a:lstStyle/>
            <a:p>
              <a:pPr lvl="0" algn="ctr">
                <a:defRPr/>
              </a:pPr>
              <a:r>
                <a:rPr lang="zh-CN" altLang="en-US" sz="3600" i="1" dirty="0">
                  <a:solidFill>
                    <a:srgbClr val="C00000"/>
                  </a:solid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rPr>
                <a:t>输入标题</a:t>
              </a:r>
              <a:endParaRPr lang="zh-CN" altLang="en-US" sz="3600" i="1" dirty="0">
                <a:solidFill>
                  <a:srgbClr val="C00000"/>
                </a:solid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endParaRPr>
            </a:p>
          </p:txBody>
        </p:sp>
        <p:sp>
          <p:nvSpPr>
            <p:cNvPr id="36" name="文本框 4"/>
            <p:cNvSpPr txBox="1"/>
            <p:nvPr/>
          </p:nvSpPr>
          <p:spPr>
            <a:xfrm>
              <a:off x="850156" y="468877"/>
              <a:ext cx="2541847" cy="646331"/>
            </a:xfrm>
            <a:prstGeom prst="rect">
              <a:avLst/>
            </a:prstGeom>
            <a:noFill/>
          </p:spPr>
          <p:txBody>
            <a:bodyPr wrap="square" rtlCol="0">
              <a:spAutoFit/>
            </a:bodyPr>
            <a:lstStyle/>
            <a:p>
              <a:pPr lvl="0" algn="ctr">
                <a:defRPr/>
              </a:pPr>
              <a:r>
                <a:rPr lang="zh-CN" altLang="en-US" sz="3600" i="1" dirty="0">
                  <a:ln w="19050">
                    <a:gradFill>
                      <a:gsLst>
                        <a:gs pos="78000">
                          <a:schemeClr val="tx2"/>
                        </a:gs>
                        <a:gs pos="70000">
                          <a:schemeClr val="tx2">
                            <a:alpha val="0"/>
                          </a:schemeClr>
                        </a:gs>
                      </a:gsLst>
                      <a:lin ang="5400000" scaled="1"/>
                    </a:gradFill>
                  </a:ln>
                  <a:no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rPr>
                <a:t>输入标题</a:t>
              </a:r>
              <a:endParaRPr lang="zh-CN" altLang="en-US" sz="3600" i="1" dirty="0">
                <a:ln w="19050">
                  <a:gradFill>
                    <a:gsLst>
                      <a:gs pos="78000">
                        <a:schemeClr val="tx2"/>
                      </a:gs>
                      <a:gs pos="70000">
                        <a:schemeClr val="tx2">
                          <a:alpha val="0"/>
                        </a:schemeClr>
                      </a:gs>
                    </a:gsLst>
                    <a:lin ang="5400000" scaled="1"/>
                  </a:gradFill>
                </a:ln>
                <a:no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5783260" y="3259713"/>
            <a:ext cx="3958529" cy="830997"/>
          </a:xfrm>
          <a:prstGeom prst="rect">
            <a:avLst/>
          </a:prstGeom>
          <a:noFill/>
        </p:spPr>
        <p:txBody>
          <a:bodyPr wrap="square" rtlCol="0">
            <a:spAutoFit/>
            <a:scene3d>
              <a:camera prst="orthographicFront"/>
              <a:lightRig rig="threePt" dir="t"/>
            </a:scene3d>
            <a:sp3d contourW="12700"/>
          </a:bodyPr>
          <a:lstStyle/>
          <a:p>
            <a:pPr lvl="0" algn="dist">
              <a:defRPr/>
            </a:pPr>
            <a:r>
              <a:rPr lang="zh-CN" altLang="en-US" sz="4800" dirty="0">
                <a:solidFill>
                  <a:schemeClr val="tx1">
                    <a:lumMod val="85000"/>
                    <a:lumOff val="15000"/>
                  </a:schemeClr>
                </a:solidFill>
                <a:latin typeface="思源黑体 CN Heavy" panose="020B0A00000000000000" pitchFamily="34" charset="-122"/>
                <a:ea typeface="思源黑体 CN Heavy" panose="020B0A00000000000000" pitchFamily="34" charset="-122"/>
                <a:cs typeface="经典综艺体简" panose="02010609000101010101" pitchFamily="49" charset="-122"/>
                <a:sym typeface="微软雅黑" panose="020B0503020204020204" charset="-122"/>
              </a:rPr>
              <a:t>收获经验反思</a:t>
            </a:r>
            <a:endParaRPr lang="zh-CN" altLang="en-US" sz="4800" dirty="0">
              <a:solidFill>
                <a:schemeClr val="tx1">
                  <a:lumMod val="85000"/>
                  <a:lumOff val="15000"/>
                </a:schemeClr>
              </a:solidFill>
              <a:latin typeface="思源黑体 CN Heavy" panose="020B0A00000000000000" pitchFamily="34" charset="-122"/>
              <a:ea typeface="思源黑体 CN Heavy" panose="020B0A00000000000000" pitchFamily="34" charset="-122"/>
              <a:cs typeface="经典综艺体简" panose="02010609000101010101" pitchFamily="49" charset="-122"/>
              <a:sym typeface="微软雅黑" panose="020B0503020204020204" charset="-122"/>
            </a:endParaRPr>
          </a:p>
        </p:txBody>
      </p:sp>
      <p:sp>
        <p:nvSpPr>
          <p:cNvPr id="40" name="文本框 39"/>
          <p:cNvSpPr txBox="1"/>
          <p:nvPr/>
        </p:nvSpPr>
        <p:spPr>
          <a:xfrm>
            <a:off x="5798501" y="4385790"/>
            <a:ext cx="4780642" cy="1061381"/>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b="0" i="0" u="none" strike="noStrike" kern="1200" cap="none" spc="0" normalizeH="0" baseline="0" noProof="0" dirty="0">
                <a:ln>
                  <a:noFill/>
                </a:ln>
                <a:solidFill>
                  <a:schemeClr val="tx1">
                    <a:lumMod val="75000"/>
                    <a:lumOff val="25000"/>
                  </a:schemeClr>
                </a:solidFill>
                <a:effectLst/>
                <a:uLnTx/>
                <a:uFillTx/>
                <a:latin typeface="思源黑体 CN Medium" panose="020B0600000000000000" pitchFamily="34" charset="-122"/>
                <a:ea typeface="字魂5号-无外润黑体"/>
                <a:sym typeface="微软雅黑" panose="020B0503020204020204" charset="-122"/>
              </a:rPr>
              <a:t>The user can demonstrate on a projector or computer or print the it into a film to be used in a wider field</a:t>
            </a:r>
            <a:endParaRPr kumimoji="0" lang="en-US" altLang="zh-CN" b="0" i="0" u="none" strike="noStrike" kern="1200" cap="none" spc="0" normalizeH="0" baseline="0" noProof="0" dirty="0">
              <a:ln>
                <a:noFill/>
              </a:ln>
              <a:solidFill>
                <a:schemeClr val="tx1">
                  <a:lumMod val="75000"/>
                  <a:lumOff val="25000"/>
                </a:schemeClr>
              </a:solidFill>
              <a:effectLst/>
              <a:uLnTx/>
              <a:uFillTx/>
              <a:latin typeface="思源黑体 CN Medium" panose="020B0600000000000000" pitchFamily="34" charset="-122"/>
              <a:ea typeface="字魂5号-无外润黑体"/>
              <a:sym typeface="微软雅黑" panose="020B0503020204020204" charset="-122"/>
            </a:endParaRPr>
          </a:p>
        </p:txBody>
      </p:sp>
      <p:cxnSp>
        <p:nvCxnSpPr>
          <p:cNvPr id="41" name="直接连接符 40"/>
          <p:cNvCxnSpPr/>
          <p:nvPr/>
        </p:nvCxnSpPr>
        <p:spPr>
          <a:xfrm>
            <a:off x="5852448" y="4201143"/>
            <a:ext cx="158989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5775641" y="2151717"/>
            <a:ext cx="3579954" cy="1015663"/>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6000" i="1" spc="300" noProof="0" dirty="0">
                <a:solidFill>
                  <a:schemeClr val="accent1"/>
                </a:solidFill>
                <a:latin typeface="思源黑体 CN Heavy" panose="020B0A00000000000000" pitchFamily="34" charset="-122"/>
                <a:ea typeface="思源黑体 CN Heavy" panose="020B0A00000000000000" pitchFamily="34" charset="-122"/>
                <a:cs typeface="经典综艺体简" panose="02010609000101010101" pitchFamily="49" charset="-122"/>
                <a:sym typeface="微软雅黑" panose="020B0503020204020204" charset="-122"/>
              </a:rPr>
              <a:t>PART 03</a:t>
            </a:r>
            <a:endParaRPr kumimoji="0" lang="zh-CN" altLang="en-US" sz="6000" i="1" u="none" strike="noStrike" kern="1200" cap="none" spc="300" normalizeH="0" baseline="0" noProof="0" dirty="0">
              <a:ln>
                <a:noFill/>
              </a:ln>
              <a:solidFill>
                <a:schemeClr val="accent1"/>
              </a:solidFill>
              <a:effectLst/>
              <a:uLnTx/>
              <a:uFillTx/>
              <a:latin typeface="思源黑体 CN Heavy" panose="020B0A00000000000000" pitchFamily="34" charset="-122"/>
              <a:ea typeface="思源黑体 CN Heavy" panose="020B0A00000000000000" pitchFamily="34" charset="-122"/>
              <a:cs typeface="经典综艺体简" panose="02010609000101010101" pitchFamily="49" charset="-122"/>
              <a:sym typeface="微软雅黑" panose="020B0503020204020204" charset="-122"/>
            </a:endParaRPr>
          </a:p>
        </p:txBody>
      </p:sp>
      <p:sp>
        <p:nvSpPr>
          <p:cNvPr id="43" name="文本框 42"/>
          <p:cNvSpPr txBox="1"/>
          <p:nvPr/>
        </p:nvSpPr>
        <p:spPr>
          <a:xfrm>
            <a:off x="5852448" y="1791426"/>
            <a:ext cx="3579954" cy="1015663"/>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6000" i="1" spc="300" noProof="0" dirty="0">
                <a:ln>
                  <a:gradFill>
                    <a:gsLst>
                      <a:gs pos="45000">
                        <a:schemeClr val="tx2"/>
                      </a:gs>
                      <a:gs pos="56000">
                        <a:schemeClr val="tx2">
                          <a:alpha val="0"/>
                        </a:schemeClr>
                      </a:gs>
                    </a:gsLst>
                    <a:lin ang="5400000" scaled="1"/>
                  </a:gradFill>
                </a:ln>
                <a:noFill/>
                <a:latin typeface="思源黑体 CN Heavy" panose="020B0A00000000000000" pitchFamily="34" charset="-122"/>
                <a:ea typeface="思源黑体 CN Heavy" panose="020B0A00000000000000" pitchFamily="34" charset="-122"/>
                <a:cs typeface="经典综艺体简" panose="02010609000101010101" pitchFamily="49" charset="-122"/>
                <a:sym typeface="微软雅黑" panose="020B0503020204020204" charset="-122"/>
              </a:rPr>
              <a:t>PART 03</a:t>
            </a:r>
            <a:endParaRPr kumimoji="0" lang="zh-CN" altLang="en-US" sz="6000" i="1" u="none" strike="noStrike" kern="1200" cap="none" spc="300" normalizeH="0" baseline="0" noProof="0" dirty="0">
              <a:ln>
                <a:gradFill>
                  <a:gsLst>
                    <a:gs pos="45000">
                      <a:schemeClr val="tx2"/>
                    </a:gs>
                    <a:gs pos="56000">
                      <a:schemeClr val="tx2">
                        <a:alpha val="0"/>
                      </a:schemeClr>
                    </a:gs>
                  </a:gsLst>
                  <a:lin ang="5400000" scaled="1"/>
                </a:gradFill>
              </a:ln>
              <a:noFill/>
              <a:effectLst/>
              <a:uLnTx/>
              <a:uFillTx/>
              <a:latin typeface="思源黑体 CN Heavy" panose="020B0A00000000000000" pitchFamily="34" charset="-122"/>
              <a:ea typeface="思源黑体 CN Heavy" panose="020B0A00000000000000" pitchFamily="34" charset="-122"/>
              <a:cs typeface="经典综艺体简" panose="02010609000101010101" pitchFamily="49" charset="-122"/>
              <a:sym typeface="微软雅黑" panose="020B0503020204020204" charset="-122"/>
            </a:endParaRPr>
          </a:p>
        </p:txBody>
      </p:sp>
      <p:grpSp>
        <p:nvGrpSpPr>
          <p:cNvPr id="2" name="组合 1"/>
          <p:cNvGrpSpPr/>
          <p:nvPr/>
        </p:nvGrpSpPr>
        <p:grpSpPr>
          <a:xfrm rot="20420306">
            <a:off x="-3843215" y="1004550"/>
            <a:ext cx="9211678" cy="12894477"/>
            <a:chOff x="-8714711" y="-7486357"/>
            <a:chExt cx="14383090" cy="20133405"/>
          </a:xfrm>
        </p:grpSpPr>
        <p:sp>
          <p:nvSpPr>
            <p:cNvPr id="50" name="椭圆 49"/>
            <p:cNvSpPr/>
            <p:nvPr/>
          </p:nvSpPr>
          <p:spPr>
            <a:xfrm>
              <a:off x="-5878616" y="-3536402"/>
              <a:ext cx="10548773" cy="10548772"/>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45" name="椭圆 44"/>
            <p:cNvSpPr/>
            <p:nvPr/>
          </p:nvSpPr>
          <p:spPr>
            <a:xfrm>
              <a:off x="-4880394" y="2098276"/>
              <a:ext cx="10548773" cy="10548772"/>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51" name="椭圆 50"/>
            <p:cNvSpPr/>
            <p:nvPr/>
          </p:nvSpPr>
          <p:spPr>
            <a:xfrm>
              <a:off x="-7152680" y="1737983"/>
              <a:ext cx="10548773" cy="10548772"/>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52" name="椭圆 51"/>
            <p:cNvSpPr/>
            <p:nvPr/>
          </p:nvSpPr>
          <p:spPr>
            <a:xfrm>
              <a:off x="-6154458" y="-5919681"/>
              <a:ext cx="10548773" cy="10548774"/>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53" name="椭圆 52"/>
            <p:cNvSpPr/>
            <p:nvPr/>
          </p:nvSpPr>
          <p:spPr>
            <a:xfrm>
              <a:off x="-7500222" y="-5559390"/>
              <a:ext cx="10548773" cy="10548774"/>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54" name="椭圆 53"/>
            <p:cNvSpPr/>
            <p:nvPr/>
          </p:nvSpPr>
          <p:spPr>
            <a:xfrm>
              <a:off x="-6975766" y="-7486357"/>
              <a:ext cx="10548773" cy="10548774"/>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55" name="椭圆 54"/>
            <p:cNvSpPr/>
            <p:nvPr/>
          </p:nvSpPr>
          <p:spPr>
            <a:xfrm>
              <a:off x="-8714711" y="-6703020"/>
              <a:ext cx="10548773" cy="10548774"/>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grpSp>
      <p:grpSp>
        <p:nvGrpSpPr>
          <p:cNvPr id="76" name="组合 75"/>
          <p:cNvGrpSpPr/>
          <p:nvPr/>
        </p:nvGrpSpPr>
        <p:grpSpPr>
          <a:xfrm>
            <a:off x="9432402" y="-3331242"/>
            <a:ext cx="5509195" cy="5162551"/>
            <a:chOff x="9432402" y="-3331242"/>
            <a:chExt cx="5509195" cy="5162551"/>
          </a:xfrm>
        </p:grpSpPr>
        <p:sp>
          <p:nvSpPr>
            <p:cNvPr id="56" name="椭圆 55"/>
            <p:cNvSpPr/>
            <p:nvPr/>
          </p:nvSpPr>
          <p:spPr>
            <a:xfrm>
              <a:off x="9679725" y="-3331242"/>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57" name="椭圆 56"/>
            <p:cNvSpPr/>
            <p:nvPr/>
          </p:nvSpPr>
          <p:spPr>
            <a:xfrm>
              <a:off x="10538140" y="-3268830"/>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58" name="椭圆 57"/>
            <p:cNvSpPr/>
            <p:nvPr/>
          </p:nvSpPr>
          <p:spPr>
            <a:xfrm>
              <a:off x="9432402" y="-2950945"/>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59" name="椭圆 58"/>
            <p:cNvSpPr/>
            <p:nvPr/>
          </p:nvSpPr>
          <p:spPr>
            <a:xfrm>
              <a:off x="10196064" y="-2808701"/>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60" name="椭圆 59"/>
            <p:cNvSpPr/>
            <p:nvPr/>
          </p:nvSpPr>
          <p:spPr>
            <a:xfrm>
              <a:off x="10021801" y="-2572148"/>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0-#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left)">
                                      <p:cBhvr>
                                        <p:cTn id="18" dur="500"/>
                                        <p:tgtEl>
                                          <p:spTgt spid="41"/>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2" grpId="0"/>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p:nvPr/>
        </p:nvSpPr>
        <p:spPr>
          <a:xfrm>
            <a:off x="6480215" y="1649720"/>
            <a:ext cx="4521889" cy="400110"/>
          </a:xfrm>
          <a:prstGeom prst="rect">
            <a:avLst/>
          </a:prstGeom>
          <a:noFill/>
        </p:spPr>
        <p:txBody>
          <a:bodyPr wrap="square" lIns="0" rIns="0" rtlCol="0">
            <a:spAutoFit/>
          </a:bodyPr>
          <a:lstStyle/>
          <a:p>
            <a:pPr lvl="0">
              <a:defRPr/>
            </a:pPr>
            <a:r>
              <a:rPr lang="zh-CN" altLang="en-US" sz="2000" spc="300" dirty="0">
                <a:solidFill>
                  <a:srgbClr val="000000"/>
                </a:solidFill>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rPr>
              <a:t>添加标题</a:t>
            </a:r>
            <a:endParaRPr lang="en-US" altLang="zh-CN" sz="2000" spc="300" dirty="0">
              <a:solidFill>
                <a:srgbClr val="000000"/>
              </a:solidFill>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endParaRPr>
          </a:p>
        </p:txBody>
      </p:sp>
      <p:sp>
        <p:nvSpPr>
          <p:cNvPr id="7" name="TextBox 2"/>
          <p:cNvSpPr txBox="1"/>
          <p:nvPr/>
        </p:nvSpPr>
        <p:spPr>
          <a:xfrm>
            <a:off x="6480215" y="2009951"/>
            <a:ext cx="4521889" cy="529889"/>
          </a:xfrm>
          <a:prstGeom prst="rect">
            <a:avLst/>
          </a:prstGeom>
          <a:noFill/>
        </p:spPr>
        <p:txBody>
          <a:bodyPr wrap="square" lIns="0" rIns="0" rtlCol="0">
            <a:spAutoFit/>
          </a:bodyPr>
          <a:lstStyle/>
          <a:p>
            <a:pPr defTabSz="914400">
              <a:lnSpc>
                <a:spcPct val="150000"/>
              </a:lnSpc>
            </a:pPr>
            <a:r>
              <a:rPr lang="en-US" sz="1000" dirty="0">
                <a:solidFill>
                  <a:srgbClr val="000000"/>
                </a:solidFill>
                <a:latin typeface="思源黑体 CN Medium" panose="020B0600000000000000" pitchFamily="34" charset="-122"/>
                <a:ea typeface="思源黑体 CN Medium" panose="020B0600000000000000" pitchFamily="34" charset="-122"/>
                <a:cs typeface="Roboto Slab Light" charset="0"/>
                <a:sym typeface="思源宋体 CN Medium" panose="02020500000000000000" pitchFamily="18" charset="-122"/>
              </a:rPr>
              <a:t>It is a long established fact that a reader will be distracted by the readable content of a page when looking at its layout. The point of using.</a:t>
            </a:r>
            <a:endParaRPr lang="en-US" sz="1000" dirty="0">
              <a:solidFill>
                <a:srgbClr val="000000"/>
              </a:solidFill>
              <a:latin typeface="思源黑体 CN Medium" panose="020B0600000000000000" pitchFamily="34" charset="-122"/>
              <a:ea typeface="思源黑体 CN Medium" panose="020B0600000000000000" pitchFamily="34" charset="-122"/>
              <a:cs typeface="Roboto Slab Light" charset="0"/>
              <a:sym typeface="思源宋体 CN Medium" panose="02020500000000000000" pitchFamily="18" charset="-122"/>
            </a:endParaRPr>
          </a:p>
        </p:txBody>
      </p:sp>
      <p:sp>
        <p:nvSpPr>
          <p:cNvPr id="8" name="Shape 3613"/>
          <p:cNvSpPr/>
          <p:nvPr/>
        </p:nvSpPr>
        <p:spPr>
          <a:xfrm>
            <a:off x="5531250" y="1806686"/>
            <a:ext cx="601449" cy="601449"/>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miter lim="400000"/>
          </a:ln>
        </p:spPr>
        <p:txBody>
          <a:bodyPr lIns="38100" tIns="38100" rIns="38100" bIns="38100" anchor="ctr"/>
          <a:lstStyle/>
          <a:p>
            <a:pPr defTabSz="914400"/>
            <a:endParaRPr dirty="0">
              <a:solidFill>
                <a:srgbClr val="000000"/>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9" name="TextBox 4"/>
          <p:cNvSpPr txBox="1"/>
          <p:nvPr/>
        </p:nvSpPr>
        <p:spPr>
          <a:xfrm>
            <a:off x="6480215" y="3158229"/>
            <a:ext cx="4521889" cy="400110"/>
          </a:xfrm>
          <a:prstGeom prst="rect">
            <a:avLst/>
          </a:prstGeom>
          <a:noFill/>
        </p:spPr>
        <p:txBody>
          <a:bodyPr wrap="square" lIns="0" rIns="0" rtlCol="0">
            <a:spAutoFit/>
          </a:bodyPr>
          <a:lstStyle/>
          <a:p>
            <a:pPr lvl="0">
              <a:defRPr/>
            </a:pPr>
            <a:r>
              <a:rPr lang="zh-CN" altLang="en-US" sz="2000" spc="300" dirty="0">
                <a:solidFill>
                  <a:srgbClr val="000000"/>
                </a:solidFill>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rPr>
              <a:t>添加标题</a:t>
            </a:r>
            <a:endParaRPr lang="en-US" altLang="zh-CN" sz="2000" spc="300" dirty="0">
              <a:solidFill>
                <a:srgbClr val="000000"/>
              </a:solidFill>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endParaRPr>
          </a:p>
        </p:txBody>
      </p:sp>
      <p:sp>
        <p:nvSpPr>
          <p:cNvPr id="10" name="TextBox 5"/>
          <p:cNvSpPr txBox="1"/>
          <p:nvPr/>
        </p:nvSpPr>
        <p:spPr>
          <a:xfrm>
            <a:off x="6480215" y="3518460"/>
            <a:ext cx="4521889" cy="529889"/>
          </a:xfrm>
          <a:prstGeom prst="rect">
            <a:avLst/>
          </a:prstGeom>
          <a:noFill/>
        </p:spPr>
        <p:txBody>
          <a:bodyPr wrap="square" lIns="0" rIns="0" rtlCol="0">
            <a:spAutoFit/>
          </a:bodyPr>
          <a:lstStyle/>
          <a:p>
            <a:pPr defTabSz="914400">
              <a:lnSpc>
                <a:spcPct val="150000"/>
              </a:lnSpc>
            </a:pPr>
            <a:r>
              <a:rPr lang="en-US" sz="1000" dirty="0">
                <a:solidFill>
                  <a:srgbClr val="000000"/>
                </a:solidFill>
                <a:latin typeface="思源黑体 CN Medium" panose="020B0600000000000000" pitchFamily="34" charset="-122"/>
                <a:ea typeface="思源黑体 CN Medium" panose="020B0600000000000000" pitchFamily="34" charset="-122"/>
                <a:cs typeface="Roboto Slab Light" charset="0"/>
                <a:sym typeface="思源宋体 CN Medium" panose="02020500000000000000" pitchFamily="18" charset="-122"/>
              </a:rPr>
              <a:t>It is a long established fact that a reader will be distracted by the readable content of a page when looking at its layout. The point of using.</a:t>
            </a:r>
            <a:endParaRPr lang="en-US" sz="1000" dirty="0">
              <a:solidFill>
                <a:srgbClr val="000000"/>
              </a:solidFill>
              <a:latin typeface="思源黑体 CN Medium" panose="020B0600000000000000" pitchFamily="34" charset="-122"/>
              <a:ea typeface="思源黑体 CN Medium" panose="020B0600000000000000" pitchFamily="34" charset="-122"/>
              <a:cs typeface="Roboto Slab Light" charset="0"/>
              <a:sym typeface="思源宋体 CN Medium" panose="02020500000000000000" pitchFamily="18" charset="-122"/>
            </a:endParaRPr>
          </a:p>
        </p:txBody>
      </p:sp>
      <p:sp>
        <p:nvSpPr>
          <p:cNvPr id="11" name="Shape 3613"/>
          <p:cNvSpPr/>
          <p:nvPr/>
        </p:nvSpPr>
        <p:spPr>
          <a:xfrm>
            <a:off x="5531250" y="3315195"/>
            <a:ext cx="601449" cy="601449"/>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dk2"/>
          </a:solidFill>
          <a:ln w="12700">
            <a:miter lim="400000"/>
          </a:ln>
        </p:spPr>
        <p:txBody>
          <a:bodyPr lIns="38100" tIns="38100" rIns="38100" bIns="38100" anchor="ctr"/>
          <a:lstStyle/>
          <a:p>
            <a:pPr defTabSz="914400"/>
            <a:endParaRPr dirty="0">
              <a:solidFill>
                <a:srgbClr val="000000"/>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2" name="TextBox 7"/>
          <p:cNvSpPr txBox="1"/>
          <p:nvPr/>
        </p:nvSpPr>
        <p:spPr>
          <a:xfrm>
            <a:off x="6480215" y="4666737"/>
            <a:ext cx="4521889" cy="400110"/>
          </a:xfrm>
          <a:prstGeom prst="rect">
            <a:avLst/>
          </a:prstGeom>
          <a:noFill/>
        </p:spPr>
        <p:txBody>
          <a:bodyPr wrap="square" lIns="0" rIns="0" rtlCol="0">
            <a:spAutoFit/>
          </a:bodyPr>
          <a:lstStyle/>
          <a:p>
            <a:pPr lvl="0">
              <a:defRPr/>
            </a:pPr>
            <a:r>
              <a:rPr lang="zh-CN" altLang="en-US" sz="2000" spc="300" dirty="0">
                <a:solidFill>
                  <a:srgbClr val="000000"/>
                </a:solidFill>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rPr>
              <a:t>添加标题</a:t>
            </a:r>
            <a:endParaRPr lang="en-US" altLang="zh-CN" sz="2000" spc="300" dirty="0">
              <a:solidFill>
                <a:srgbClr val="000000"/>
              </a:solidFill>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endParaRPr>
          </a:p>
        </p:txBody>
      </p:sp>
      <p:sp>
        <p:nvSpPr>
          <p:cNvPr id="13" name="TextBox 8"/>
          <p:cNvSpPr txBox="1"/>
          <p:nvPr/>
        </p:nvSpPr>
        <p:spPr>
          <a:xfrm>
            <a:off x="6480215" y="5026968"/>
            <a:ext cx="4521889" cy="529889"/>
          </a:xfrm>
          <a:prstGeom prst="rect">
            <a:avLst/>
          </a:prstGeom>
          <a:noFill/>
        </p:spPr>
        <p:txBody>
          <a:bodyPr wrap="square" lIns="0" rIns="0" rtlCol="0">
            <a:spAutoFit/>
          </a:bodyPr>
          <a:lstStyle/>
          <a:p>
            <a:pPr defTabSz="914400">
              <a:lnSpc>
                <a:spcPct val="150000"/>
              </a:lnSpc>
            </a:pPr>
            <a:r>
              <a:rPr lang="en-US" sz="1000" dirty="0">
                <a:solidFill>
                  <a:srgbClr val="000000"/>
                </a:solidFill>
                <a:latin typeface="思源黑体 CN Medium" panose="020B0600000000000000" pitchFamily="34" charset="-122"/>
                <a:ea typeface="思源黑体 CN Medium" panose="020B0600000000000000" pitchFamily="34" charset="-122"/>
                <a:cs typeface="Roboto Slab Light" charset="0"/>
                <a:sym typeface="思源宋体 CN Medium" panose="02020500000000000000" pitchFamily="18" charset="-122"/>
              </a:rPr>
              <a:t>It is a long established fact that a reader will be distracted by the readable content of a page when looking at its layout. The point of using.</a:t>
            </a:r>
            <a:endParaRPr lang="en-US" sz="1000" dirty="0">
              <a:solidFill>
                <a:srgbClr val="000000"/>
              </a:solidFill>
              <a:latin typeface="思源黑体 CN Medium" panose="020B0600000000000000" pitchFamily="34" charset="-122"/>
              <a:ea typeface="思源黑体 CN Medium" panose="020B0600000000000000" pitchFamily="34" charset="-122"/>
              <a:cs typeface="Roboto Slab Light" charset="0"/>
              <a:sym typeface="思源宋体 CN Medium" panose="02020500000000000000" pitchFamily="18" charset="-122"/>
            </a:endParaRPr>
          </a:p>
        </p:txBody>
      </p:sp>
      <p:sp>
        <p:nvSpPr>
          <p:cNvPr id="14" name="Shape 3613"/>
          <p:cNvSpPr/>
          <p:nvPr/>
        </p:nvSpPr>
        <p:spPr>
          <a:xfrm>
            <a:off x="5531250" y="4823703"/>
            <a:ext cx="601449" cy="601449"/>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1"/>
          </a:solidFill>
          <a:ln w="12700">
            <a:miter lim="400000"/>
          </a:ln>
        </p:spPr>
        <p:txBody>
          <a:bodyPr lIns="38100" tIns="38100" rIns="38100" bIns="38100" anchor="ctr"/>
          <a:lstStyle/>
          <a:p>
            <a:pPr defTabSz="914400"/>
            <a:endParaRPr dirty="0">
              <a:solidFill>
                <a:srgbClr val="000000"/>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6" name="TextBox 14"/>
          <p:cNvSpPr txBox="1"/>
          <p:nvPr/>
        </p:nvSpPr>
        <p:spPr>
          <a:xfrm>
            <a:off x="1108804" y="3884144"/>
            <a:ext cx="3480120" cy="892552"/>
          </a:xfrm>
          <a:prstGeom prst="rect">
            <a:avLst/>
          </a:prstGeom>
          <a:noFill/>
        </p:spPr>
        <p:txBody>
          <a:bodyPr wrap="square" lIns="0" rIns="0" rtlCol="0">
            <a:spAutoFit/>
          </a:bodyPr>
          <a:lstStyle/>
          <a:p>
            <a:pPr defTabSz="914400">
              <a:lnSpc>
                <a:spcPct val="130000"/>
              </a:lnSpc>
            </a:pPr>
            <a:r>
              <a:rPr lang="en-US" sz="1000" dirty="0">
                <a:solidFill>
                  <a:srgbClr val="000000"/>
                </a:solidFill>
                <a:latin typeface="思源黑体 CN Medium" panose="020B0600000000000000" pitchFamily="34" charset="-122"/>
                <a:ea typeface="思源黑体 CN Medium" panose="020B0600000000000000" pitchFamily="34" charset="-122"/>
                <a:sym typeface="思源宋体 CN Medium" panose="02020500000000000000" pitchFamily="18" charset="-122"/>
              </a:rPr>
              <a:t>There are many variations of passages of Lorem Ipsum available, but the majority have suffered alteration in some form, by injected </a:t>
            </a:r>
            <a:r>
              <a:rPr lang="en-US" sz="1000" dirty="0" err="1">
                <a:solidFill>
                  <a:srgbClr val="000000"/>
                </a:solidFill>
                <a:latin typeface="思源黑体 CN Medium" panose="020B0600000000000000" pitchFamily="34" charset="-122"/>
                <a:ea typeface="思源黑体 CN Medium" panose="020B0600000000000000" pitchFamily="34" charset="-122"/>
                <a:sym typeface="思源宋体 CN Medium" panose="02020500000000000000" pitchFamily="18" charset="-122"/>
              </a:rPr>
              <a:t>humour</a:t>
            </a:r>
            <a:r>
              <a:rPr lang="en-US" sz="1000" dirty="0">
                <a:solidFill>
                  <a:srgbClr val="000000"/>
                </a:solidFill>
                <a:latin typeface="思源黑体 CN Medium" panose="020B0600000000000000" pitchFamily="34" charset="-122"/>
                <a:ea typeface="思源黑体 CN Medium" panose="020B0600000000000000" pitchFamily="34" charset="-122"/>
                <a:sym typeface="思源宋体 CN Medium" panose="02020500000000000000" pitchFamily="18" charset="-122"/>
              </a:rPr>
              <a:t>, or </a:t>
            </a:r>
            <a:r>
              <a:rPr lang="en-US" sz="1000" dirty="0" err="1">
                <a:solidFill>
                  <a:srgbClr val="000000"/>
                </a:solidFill>
                <a:latin typeface="思源黑体 CN Medium" panose="020B0600000000000000" pitchFamily="34" charset="-122"/>
                <a:ea typeface="思源黑体 CN Medium" panose="020B0600000000000000" pitchFamily="34" charset="-122"/>
                <a:sym typeface="思源宋体 CN Medium" panose="02020500000000000000" pitchFamily="18" charset="-122"/>
              </a:rPr>
              <a:t>randomised</a:t>
            </a:r>
            <a:r>
              <a:rPr lang="en-US" sz="1000" dirty="0">
                <a:solidFill>
                  <a:srgbClr val="000000"/>
                </a:solidFill>
                <a:latin typeface="思源黑体 CN Medium" panose="020B0600000000000000" pitchFamily="34" charset="-122"/>
                <a:ea typeface="思源黑体 CN Medium" panose="020B0600000000000000" pitchFamily="34" charset="-122"/>
                <a:sym typeface="思源宋体 CN Medium" panose="02020500000000000000" pitchFamily="18" charset="-122"/>
              </a:rPr>
              <a:t> words which don’t look even slightly believable. </a:t>
            </a:r>
            <a:endParaRPr lang="en-US" sz="1000" dirty="0">
              <a:solidFill>
                <a:srgbClr val="000000"/>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7" name="TextBox 15"/>
          <p:cNvSpPr txBox="1"/>
          <p:nvPr/>
        </p:nvSpPr>
        <p:spPr>
          <a:xfrm>
            <a:off x="1108803" y="5127172"/>
            <a:ext cx="1080424" cy="253916"/>
          </a:xfrm>
          <a:prstGeom prst="rect">
            <a:avLst/>
          </a:prstGeom>
          <a:noFill/>
        </p:spPr>
        <p:txBody>
          <a:bodyPr wrap="none" lIns="0" rIns="0" rtlCol="0">
            <a:spAutoFit/>
          </a:bodyPr>
          <a:lstStyle/>
          <a:p>
            <a:pPr defTabSz="914400"/>
            <a:r>
              <a:rPr lang="en-US" sz="1050" spc="300" dirty="0">
                <a:solidFill>
                  <a:srgbClr val="000000"/>
                </a:solidFill>
                <a:latin typeface="思源黑体 CN Medium" panose="020B0600000000000000" pitchFamily="34" charset="-122"/>
                <a:ea typeface="思源黑体 CN Medium" panose="020B0600000000000000" pitchFamily="34" charset="-122"/>
                <a:cs typeface="Montserrat Medium" charset="0"/>
                <a:sym typeface="思源宋体 CN Medium" panose="02020500000000000000" pitchFamily="18" charset="-122"/>
              </a:rPr>
              <a:t>VIEW MORE</a:t>
            </a:r>
            <a:endParaRPr lang="en-US" sz="1050" spc="300" dirty="0">
              <a:solidFill>
                <a:srgbClr val="000000"/>
              </a:solidFill>
              <a:latin typeface="思源黑体 CN Medium" panose="020B0600000000000000" pitchFamily="34" charset="-122"/>
              <a:ea typeface="思源黑体 CN Medium" panose="020B0600000000000000" pitchFamily="34" charset="-122"/>
              <a:cs typeface="Montserrat Medium" charset="0"/>
              <a:sym typeface="思源宋体 CN Medium" panose="02020500000000000000" pitchFamily="18" charset="-122"/>
            </a:endParaRPr>
          </a:p>
        </p:txBody>
      </p:sp>
      <p:sp>
        <p:nvSpPr>
          <p:cNvPr id="18" name="Shape 3938"/>
          <p:cNvSpPr/>
          <p:nvPr/>
        </p:nvSpPr>
        <p:spPr>
          <a:xfrm>
            <a:off x="2364377" y="5158497"/>
            <a:ext cx="190583" cy="190583"/>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8"/>
                  <a:pt x="5377" y="982"/>
                  <a:pt x="10800" y="982"/>
                </a:cubicBezTo>
                <a:cubicBezTo>
                  <a:pt x="16223" y="982"/>
                  <a:pt x="20618" y="5378"/>
                  <a:pt x="20618" y="10800"/>
                </a:cubicBezTo>
                <a:cubicBezTo>
                  <a:pt x="20618" y="16223"/>
                  <a:pt x="16223" y="20618"/>
                  <a:pt x="10800" y="20618"/>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moveTo>
                  <a:pt x="9674" y="5053"/>
                </a:moveTo>
                <a:cubicBezTo>
                  <a:pt x="9585" y="4965"/>
                  <a:pt x="9462" y="4909"/>
                  <a:pt x="9327" y="4909"/>
                </a:cubicBezTo>
                <a:cubicBezTo>
                  <a:pt x="9056" y="4909"/>
                  <a:pt x="8836" y="5130"/>
                  <a:pt x="8836" y="5400"/>
                </a:cubicBezTo>
                <a:cubicBezTo>
                  <a:pt x="8836" y="5536"/>
                  <a:pt x="8891" y="5659"/>
                  <a:pt x="8980" y="5747"/>
                </a:cubicBezTo>
                <a:lnTo>
                  <a:pt x="13574" y="10800"/>
                </a:lnTo>
                <a:lnTo>
                  <a:pt x="8980" y="15853"/>
                </a:lnTo>
                <a:cubicBezTo>
                  <a:pt x="8891" y="15942"/>
                  <a:pt x="8836" y="16065"/>
                  <a:pt x="8836" y="16200"/>
                </a:cubicBezTo>
                <a:cubicBezTo>
                  <a:pt x="8836" y="16471"/>
                  <a:pt x="9056" y="16691"/>
                  <a:pt x="9327" y="16691"/>
                </a:cubicBezTo>
                <a:cubicBezTo>
                  <a:pt x="9462" y="16691"/>
                  <a:pt x="9585" y="16636"/>
                  <a:pt x="9674" y="16547"/>
                </a:cubicBezTo>
                <a:lnTo>
                  <a:pt x="14583" y="11147"/>
                </a:lnTo>
                <a:cubicBezTo>
                  <a:pt x="14673" y="11059"/>
                  <a:pt x="14727" y="10936"/>
                  <a:pt x="14727" y="10800"/>
                </a:cubicBezTo>
                <a:cubicBezTo>
                  <a:pt x="14727" y="10665"/>
                  <a:pt x="14673" y="10542"/>
                  <a:pt x="14583" y="10453"/>
                </a:cubicBezTo>
                <a:cubicBezTo>
                  <a:pt x="14583" y="10453"/>
                  <a:pt x="9674" y="5053"/>
                  <a:pt x="9674" y="5053"/>
                </a:cubicBezTo>
                <a:close/>
              </a:path>
            </a:pathLst>
          </a:custGeom>
          <a:solidFill>
            <a:schemeClr val="dk2">
              <a:lumMod val="100000"/>
            </a:schemeClr>
          </a:solidFill>
          <a:ln w="12700">
            <a:miter lim="400000"/>
          </a:ln>
        </p:spPr>
        <p:txBody>
          <a:bodyPr lIns="38100" tIns="38100" rIns="38100" bIns="38100" anchor="ctr"/>
          <a:lstStyle/>
          <a:p>
            <a:pPr defTabSz="914400"/>
            <a:endParaRPr dirty="0">
              <a:solidFill>
                <a:srgbClr val="000000"/>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cxnSp>
        <p:nvCxnSpPr>
          <p:cNvPr id="19" name="Straight Connector 17"/>
          <p:cNvCxnSpPr/>
          <p:nvPr/>
        </p:nvCxnSpPr>
        <p:spPr>
          <a:xfrm>
            <a:off x="1108804" y="2294425"/>
            <a:ext cx="1801851" cy="0"/>
          </a:xfrm>
          <a:prstGeom prst="line">
            <a:avLst/>
          </a:prstGeom>
          <a:ln>
            <a:solidFill>
              <a:schemeClr val="dk2">
                <a:lumMod val="100000"/>
                <a:alpha val="20000"/>
              </a:schemeClr>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038323" y="2510470"/>
            <a:ext cx="3033273" cy="1200329"/>
          </a:xfrm>
          <a:prstGeom prst="rect">
            <a:avLst/>
          </a:prstGeom>
          <a:noFill/>
        </p:spPr>
        <p:txBody>
          <a:bodyPr wrap="square" rtlCol="0">
            <a:spAutoFit/>
          </a:bodyPr>
          <a:lstStyle/>
          <a:p>
            <a:r>
              <a:rPr lang="zh-CN" altLang="en-US" sz="3600" dirty="0">
                <a:solidFill>
                  <a:srgbClr val="000000"/>
                </a:solidFill>
                <a:latin typeface="思源黑体 CN Medium" panose="020B0600000000000000" pitchFamily="34" charset="-122"/>
                <a:ea typeface="思源黑体 CN Medium" panose="020B0600000000000000" pitchFamily="34" charset="-122"/>
                <a:sym typeface="思源宋体 CN Medium" panose="02020500000000000000" pitchFamily="18" charset="-122"/>
              </a:rPr>
              <a:t>添加</a:t>
            </a:r>
            <a:endParaRPr lang="en-US" altLang="zh-CN" sz="3600" dirty="0">
              <a:solidFill>
                <a:srgbClr val="000000"/>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a:p>
            <a:r>
              <a:rPr lang="zh-CN" altLang="en-US" sz="3600" dirty="0">
                <a:solidFill>
                  <a:srgbClr val="000000"/>
                </a:solidFill>
                <a:latin typeface="思源黑体 CN Medium" panose="020B0600000000000000" pitchFamily="34" charset="-122"/>
                <a:ea typeface="思源黑体 CN Medium" panose="020B0600000000000000" pitchFamily="34" charset="-122"/>
                <a:sym typeface="思源宋体 CN Medium" panose="02020500000000000000" pitchFamily="18" charset="-122"/>
              </a:rPr>
              <a:t>标题文本</a:t>
            </a:r>
            <a:endParaRPr lang="zh-CN" altLang="en-US" sz="3600" dirty="0">
              <a:solidFill>
                <a:srgbClr val="000000"/>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grpSp>
        <p:nvGrpSpPr>
          <p:cNvPr id="26" name="Group 1_1"/>
          <p:cNvGrpSpPr/>
          <p:nvPr/>
        </p:nvGrpSpPr>
        <p:grpSpPr>
          <a:xfrm>
            <a:off x="-3388115" y="-3953034"/>
            <a:ext cx="6815335" cy="5162551"/>
            <a:chOff x="-3388115" y="-3953034"/>
            <a:chExt cx="6815335" cy="5162551"/>
          </a:xfrm>
        </p:grpSpPr>
        <p:grpSp>
          <p:nvGrpSpPr>
            <p:cNvPr id="27" name="组合 26"/>
            <p:cNvGrpSpPr/>
            <p:nvPr/>
          </p:nvGrpSpPr>
          <p:grpSpPr>
            <a:xfrm>
              <a:off x="-3388115" y="-3953034"/>
              <a:ext cx="5509195" cy="5162551"/>
              <a:chOff x="9432402" y="-3331242"/>
              <a:chExt cx="5509195" cy="5162551"/>
            </a:xfrm>
          </p:grpSpPr>
          <p:sp>
            <p:nvSpPr>
              <p:cNvPr id="30" name="椭圆 29"/>
              <p:cNvSpPr/>
              <p:nvPr/>
            </p:nvSpPr>
            <p:spPr>
              <a:xfrm>
                <a:off x="9679725" y="-3331242"/>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31" name="椭圆 30"/>
              <p:cNvSpPr/>
              <p:nvPr/>
            </p:nvSpPr>
            <p:spPr>
              <a:xfrm>
                <a:off x="10538140" y="-3268830"/>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32" name="椭圆 31"/>
              <p:cNvSpPr/>
              <p:nvPr/>
            </p:nvSpPr>
            <p:spPr>
              <a:xfrm>
                <a:off x="9432402" y="-2950945"/>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33" name="椭圆 32"/>
              <p:cNvSpPr/>
              <p:nvPr/>
            </p:nvSpPr>
            <p:spPr>
              <a:xfrm>
                <a:off x="10196064" y="-2808701"/>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34" name="椭圆 33"/>
              <p:cNvSpPr/>
              <p:nvPr/>
            </p:nvSpPr>
            <p:spPr>
              <a:xfrm>
                <a:off x="10021801" y="-2572148"/>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grpSp>
        <p:sp>
          <p:nvSpPr>
            <p:cNvPr id="28" name="文本框 4"/>
            <p:cNvSpPr txBox="1"/>
            <p:nvPr/>
          </p:nvSpPr>
          <p:spPr>
            <a:xfrm>
              <a:off x="885373" y="351333"/>
              <a:ext cx="2541847" cy="646331"/>
            </a:xfrm>
            <a:prstGeom prst="rect">
              <a:avLst/>
            </a:prstGeom>
            <a:noFill/>
          </p:spPr>
          <p:txBody>
            <a:bodyPr wrap="square" rtlCol="0">
              <a:spAutoFit/>
            </a:bodyPr>
            <a:lstStyle/>
            <a:p>
              <a:pPr lvl="0" algn="ctr">
                <a:defRPr/>
              </a:pPr>
              <a:r>
                <a:rPr lang="zh-CN" altLang="en-US" sz="3600" i="1" dirty="0">
                  <a:solidFill>
                    <a:srgbClr val="C00000"/>
                  </a:solid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rPr>
                <a:t>输入标题</a:t>
              </a:r>
              <a:endParaRPr lang="zh-CN" altLang="en-US" sz="3600" i="1" dirty="0">
                <a:solidFill>
                  <a:srgbClr val="C00000"/>
                </a:solid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endParaRPr>
            </a:p>
          </p:txBody>
        </p:sp>
        <p:sp>
          <p:nvSpPr>
            <p:cNvPr id="29" name="文本框 4"/>
            <p:cNvSpPr txBox="1"/>
            <p:nvPr/>
          </p:nvSpPr>
          <p:spPr>
            <a:xfrm>
              <a:off x="850156" y="468877"/>
              <a:ext cx="2541847" cy="646331"/>
            </a:xfrm>
            <a:prstGeom prst="rect">
              <a:avLst/>
            </a:prstGeom>
            <a:noFill/>
          </p:spPr>
          <p:txBody>
            <a:bodyPr wrap="square" rtlCol="0">
              <a:spAutoFit/>
            </a:bodyPr>
            <a:lstStyle/>
            <a:p>
              <a:pPr lvl="0" algn="ctr">
                <a:defRPr/>
              </a:pPr>
              <a:r>
                <a:rPr lang="zh-CN" altLang="en-US" sz="3600" i="1" dirty="0">
                  <a:ln w="19050">
                    <a:gradFill>
                      <a:gsLst>
                        <a:gs pos="78000">
                          <a:schemeClr val="tx2"/>
                        </a:gs>
                        <a:gs pos="70000">
                          <a:schemeClr val="tx2">
                            <a:alpha val="0"/>
                          </a:schemeClr>
                        </a:gs>
                      </a:gsLst>
                      <a:lin ang="5400000" scaled="1"/>
                    </a:gradFill>
                  </a:ln>
                  <a:no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rPr>
                <a:t>输入标题</a:t>
              </a:r>
              <a:endParaRPr lang="zh-CN" altLang="en-US" sz="3600" i="1" dirty="0">
                <a:ln w="19050">
                  <a:gradFill>
                    <a:gsLst>
                      <a:gs pos="78000">
                        <a:schemeClr val="tx2"/>
                      </a:gs>
                      <a:gs pos="70000">
                        <a:schemeClr val="tx2">
                          <a:alpha val="0"/>
                        </a:schemeClr>
                      </a:gs>
                    </a:gsLst>
                    <a:lin ang="5400000" scaled="1"/>
                  </a:gradFill>
                </a:ln>
                <a:no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0" grpId="0"/>
      <p:bldP spid="11" grpId="0" animBg="1"/>
      <p:bldP spid="12" grpId="0"/>
      <p:bldP spid="13" grpId="0"/>
      <p:bldP spid="14"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8" descr="C:\Users\Administrator\Desktop\PPT用图4.jpgPPT用图4"/>
          <p:cNvPicPr>
            <a:picLocks noGrp="1" noChangeAspect="1"/>
          </p:cNvPicPr>
          <p:nvPr>
            <p:ph type="pic" sz="quarter" idx="14"/>
          </p:nvPr>
        </p:nvPicPr>
        <p:blipFill>
          <a:blip r:embed="rId1"/>
          <a:srcRect/>
          <a:stretch>
            <a:fillRect/>
          </a:stretch>
        </p:blipFill>
        <p:spPr>
          <a:xfrm>
            <a:off x="4375150" y="2129155"/>
            <a:ext cx="1790700" cy="3202305"/>
          </a:xfrm>
        </p:spPr>
      </p:pic>
      <p:sp>
        <p:nvSpPr>
          <p:cNvPr id="7" name="TextBox 6"/>
          <p:cNvSpPr txBox="1"/>
          <p:nvPr/>
        </p:nvSpPr>
        <p:spPr>
          <a:xfrm>
            <a:off x="1164340" y="4662333"/>
            <a:ext cx="1984830" cy="449097"/>
          </a:xfrm>
          <a:prstGeom prst="rect">
            <a:avLst/>
          </a:prstGeom>
          <a:noFill/>
        </p:spPr>
        <p:txBody>
          <a:bodyPr lIns="0" rIns="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sz="1000" b="0" i="0" u="none" strike="noStrike" kern="1200" cap="none" spc="0" normalizeH="0" baseline="0" noProof="0" dirty="0">
                <a:ln>
                  <a:noFill/>
                </a:ln>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A peep at some distant orb has power to raise and purify.</a:t>
            </a:r>
            <a:endParaRPr kumimoji="0" lang="en-US" sz="1000" b="0" i="0" u="none" strike="noStrike" kern="1200" cap="none" spc="0" normalizeH="0" baseline="0" noProof="0" dirty="0">
              <a:ln>
                <a:noFill/>
              </a:ln>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8" name="TextBox 7"/>
          <p:cNvSpPr txBox="1"/>
          <p:nvPr/>
        </p:nvSpPr>
        <p:spPr>
          <a:xfrm>
            <a:off x="1164794" y="4173267"/>
            <a:ext cx="1548181" cy="307777"/>
          </a:xfrm>
          <a:prstGeom prst="rect">
            <a:avLst/>
          </a:prstGeom>
          <a:noFill/>
        </p:spPr>
        <p:txBody>
          <a:bodyPr wrap="none" lIns="0" rIns="0">
            <a:spAutoFit/>
          </a:bodyPr>
          <a:lstStyle>
            <a:lvl1pPr>
              <a:defRPr>
                <a:solidFill>
                  <a:schemeClr val="tx1"/>
                </a:solidFill>
                <a:latin typeface="Open Sans" panose="020B0606030504020204" charset="0"/>
              </a:defRPr>
            </a:lvl1pPr>
            <a:lvl2pPr marL="742950" indent="-285750">
              <a:defRPr>
                <a:solidFill>
                  <a:schemeClr val="tx1"/>
                </a:solidFill>
                <a:latin typeface="Open Sans" panose="020B0606030504020204" charset="0"/>
              </a:defRPr>
            </a:lvl2pPr>
            <a:lvl3pPr marL="1143000" indent="-228600">
              <a:defRPr>
                <a:solidFill>
                  <a:schemeClr val="tx1"/>
                </a:solidFill>
                <a:latin typeface="Open Sans" panose="020B0606030504020204" charset="0"/>
              </a:defRPr>
            </a:lvl3pPr>
            <a:lvl4pPr marL="1600200" indent="-228600">
              <a:defRPr>
                <a:solidFill>
                  <a:schemeClr val="tx1"/>
                </a:solidFill>
                <a:latin typeface="Open Sans" panose="020B0606030504020204" charset="0"/>
              </a:defRPr>
            </a:lvl4pPr>
            <a:lvl5pPr marL="2057400" indent="-228600">
              <a:defRPr>
                <a:solidFill>
                  <a:schemeClr val="tx1"/>
                </a:solidFill>
                <a:latin typeface="Open Sans" panose="020B0606030504020204" charset="0"/>
              </a:defRPr>
            </a:lvl5pPr>
            <a:lvl6pPr marL="2514600" indent="-228600" defTabSz="913130" fontAlgn="base">
              <a:spcBef>
                <a:spcPct val="0"/>
              </a:spcBef>
              <a:spcAft>
                <a:spcPct val="0"/>
              </a:spcAft>
              <a:defRPr>
                <a:solidFill>
                  <a:schemeClr val="tx1"/>
                </a:solidFill>
                <a:latin typeface="Open Sans" panose="020B0606030504020204" charset="0"/>
              </a:defRPr>
            </a:lvl6pPr>
            <a:lvl7pPr marL="2971800" indent="-228600" defTabSz="913130" fontAlgn="base">
              <a:spcBef>
                <a:spcPct val="0"/>
              </a:spcBef>
              <a:spcAft>
                <a:spcPct val="0"/>
              </a:spcAft>
              <a:defRPr>
                <a:solidFill>
                  <a:schemeClr val="tx1"/>
                </a:solidFill>
                <a:latin typeface="Open Sans" panose="020B0606030504020204" charset="0"/>
              </a:defRPr>
            </a:lvl7pPr>
            <a:lvl8pPr marL="3429000" indent="-228600" defTabSz="913130" fontAlgn="base">
              <a:spcBef>
                <a:spcPct val="0"/>
              </a:spcBef>
              <a:spcAft>
                <a:spcPct val="0"/>
              </a:spcAft>
              <a:defRPr>
                <a:solidFill>
                  <a:schemeClr val="tx1"/>
                </a:solidFill>
                <a:latin typeface="Open Sans" panose="020B0606030504020204" charset="0"/>
              </a:defRPr>
            </a:lvl8pPr>
            <a:lvl9pPr marL="3886200" indent="-228600" defTabSz="913130" fontAlgn="base">
              <a:spcBef>
                <a:spcPct val="0"/>
              </a:spcBef>
              <a:spcAft>
                <a:spcPct val="0"/>
              </a:spcAft>
              <a:defRPr>
                <a:solidFill>
                  <a:schemeClr val="tx1"/>
                </a:solidFill>
                <a:latin typeface="Open Sans" panose="020B0606030504020204" charset="0"/>
              </a:defRPr>
            </a:lvl9pPr>
          </a:lstStyle>
          <a:p>
            <a:pPr marL="0" marR="0" lvl="0" indent="0" algn="l" defTabSz="913130" rtl="0" eaLnBrk="1" fontAlgn="base" latinLnBrk="0" hangingPunct="1">
              <a:lnSpc>
                <a:spcPct val="100000"/>
              </a:lnSpc>
              <a:spcBef>
                <a:spcPct val="0"/>
              </a:spcBef>
              <a:spcAft>
                <a:spcPct val="0"/>
              </a:spcAft>
              <a:buClrTx/>
              <a:buSzTx/>
              <a:buFontTx/>
              <a:buNone/>
              <a:defRPr/>
            </a:pPr>
            <a:r>
              <a:rPr kumimoji="0" lang="en-US" altLang="zh-CN" sz="1400" b="1" i="0" u="none" strike="noStrike" kern="1200" cap="none" spc="0" normalizeH="0" baseline="0" noProof="0" dirty="0">
                <a:ln>
                  <a:noFill/>
                </a:ln>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RAVI TEXT WIDTH</a:t>
            </a:r>
            <a:endParaRPr kumimoji="0" lang="en-US" altLang="zh-CN" sz="1400" b="0" i="0" u="none" strike="noStrike" kern="1200" cap="none" spc="0" normalizeH="0" baseline="0" noProof="0" dirty="0">
              <a:ln>
                <a:noFill/>
              </a:ln>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0" name="TextBox 9"/>
          <p:cNvSpPr txBox="1"/>
          <p:nvPr/>
        </p:nvSpPr>
        <p:spPr>
          <a:xfrm>
            <a:off x="8802528" y="1934522"/>
            <a:ext cx="2689815" cy="646331"/>
          </a:xfrm>
          <a:prstGeom prst="rect">
            <a:avLst/>
          </a:prstGeom>
          <a:noFill/>
        </p:spPr>
        <p:txBody>
          <a:bodyPr lIns="0" rIns="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sz="1000" b="0" i="0" u="none" strike="noStrike" kern="1200" cap="none" spc="0" normalizeH="0" baseline="0" noProof="0" dirty="0">
                <a:ln>
                  <a:noFill/>
                </a:ln>
                <a:solidFill>
                  <a:srgbClr val="000000">
                    <a:alpha val="70000"/>
                  </a:srgbClr>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A peep at some distant orb has power to raise and purify our thoughts like a strain of sacred music.</a:t>
            </a:r>
            <a:endParaRPr kumimoji="0" lang="en-US" sz="1000" b="0" i="0" u="none" strike="noStrike" kern="1200" cap="none" spc="0" normalizeH="0" baseline="0" noProof="0" dirty="0">
              <a:ln>
                <a:noFill/>
              </a:ln>
              <a:solidFill>
                <a:srgbClr val="000000">
                  <a:alpha val="70000"/>
                </a:srgbClr>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2" name="Oval 11"/>
          <p:cNvSpPr/>
          <p:nvPr/>
        </p:nvSpPr>
        <p:spPr bwMode="auto">
          <a:xfrm>
            <a:off x="7828393" y="1607414"/>
            <a:ext cx="701675" cy="7016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Open Sans" panose="020B0606030504020204" charset="0"/>
              </a:defRPr>
            </a:lvl1pPr>
            <a:lvl2pPr marL="742950" indent="-285750">
              <a:defRPr>
                <a:solidFill>
                  <a:schemeClr val="tx1"/>
                </a:solidFill>
                <a:latin typeface="Open Sans" panose="020B0606030504020204" charset="0"/>
              </a:defRPr>
            </a:lvl2pPr>
            <a:lvl3pPr marL="1143000" indent="-228600">
              <a:defRPr>
                <a:solidFill>
                  <a:schemeClr val="tx1"/>
                </a:solidFill>
                <a:latin typeface="Open Sans" panose="020B0606030504020204" charset="0"/>
              </a:defRPr>
            </a:lvl3pPr>
            <a:lvl4pPr marL="1600200" indent="-228600">
              <a:defRPr>
                <a:solidFill>
                  <a:schemeClr val="tx1"/>
                </a:solidFill>
                <a:latin typeface="Open Sans" panose="020B0606030504020204" charset="0"/>
              </a:defRPr>
            </a:lvl4pPr>
            <a:lvl5pPr marL="2057400" indent="-228600">
              <a:defRPr>
                <a:solidFill>
                  <a:schemeClr val="tx1"/>
                </a:solidFill>
                <a:latin typeface="Open Sans" panose="020B0606030504020204" charset="0"/>
              </a:defRPr>
            </a:lvl5pPr>
            <a:lvl6pPr marL="2514600" indent="-228600" defTabSz="913130" fontAlgn="base">
              <a:spcBef>
                <a:spcPct val="0"/>
              </a:spcBef>
              <a:spcAft>
                <a:spcPct val="0"/>
              </a:spcAft>
              <a:defRPr>
                <a:solidFill>
                  <a:schemeClr val="tx1"/>
                </a:solidFill>
                <a:latin typeface="Open Sans" panose="020B0606030504020204" charset="0"/>
              </a:defRPr>
            </a:lvl6pPr>
            <a:lvl7pPr marL="2971800" indent="-228600" defTabSz="913130" fontAlgn="base">
              <a:spcBef>
                <a:spcPct val="0"/>
              </a:spcBef>
              <a:spcAft>
                <a:spcPct val="0"/>
              </a:spcAft>
              <a:defRPr>
                <a:solidFill>
                  <a:schemeClr val="tx1"/>
                </a:solidFill>
                <a:latin typeface="Open Sans" panose="020B0606030504020204" charset="0"/>
              </a:defRPr>
            </a:lvl7pPr>
            <a:lvl8pPr marL="3429000" indent="-228600" defTabSz="913130" fontAlgn="base">
              <a:spcBef>
                <a:spcPct val="0"/>
              </a:spcBef>
              <a:spcAft>
                <a:spcPct val="0"/>
              </a:spcAft>
              <a:defRPr>
                <a:solidFill>
                  <a:schemeClr val="tx1"/>
                </a:solidFill>
                <a:latin typeface="Open Sans" panose="020B0606030504020204" charset="0"/>
              </a:defRPr>
            </a:lvl8pPr>
            <a:lvl9pPr marL="3886200" indent="-228600" defTabSz="913130" fontAlgn="base">
              <a:spcBef>
                <a:spcPct val="0"/>
              </a:spcBef>
              <a:spcAft>
                <a:spcPct val="0"/>
              </a:spcAft>
              <a:defRPr>
                <a:solidFill>
                  <a:schemeClr val="tx1"/>
                </a:solidFill>
                <a:latin typeface="Open Sans" panose="020B0606030504020204" charset="0"/>
              </a:defRPr>
            </a:lvl9pP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endParaRPr>
          </a:p>
        </p:txBody>
      </p:sp>
      <p:sp>
        <p:nvSpPr>
          <p:cNvPr id="126986" name="TextBox 13"/>
          <p:cNvSpPr txBox="1">
            <a:spLocks noChangeArrowheads="1"/>
          </p:cNvSpPr>
          <p:nvPr/>
        </p:nvSpPr>
        <p:spPr bwMode="auto">
          <a:xfrm>
            <a:off x="8803118" y="4701452"/>
            <a:ext cx="17935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Open Sans" panose="020B0606030504020204" charset="0"/>
              </a:defRPr>
            </a:lvl1pPr>
            <a:lvl2pPr marL="742950" indent="-285750">
              <a:defRPr>
                <a:solidFill>
                  <a:schemeClr val="tx1"/>
                </a:solidFill>
                <a:latin typeface="Open Sans" panose="020B0606030504020204" charset="0"/>
              </a:defRPr>
            </a:lvl2pPr>
            <a:lvl3pPr marL="1143000" indent="-228600">
              <a:defRPr>
                <a:solidFill>
                  <a:schemeClr val="tx1"/>
                </a:solidFill>
                <a:latin typeface="Open Sans" panose="020B0606030504020204" charset="0"/>
              </a:defRPr>
            </a:lvl3pPr>
            <a:lvl4pPr marL="1600200" indent="-228600">
              <a:defRPr>
                <a:solidFill>
                  <a:schemeClr val="tx1"/>
                </a:solidFill>
                <a:latin typeface="Open Sans" panose="020B0606030504020204" charset="0"/>
              </a:defRPr>
            </a:lvl4pPr>
            <a:lvl5pPr marL="2057400" indent="-228600">
              <a:defRPr>
                <a:solidFill>
                  <a:schemeClr val="tx1"/>
                </a:solidFill>
                <a:latin typeface="Open Sans" panose="020B0606030504020204" charset="0"/>
              </a:defRPr>
            </a:lvl5pPr>
            <a:lvl6pPr marL="2514600" indent="-228600" defTabSz="913130" fontAlgn="base">
              <a:spcBef>
                <a:spcPct val="0"/>
              </a:spcBef>
              <a:spcAft>
                <a:spcPct val="0"/>
              </a:spcAft>
              <a:defRPr>
                <a:solidFill>
                  <a:schemeClr val="tx1"/>
                </a:solidFill>
                <a:latin typeface="Open Sans" panose="020B0606030504020204" charset="0"/>
              </a:defRPr>
            </a:lvl6pPr>
            <a:lvl7pPr marL="2971800" indent="-228600" defTabSz="913130" fontAlgn="base">
              <a:spcBef>
                <a:spcPct val="0"/>
              </a:spcBef>
              <a:spcAft>
                <a:spcPct val="0"/>
              </a:spcAft>
              <a:defRPr>
                <a:solidFill>
                  <a:schemeClr val="tx1"/>
                </a:solidFill>
                <a:latin typeface="Open Sans" panose="020B0606030504020204" charset="0"/>
              </a:defRPr>
            </a:lvl7pPr>
            <a:lvl8pPr marL="3429000" indent="-228600" defTabSz="913130" fontAlgn="base">
              <a:spcBef>
                <a:spcPct val="0"/>
              </a:spcBef>
              <a:spcAft>
                <a:spcPct val="0"/>
              </a:spcAft>
              <a:defRPr>
                <a:solidFill>
                  <a:schemeClr val="tx1"/>
                </a:solidFill>
                <a:latin typeface="Open Sans" panose="020B0606030504020204" charset="0"/>
              </a:defRPr>
            </a:lvl8pPr>
            <a:lvl9pPr marL="3886200" indent="-228600" defTabSz="913130" fontAlgn="base">
              <a:spcBef>
                <a:spcPct val="0"/>
              </a:spcBef>
              <a:spcAft>
                <a:spcPct val="0"/>
              </a:spcAft>
              <a:defRPr>
                <a:solidFill>
                  <a:schemeClr val="tx1"/>
                </a:solidFill>
                <a:latin typeface="Open Sans" panose="020B0606030504020204" charset="0"/>
              </a:defRPr>
            </a:lvl9pPr>
          </a:lstStyle>
          <a:p>
            <a:pPr marL="0" marR="0" lvl="0" indent="0" algn="l" defTabSz="91313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rPr>
              <a:t>Service title here</a:t>
            </a:r>
            <a:endParaRPr kumimoji="0" lang="en-US" altLang="zh-CN" sz="1600" b="1"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endParaRPr>
          </a:p>
        </p:txBody>
      </p:sp>
      <p:sp>
        <p:nvSpPr>
          <p:cNvPr id="15" name="TextBox 14"/>
          <p:cNvSpPr txBox="1"/>
          <p:nvPr/>
        </p:nvSpPr>
        <p:spPr>
          <a:xfrm>
            <a:off x="8802528" y="5123998"/>
            <a:ext cx="2689815" cy="646331"/>
          </a:xfrm>
          <a:prstGeom prst="rect">
            <a:avLst/>
          </a:prstGeom>
          <a:noFill/>
        </p:spPr>
        <p:txBody>
          <a:bodyPr lIns="0" rIns="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sz="1000" b="0" i="0" u="none" strike="noStrike" kern="1200" cap="none" spc="0" normalizeH="0" baseline="0" noProof="0" dirty="0">
                <a:ln>
                  <a:noFill/>
                </a:ln>
                <a:solidFill>
                  <a:srgbClr val="000000">
                    <a:alpha val="70000"/>
                  </a:srgbClr>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A peep at some distant orb has power to raise and purify our thoughts like a strain of sacred music.</a:t>
            </a:r>
            <a:endParaRPr kumimoji="0" lang="en-US" sz="1000" b="0" i="0" u="none" strike="noStrike" kern="1200" cap="none" spc="0" normalizeH="0" baseline="0" noProof="0" dirty="0">
              <a:ln>
                <a:noFill/>
              </a:ln>
              <a:solidFill>
                <a:srgbClr val="000000">
                  <a:alpha val="70000"/>
                </a:srgbClr>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7" name="Oval 16"/>
          <p:cNvSpPr/>
          <p:nvPr/>
        </p:nvSpPr>
        <p:spPr bwMode="auto">
          <a:xfrm>
            <a:off x="7828393" y="4796702"/>
            <a:ext cx="701675" cy="7016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Open Sans" panose="020B0606030504020204" charset="0"/>
              </a:defRPr>
            </a:lvl1pPr>
            <a:lvl2pPr marL="742950" indent="-285750">
              <a:defRPr>
                <a:solidFill>
                  <a:schemeClr val="tx1"/>
                </a:solidFill>
                <a:latin typeface="Open Sans" panose="020B0606030504020204" charset="0"/>
              </a:defRPr>
            </a:lvl2pPr>
            <a:lvl3pPr marL="1143000" indent="-228600">
              <a:defRPr>
                <a:solidFill>
                  <a:schemeClr val="tx1"/>
                </a:solidFill>
                <a:latin typeface="Open Sans" panose="020B0606030504020204" charset="0"/>
              </a:defRPr>
            </a:lvl3pPr>
            <a:lvl4pPr marL="1600200" indent="-228600">
              <a:defRPr>
                <a:solidFill>
                  <a:schemeClr val="tx1"/>
                </a:solidFill>
                <a:latin typeface="Open Sans" panose="020B0606030504020204" charset="0"/>
              </a:defRPr>
            </a:lvl4pPr>
            <a:lvl5pPr marL="2057400" indent="-228600">
              <a:defRPr>
                <a:solidFill>
                  <a:schemeClr val="tx1"/>
                </a:solidFill>
                <a:latin typeface="Open Sans" panose="020B0606030504020204" charset="0"/>
              </a:defRPr>
            </a:lvl5pPr>
            <a:lvl6pPr marL="2514600" indent="-228600" defTabSz="913130" fontAlgn="base">
              <a:spcBef>
                <a:spcPct val="0"/>
              </a:spcBef>
              <a:spcAft>
                <a:spcPct val="0"/>
              </a:spcAft>
              <a:defRPr>
                <a:solidFill>
                  <a:schemeClr val="tx1"/>
                </a:solidFill>
                <a:latin typeface="Open Sans" panose="020B0606030504020204" charset="0"/>
              </a:defRPr>
            </a:lvl6pPr>
            <a:lvl7pPr marL="2971800" indent="-228600" defTabSz="913130" fontAlgn="base">
              <a:spcBef>
                <a:spcPct val="0"/>
              </a:spcBef>
              <a:spcAft>
                <a:spcPct val="0"/>
              </a:spcAft>
              <a:defRPr>
                <a:solidFill>
                  <a:schemeClr val="tx1"/>
                </a:solidFill>
                <a:latin typeface="Open Sans" panose="020B0606030504020204" charset="0"/>
              </a:defRPr>
            </a:lvl7pPr>
            <a:lvl8pPr marL="3429000" indent="-228600" defTabSz="913130" fontAlgn="base">
              <a:spcBef>
                <a:spcPct val="0"/>
              </a:spcBef>
              <a:spcAft>
                <a:spcPct val="0"/>
              </a:spcAft>
              <a:defRPr>
                <a:solidFill>
                  <a:schemeClr val="tx1"/>
                </a:solidFill>
                <a:latin typeface="Open Sans" panose="020B0606030504020204" charset="0"/>
              </a:defRPr>
            </a:lvl8pPr>
            <a:lvl9pPr marL="3886200" indent="-228600" defTabSz="913130" fontAlgn="base">
              <a:spcBef>
                <a:spcPct val="0"/>
              </a:spcBef>
              <a:spcAft>
                <a:spcPct val="0"/>
              </a:spcAft>
              <a:defRPr>
                <a:solidFill>
                  <a:schemeClr val="tx1"/>
                </a:solidFill>
                <a:latin typeface="Open Sans" panose="020B0606030504020204" charset="0"/>
              </a:defRPr>
            </a:lvl9pP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endParaRPr>
          </a:p>
        </p:txBody>
      </p:sp>
      <p:sp>
        <p:nvSpPr>
          <p:cNvPr id="126989" name="TextBox 18"/>
          <p:cNvSpPr txBox="1">
            <a:spLocks noChangeArrowheads="1"/>
          </p:cNvSpPr>
          <p:nvPr/>
        </p:nvSpPr>
        <p:spPr bwMode="auto">
          <a:xfrm>
            <a:off x="8803118" y="3153639"/>
            <a:ext cx="17935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Open Sans" panose="020B0606030504020204" charset="0"/>
              </a:defRPr>
            </a:lvl1pPr>
            <a:lvl2pPr marL="742950" indent="-285750">
              <a:defRPr>
                <a:solidFill>
                  <a:schemeClr val="tx1"/>
                </a:solidFill>
                <a:latin typeface="Open Sans" panose="020B0606030504020204" charset="0"/>
              </a:defRPr>
            </a:lvl2pPr>
            <a:lvl3pPr marL="1143000" indent="-228600">
              <a:defRPr>
                <a:solidFill>
                  <a:schemeClr val="tx1"/>
                </a:solidFill>
                <a:latin typeface="Open Sans" panose="020B0606030504020204" charset="0"/>
              </a:defRPr>
            </a:lvl3pPr>
            <a:lvl4pPr marL="1600200" indent="-228600">
              <a:defRPr>
                <a:solidFill>
                  <a:schemeClr val="tx1"/>
                </a:solidFill>
                <a:latin typeface="Open Sans" panose="020B0606030504020204" charset="0"/>
              </a:defRPr>
            </a:lvl4pPr>
            <a:lvl5pPr marL="2057400" indent="-228600">
              <a:defRPr>
                <a:solidFill>
                  <a:schemeClr val="tx1"/>
                </a:solidFill>
                <a:latin typeface="Open Sans" panose="020B0606030504020204" charset="0"/>
              </a:defRPr>
            </a:lvl5pPr>
            <a:lvl6pPr marL="2514600" indent="-228600" defTabSz="913130" fontAlgn="base">
              <a:spcBef>
                <a:spcPct val="0"/>
              </a:spcBef>
              <a:spcAft>
                <a:spcPct val="0"/>
              </a:spcAft>
              <a:defRPr>
                <a:solidFill>
                  <a:schemeClr val="tx1"/>
                </a:solidFill>
                <a:latin typeface="Open Sans" panose="020B0606030504020204" charset="0"/>
              </a:defRPr>
            </a:lvl6pPr>
            <a:lvl7pPr marL="2971800" indent="-228600" defTabSz="913130" fontAlgn="base">
              <a:spcBef>
                <a:spcPct val="0"/>
              </a:spcBef>
              <a:spcAft>
                <a:spcPct val="0"/>
              </a:spcAft>
              <a:defRPr>
                <a:solidFill>
                  <a:schemeClr val="tx1"/>
                </a:solidFill>
                <a:latin typeface="Open Sans" panose="020B0606030504020204" charset="0"/>
              </a:defRPr>
            </a:lvl7pPr>
            <a:lvl8pPr marL="3429000" indent="-228600" defTabSz="913130" fontAlgn="base">
              <a:spcBef>
                <a:spcPct val="0"/>
              </a:spcBef>
              <a:spcAft>
                <a:spcPct val="0"/>
              </a:spcAft>
              <a:defRPr>
                <a:solidFill>
                  <a:schemeClr val="tx1"/>
                </a:solidFill>
                <a:latin typeface="Open Sans" panose="020B0606030504020204" charset="0"/>
              </a:defRPr>
            </a:lvl8pPr>
            <a:lvl9pPr marL="3886200" indent="-228600" defTabSz="913130" fontAlgn="base">
              <a:spcBef>
                <a:spcPct val="0"/>
              </a:spcBef>
              <a:spcAft>
                <a:spcPct val="0"/>
              </a:spcAft>
              <a:defRPr>
                <a:solidFill>
                  <a:schemeClr val="tx1"/>
                </a:solidFill>
                <a:latin typeface="Open Sans" panose="020B0606030504020204" charset="0"/>
              </a:defRPr>
            </a:lvl9pPr>
          </a:lstStyle>
          <a:p>
            <a:pPr marL="0" marR="0" lvl="0" indent="0" algn="l" defTabSz="91313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rPr>
              <a:t>Service title here</a:t>
            </a:r>
            <a:endParaRPr kumimoji="0" lang="en-US" altLang="zh-CN" sz="1600" b="1"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endParaRPr>
          </a:p>
        </p:txBody>
      </p:sp>
      <p:sp>
        <p:nvSpPr>
          <p:cNvPr id="20" name="TextBox 19"/>
          <p:cNvSpPr txBox="1"/>
          <p:nvPr/>
        </p:nvSpPr>
        <p:spPr>
          <a:xfrm>
            <a:off x="8802528" y="3574785"/>
            <a:ext cx="2689815" cy="646331"/>
          </a:xfrm>
          <a:prstGeom prst="rect">
            <a:avLst/>
          </a:prstGeom>
          <a:noFill/>
        </p:spPr>
        <p:txBody>
          <a:bodyPr lIns="0" rIns="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sz="1000" b="0" i="0" u="none" strike="noStrike" kern="1200" cap="none" spc="0" normalizeH="0" baseline="0" noProof="0" dirty="0">
                <a:ln>
                  <a:noFill/>
                </a:ln>
                <a:solidFill>
                  <a:srgbClr val="000000">
                    <a:alpha val="70000"/>
                  </a:srgbClr>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A peep at some distant orb has power to raise and purify our thoughts like a strain of sacred music.</a:t>
            </a:r>
            <a:endParaRPr kumimoji="0" lang="en-US" sz="1000" b="0" i="0" u="none" strike="noStrike" kern="1200" cap="none" spc="0" normalizeH="0" baseline="0" noProof="0" dirty="0">
              <a:ln>
                <a:noFill/>
              </a:ln>
              <a:solidFill>
                <a:srgbClr val="000000">
                  <a:alpha val="70000"/>
                </a:srgbClr>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2" name="Oval 21"/>
          <p:cNvSpPr/>
          <p:nvPr/>
        </p:nvSpPr>
        <p:spPr bwMode="auto">
          <a:xfrm>
            <a:off x="7828393" y="3247302"/>
            <a:ext cx="701675" cy="70167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Open Sans" panose="020B0606030504020204" charset="0"/>
              </a:defRPr>
            </a:lvl1pPr>
            <a:lvl2pPr marL="742950" indent="-285750">
              <a:defRPr>
                <a:solidFill>
                  <a:schemeClr val="tx1"/>
                </a:solidFill>
                <a:latin typeface="Open Sans" panose="020B0606030504020204" charset="0"/>
              </a:defRPr>
            </a:lvl2pPr>
            <a:lvl3pPr marL="1143000" indent="-228600">
              <a:defRPr>
                <a:solidFill>
                  <a:schemeClr val="tx1"/>
                </a:solidFill>
                <a:latin typeface="Open Sans" panose="020B0606030504020204" charset="0"/>
              </a:defRPr>
            </a:lvl3pPr>
            <a:lvl4pPr marL="1600200" indent="-228600">
              <a:defRPr>
                <a:solidFill>
                  <a:schemeClr val="tx1"/>
                </a:solidFill>
                <a:latin typeface="Open Sans" panose="020B0606030504020204" charset="0"/>
              </a:defRPr>
            </a:lvl4pPr>
            <a:lvl5pPr marL="2057400" indent="-228600">
              <a:defRPr>
                <a:solidFill>
                  <a:schemeClr val="tx1"/>
                </a:solidFill>
                <a:latin typeface="Open Sans" panose="020B0606030504020204" charset="0"/>
              </a:defRPr>
            </a:lvl5pPr>
            <a:lvl6pPr marL="2514600" indent="-228600" defTabSz="913130" fontAlgn="base">
              <a:spcBef>
                <a:spcPct val="0"/>
              </a:spcBef>
              <a:spcAft>
                <a:spcPct val="0"/>
              </a:spcAft>
              <a:defRPr>
                <a:solidFill>
                  <a:schemeClr val="tx1"/>
                </a:solidFill>
                <a:latin typeface="Open Sans" panose="020B0606030504020204" charset="0"/>
              </a:defRPr>
            </a:lvl6pPr>
            <a:lvl7pPr marL="2971800" indent="-228600" defTabSz="913130" fontAlgn="base">
              <a:spcBef>
                <a:spcPct val="0"/>
              </a:spcBef>
              <a:spcAft>
                <a:spcPct val="0"/>
              </a:spcAft>
              <a:defRPr>
                <a:solidFill>
                  <a:schemeClr val="tx1"/>
                </a:solidFill>
                <a:latin typeface="Open Sans" panose="020B0606030504020204" charset="0"/>
              </a:defRPr>
            </a:lvl7pPr>
            <a:lvl8pPr marL="3429000" indent="-228600" defTabSz="913130" fontAlgn="base">
              <a:spcBef>
                <a:spcPct val="0"/>
              </a:spcBef>
              <a:spcAft>
                <a:spcPct val="0"/>
              </a:spcAft>
              <a:defRPr>
                <a:solidFill>
                  <a:schemeClr val="tx1"/>
                </a:solidFill>
                <a:latin typeface="Open Sans" panose="020B0606030504020204" charset="0"/>
              </a:defRPr>
            </a:lvl8pPr>
            <a:lvl9pPr marL="3886200" indent="-228600" defTabSz="913130" fontAlgn="base">
              <a:spcBef>
                <a:spcPct val="0"/>
              </a:spcBef>
              <a:spcAft>
                <a:spcPct val="0"/>
              </a:spcAft>
              <a:defRPr>
                <a:solidFill>
                  <a:schemeClr val="tx1"/>
                </a:solidFill>
                <a:latin typeface="Open Sans" panose="020B0606030504020204" charset="0"/>
              </a:defRPr>
            </a:lvl9pP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endParaRPr>
          </a:p>
        </p:txBody>
      </p:sp>
      <p:sp>
        <p:nvSpPr>
          <p:cNvPr id="126992" name="Shape 3624"/>
          <p:cNvSpPr/>
          <p:nvPr/>
        </p:nvSpPr>
        <p:spPr bwMode="auto">
          <a:xfrm>
            <a:off x="8007781" y="1783627"/>
            <a:ext cx="339725" cy="339725"/>
          </a:xfrm>
          <a:custGeom>
            <a:avLst/>
            <a:gdLst>
              <a:gd name="T0" fmla="*/ 169751 w 21600"/>
              <a:gd name="T1" fmla="*/ 169751 h 21600"/>
              <a:gd name="T2" fmla="*/ 169751 w 21600"/>
              <a:gd name="T3" fmla="*/ 169751 h 21600"/>
              <a:gd name="T4" fmla="*/ 169751 w 21600"/>
              <a:gd name="T5" fmla="*/ 169751 h 21600"/>
              <a:gd name="T6" fmla="*/ 169751 w 21600"/>
              <a:gd name="T7" fmla="*/ 16975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chemeClr val="bg1"/>
          </a:solidFill>
          <a:ln>
            <a:noFill/>
          </a:ln>
        </p:spPr>
        <p:txBody>
          <a:bodyPr lIns="38100" tIns="38100" rIns="38100" bIns="38100" anchor="ctr"/>
          <a:lstStyle/>
          <a:p>
            <a:pPr marL="0" marR="0" lvl="0" indent="0" algn="l" defTabSz="91313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26993" name="Shape 3627"/>
          <p:cNvSpPr/>
          <p:nvPr/>
        </p:nvSpPr>
        <p:spPr bwMode="auto">
          <a:xfrm>
            <a:off x="8007781" y="3444152"/>
            <a:ext cx="339725" cy="307975"/>
          </a:xfrm>
          <a:custGeom>
            <a:avLst/>
            <a:gdLst>
              <a:gd name="T0" fmla="*/ 169751 w 21600"/>
              <a:gd name="T1" fmla="*/ 154319 h 21600"/>
              <a:gd name="T2" fmla="*/ 169751 w 21600"/>
              <a:gd name="T3" fmla="*/ 154319 h 21600"/>
              <a:gd name="T4" fmla="*/ 169751 w 21600"/>
              <a:gd name="T5" fmla="*/ 154319 h 21600"/>
              <a:gd name="T6" fmla="*/ 169751 w 21600"/>
              <a:gd name="T7" fmla="*/ 15431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solidFill>
          <a:ln>
            <a:noFill/>
          </a:ln>
        </p:spPr>
        <p:txBody>
          <a:bodyPr lIns="38100" tIns="38100" rIns="38100" bIns="38100" anchor="ctr"/>
          <a:lstStyle/>
          <a:p>
            <a:pPr marL="0" marR="0" lvl="0" indent="0" algn="l" defTabSz="91313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26994" name="Shape 3647"/>
          <p:cNvSpPr/>
          <p:nvPr/>
        </p:nvSpPr>
        <p:spPr bwMode="auto">
          <a:xfrm>
            <a:off x="8023656" y="4991964"/>
            <a:ext cx="307975" cy="339725"/>
          </a:xfrm>
          <a:custGeom>
            <a:avLst/>
            <a:gdLst>
              <a:gd name="T0" fmla="*/ 154319 w 21600"/>
              <a:gd name="T1" fmla="*/ 169751 h 21600"/>
              <a:gd name="T2" fmla="*/ 154319 w 21600"/>
              <a:gd name="T3" fmla="*/ 169751 h 21600"/>
              <a:gd name="T4" fmla="*/ 154319 w 21600"/>
              <a:gd name="T5" fmla="*/ 169751 h 21600"/>
              <a:gd name="T6" fmla="*/ 154319 w 21600"/>
              <a:gd name="T7" fmla="*/ 16975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4909"/>
                </a:moveTo>
                <a:cubicBezTo>
                  <a:pt x="5432" y="4909"/>
                  <a:pt x="1080" y="4030"/>
                  <a:pt x="1080" y="2945"/>
                </a:cubicBezTo>
                <a:cubicBezTo>
                  <a:pt x="1080" y="1861"/>
                  <a:pt x="5432" y="982"/>
                  <a:pt x="10800" y="982"/>
                </a:cubicBezTo>
                <a:cubicBezTo>
                  <a:pt x="16168" y="982"/>
                  <a:pt x="20520" y="1861"/>
                  <a:pt x="20520" y="2945"/>
                </a:cubicBezTo>
                <a:cubicBezTo>
                  <a:pt x="20520" y="4030"/>
                  <a:pt x="16168" y="4909"/>
                  <a:pt x="10800" y="4909"/>
                </a:cubicBezTo>
                <a:moveTo>
                  <a:pt x="16305" y="8659"/>
                </a:moveTo>
                <a:cubicBezTo>
                  <a:pt x="14130" y="10260"/>
                  <a:pt x="11880" y="11916"/>
                  <a:pt x="11880" y="14727"/>
                </a:cubicBezTo>
                <a:cubicBezTo>
                  <a:pt x="11880" y="17561"/>
                  <a:pt x="11880" y="19270"/>
                  <a:pt x="11642" y="20135"/>
                </a:cubicBezTo>
                <a:cubicBezTo>
                  <a:pt x="11522" y="20573"/>
                  <a:pt x="11509" y="20618"/>
                  <a:pt x="10800" y="20618"/>
                </a:cubicBezTo>
                <a:cubicBezTo>
                  <a:pt x="10091" y="20618"/>
                  <a:pt x="10078" y="20573"/>
                  <a:pt x="9957" y="20135"/>
                </a:cubicBezTo>
                <a:cubicBezTo>
                  <a:pt x="9818" y="19627"/>
                  <a:pt x="9761" y="18820"/>
                  <a:pt x="9738" y="17673"/>
                </a:cubicBezTo>
                <a:lnTo>
                  <a:pt x="10260" y="17673"/>
                </a:lnTo>
                <a:cubicBezTo>
                  <a:pt x="10558" y="17673"/>
                  <a:pt x="10800" y="17453"/>
                  <a:pt x="10800" y="17182"/>
                </a:cubicBezTo>
                <a:cubicBezTo>
                  <a:pt x="10800" y="16911"/>
                  <a:pt x="10558" y="16691"/>
                  <a:pt x="10260" y="16691"/>
                </a:cubicBezTo>
                <a:lnTo>
                  <a:pt x="9724" y="16691"/>
                </a:lnTo>
                <a:cubicBezTo>
                  <a:pt x="9722" y="16381"/>
                  <a:pt x="9721" y="16059"/>
                  <a:pt x="9721" y="15709"/>
                </a:cubicBezTo>
                <a:lnTo>
                  <a:pt x="10260" y="15709"/>
                </a:lnTo>
                <a:cubicBezTo>
                  <a:pt x="10558" y="15709"/>
                  <a:pt x="10800" y="15489"/>
                  <a:pt x="10800" y="15218"/>
                </a:cubicBezTo>
                <a:cubicBezTo>
                  <a:pt x="10800" y="14947"/>
                  <a:pt x="10558" y="14727"/>
                  <a:pt x="10260" y="14727"/>
                </a:cubicBezTo>
                <a:lnTo>
                  <a:pt x="9720" y="14727"/>
                </a:lnTo>
                <a:cubicBezTo>
                  <a:pt x="9720" y="11916"/>
                  <a:pt x="7470" y="10260"/>
                  <a:pt x="5295" y="8659"/>
                </a:cubicBezTo>
                <a:cubicBezTo>
                  <a:pt x="3543" y="7370"/>
                  <a:pt x="1872" y="6139"/>
                  <a:pt x="1294" y="4344"/>
                </a:cubicBezTo>
                <a:cubicBezTo>
                  <a:pt x="3119" y="5266"/>
                  <a:pt x="6691" y="5891"/>
                  <a:pt x="10800" y="5891"/>
                </a:cubicBezTo>
                <a:cubicBezTo>
                  <a:pt x="14905" y="5891"/>
                  <a:pt x="18475" y="5266"/>
                  <a:pt x="20302" y="4347"/>
                </a:cubicBezTo>
                <a:cubicBezTo>
                  <a:pt x="19721" y="6143"/>
                  <a:pt x="18053" y="7373"/>
                  <a:pt x="16305" y="8659"/>
                </a:cubicBezTo>
                <a:moveTo>
                  <a:pt x="10800" y="0"/>
                </a:moveTo>
                <a:cubicBezTo>
                  <a:pt x="4835" y="0"/>
                  <a:pt x="0" y="1319"/>
                  <a:pt x="0" y="2945"/>
                </a:cubicBezTo>
                <a:cubicBezTo>
                  <a:pt x="0" y="8836"/>
                  <a:pt x="8640" y="9818"/>
                  <a:pt x="8640" y="14727"/>
                </a:cubicBezTo>
                <a:lnTo>
                  <a:pt x="8640" y="15217"/>
                </a:lnTo>
                <a:lnTo>
                  <a:pt x="8640" y="15218"/>
                </a:lnTo>
                <a:lnTo>
                  <a:pt x="8640" y="15219"/>
                </a:lnTo>
                <a:cubicBezTo>
                  <a:pt x="8641" y="15938"/>
                  <a:pt x="8642" y="16572"/>
                  <a:pt x="8649" y="17142"/>
                </a:cubicBezTo>
                <a:cubicBezTo>
                  <a:pt x="8647" y="17155"/>
                  <a:pt x="8640" y="17168"/>
                  <a:pt x="8640" y="17182"/>
                </a:cubicBezTo>
                <a:cubicBezTo>
                  <a:pt x="8640" y="17199"/>
                  <a:pt x="8648" y="17212"/>
                  <a:pt x="8651" y="17230"/>
                </a:cubicBezTo>
                <a:cubicBezTo>
                  <a:pt x="8699" y="20896"/>
                  <a:pt x="8995" y="21600"/>
                  <a:pt x="10800" y="21600"/>
                </a:cubicBezTo>
                <a:cubicBezTo>
                  <a:pt x="12960" y="21600"/>
                  <a:pt x="12960" y="20618"/>
                  <a:pt x="12960" y="14727"/>
                </a:cubicBezTo>
                <a:cubicBezTo>
                  <a:pt x="12960" y="9818"/>
                  <a:pt x="21600" y="8836"/>
                  <a:pt x="21600" y="2945"/>
                </a:cubicBezTo>
                <a:cubicBezTo>
                  <a:pt x="21600" y="1319"/>
                  <a:pt x="16765" y="0"/>
                  <a:pt x="10800" y="0"/>
                </a:cubicBezTo>
              </a:path>
            </a:pathLst>
          </a:custGeom>
          <a:solidFill>
            <a:schemeClr val="bg1"/>
          </a:solidFill>
          <a:ln>
            <a:noFill/>
          </a:ln>
        </p:spPr>
        <p:txBody>
          <a:bodyPr lIns="38100" tIns="38100" rIns="38100" bIns="38100" anchor="ctr"/>
          <a:lstStyle/>
          <a:p>
            <a:pPr marL="0" marR="0" lvl="0" indent="0" algn="l" defTabSz="91313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30" name="TextBox 8"/>
          <p:cNvSpPr txBox="1">
            <a:spLocks noChangeArrowheads="1"/>
          </p:cNvSpPr>
          <p:nvPr/>
        </p:nvSpPr>
        <p:spPr bwMode="auto">
          <a:xfrm>
            <a:off x="8802528" y="1534209"/>
            <a:ext cx="10772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Open Sans" panose="020B0606030504020204" charset="0"/>
              </a:defRPr>
            </a:lvl1pPr>
            <a:lvl2pPr marL="742950" indent="-285750">
              <a:defRPr>
                <a:solidFill>
                  <a:schemeClr val="tx1"/>
                </a:solidFill>
                <a:latin typeface="Open Sans" panose="020B0606030504020204" charset="0"/>
              </a:defRPr>
            </a:lvl2pPr>
            <a:lvl3pPr marL="1143000" indent="-228600">
              <a:defRPr>
                <a:solidFill>
                  <a:schemeClr val="tx1"/>
                </a:solidFill>
                <a:latin typeface="Open Sans" panose="020B0606030504020204" charset="0"/>
              </a:defRPr>
            </a:lvl3pPr>
            <a:lvl4pPr marL="1600200" indent="-228600">
              <a:defRPr>
                <a:solidFill>
                  <a:schemeClr val="tx1"/>
                </a:solidFill>
                <a:latin typeface="Open Sans" panose="020B0606030504020204" charset="0"/>
              </a:defRPr>
            </a:lvl4pPr>
            <a:lvl5pPr marL="2057400" indent="-228600">
              <a:defRPr>
                <a:solidFill>
                  <a:schemeClr val="tx1"/>
                </a:solidFill>
                <a:latin typeface="Open Sans" panose="020B0606030504020204" charset="0"/>
              </a:defRPr>
            </a:lvl5pPr>
            <a:lvl6pPr marL="2514600" indent="-228600" defTabSz="913130" fontAlgn="base">
              <a:spcBef>
                <a:spcPct val="0"/>
              </a:spcBef>
              <a:spcAft>
                <a:spcPct val="0"/>
              </a:spcAft>
              <a:defRPr>
                <a:solidFill>
                  <a:schemeClr val="tx1"/>
                </a:solidFill>
                <a:latin typeface="Open Sans" panose="020B0606030504020204" charset="0"/>
              </a:defRPr>
            </a:lvl6pPr>
            <a:lvl7pPr marL="2971800" indent="-228600" defTabSz="913130" fontAlgn="base">
              <a:spcBef>
                <a:spcPct val="0"/>
              </a:spcBef>
              <a:spcAft>
                <a:spcPct val="0"/>
              </a:spcAft>
              <a:defRPr>
                <a:solidFill>
                  <a:schemeClr val="tx1"/>
                </a:solidFill>
                <a:latin typeface="Open Sans" panose="020B0606030504020204" charset="0"/>
              </a:defRPr>
            </a:lvl7pPr>
            <a:lvl8pPr marL="3429000" indent="-228600" defTabSz="913130" fontAlgn="base">
              <a:spcBef>
                <a:spcPct val="0"/>
              </a:spcBef>
              <a:spcAft>
                <a:spcPct val="0"/>
              </a:spcAft>
              <a:defRPr>
                <a:solidFill>
                  <a:schemeClr val="tx1"/>
                </a:solidFill>
                <a:latin typeface="Open Sans" panose="020B0606030504020204" charset="0"/>
              </a:defRPr>
            </a:lvl8pPr>
            <a:lvl9pPr marL="3886200" indent="-228600" defTabSz="913130" fontAlgn="base">
              <a:spcBef>
                <a:spcPct val="0"/>
              </a:spcBef>
              <a:spcAft>
                <a:spcPct val="0"/>
              </a:spcAft>
              <a:defRPr>
                <a:solidFill>
                  <a:schemeClr val="tx1"/>
                </a:solidFill>
                <a:latin typeface="Open Sans" panose="020B0606030504020204" charset="0"/>
              </a:defRPr>
            </a:lvl9p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pc="300" dirty="0">
                <a:solidFill>
                  <a:srgbClr val="000000"/>
                </a:solidFill>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rPr>
              <a:t>添加标题</a:t>
            </a:r>
            <a:endParaRPr kumimoji="0" lang="en-US" altLang="zh-CN" i="0" u="none" strike="noStrike" kern="1200" cap="none" spc="30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endParaRPr>
          </a:p>
        </p:txBody>
      </p:sp>
      <p:grpSp>
        <p:nvGrpSpPr>
          <p:cNvPr id="26" name="Group 1_1"/>
          <p:cNvGrpSpPr/>
          <p:nvPr/>
        </p:nvGrpSpPr>
        <p:grpSpPr>
          <a:xfrm>
            <a:off x="-3388115" y="-3953034"/>
            <a:ext cx="6815335" cy="5162551"/>
            <a:chOff x="-3388115" y="-3953034"/>
            <a:chExt cx="6815335" cy="5162551"/>
          </a:xfrm>
        </p:grpSpPr>
        <p:grpSp>
          <p:nvGrpSpPr>
            <p:cNvPr id="27" name="组合 26"/>
            <p:cNvGrpSpPr/>
            <p:nvPr/>
          </p:nvGrpSpPr>
          <p:grpSpPr>
            <a:xfrm>
              <a:off x="-3388115" y="-3953034"/>
              <a:ext cx="5509195" cy="5162551"/>
              <a:chOff x="9432402" y="-3331242"/>
              <a:chExt cx="5509195" cy="5162551"/>
            </a:xfrm>
          </p:grpSpPr>
          <p:sp>
            <p:nvSpPr>
              <p:cNvPr id="32" name="椭圆 31"/>
              <p:cNvSpPr/>
              <p:nvPr/>
            </p:nvSpPr>
            <p:spPr>
              <a:xfrm>
                <a:off x="9679725" y="-3331242"/>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33" name="椭圆 32"/>
              <p:cNvSpPr/>
              <p:nvPr/>
            </p:nvSpPr>
            <p:spPr>
              <a:xfrm>
                <a:off x="10538140" y="-3268830"/>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34" name="椭圆 33"/>
              <p:cNvSpPr/>
              <p:nvPr/>
            </p:nvSpPr>
            <p:spPr>
              <a:xfrm>
                <a:off x="9432402" y="-2950945"/>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35" name="椭圆 34"/>
              <p:cNvSpPr/>
              <p:nvPr/>
            </p:nvSpPr>
            <p:spPr>
              <a:xfrm>
                <a:off x="10196064" y="-2808701"/>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36" name="椭圆 35"/>
              <p:cNvSpPr/>
              <p:nvPr/>
            </p:nvSpPr>
            <p:spPr>
              <a:xfrm>
                <a:off x="10021801" y="-2572148"/>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grpSp>
        <p:sp>
          <p:nvSpPr>
            <p:cNvPr id="28" name="文本框 4"/>
            <p:cNvSpPr txBox="1"/>
            <p:nvPr/>
          </p:nvSpPr>
          <p:spPr>
            <a:xfrm>
              <a:off x="885373" y="351333"/>
              <a:ext cx="2541847" cy="646331"/>
            </a:xfrm>
            <a:prstGeom prst="rect">
              <a:avLst/>
            </a:prstGeom>
            <a:noFill/>
          </p:spPr>
          <p:txBody>
            <a:bodyPr wrap="square" rtlCol="0">
              <a:spAutoFit/>
            </a:bodyPr>
            <a:lstStyle/>
            <a:p>
              <a:pPr lvl="0" algn="ctr">
                <a:defRPr/>
              </a:pPr>
              <a:r>
                <a:rPr lang="zh-CN" altLang="en-US" sz="3600" i="1" dirty="0">
                  <a:solidFill>
                    <a:srgbClr val="C00000"/>
                  </a:solid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rPr>
                <a:t>输入标题</a:t>
              </a:r>
              <a:endParaRPr lang="zh-CN" altLang="en-US" sz="3600" i="1" dirty="0">
                <a:solidFill>
                  <a:srgbClr val="C00000"/>
                </a:solid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endParaRPr>
            </a:p>
          </p:txBody>
        </p:sp>
        <p:sp>
          <p:nvSpPr>
            <p:cNvPr id="31" name="文本框 4"/>
            <p:cNvSpPr txBox="1"/>
            <p:nvPr/>
          </p:nvSpPr>
          <p:spPr>
            <a:xfrm>
              <a:off x="850156" y="468877"/>
              <a:ext cx="2541847" cy="646331"/>
            </a:xfrm>
            <a:prstGeom prst="rect">
              <a:avLst/>
            </a:prstGeom>
            <a:noFill/>
          </p:spPr>
          <p:txBody>
            <a:bodyPr wrap="square" rtlCol="0">
              <a:spAutoFit/>
            </a:bodyPr>
            <a:lstStyle/>
            <a:p>
              <a:pPr lvl="0" algn="ctr">
                <a:defRPr/>
              </a:pPr>
              <a:r>
                <a:rPr lang="zh-CN" altLang="en-US" sz="3600" i="1" dirty="0">
                  <a:ln w="19050">
                    <a:gradFill>
                      <a:gsLst>
                        <a:gs pos="78000">
                          <a:schemeClr val="tx2"/>
                        </a:gs>
                        <a:gs pos="70000">
                          <a:schemeClr val="tx2">
                            <a:alpha val="0"/>
                          </a:schemeClr>
                        </a:gs>
                      </a:gsLst>
                      <a:lin ang="5400000" scaled="1"/>
                    </a:gradFill>
                  </a:ln>
                  <a:no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rPr>
                <a:t>输入标题</a:t>
              </a:r>
              <a:endParaRPr lang="zh-CN" altLang="en-US" sz="3600" i="1" dirty="0">
                <a:ln w="19050">
                  <a:gradFill>
                    <a:gsLst>
                      <a:gs pos="78000">
                        <a:schemeClr val="tx2"/>
                      </a:gs>
                      <a:gs pos="70000">
                        <a:schemeClr val="tx2">
                          <a:alpha val="0"/>
                        </a:schemeClr>
                      </a:gs>
                    </a:gsLst>
                    <a:lin ang="5400000" scaled="1"/>
                  </a:gradFill>
                </a:ln>
                <a:no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6986"/>
                                        </p:tgtEl>
                                        <p:attrNameLst>
                                          <p:attrName>style.visibility</p:attrName>
                                        </p:attrNameLst>
                                      </p:cBhvr>
                                      <p:to>
                                        <p:strVal val="visible"/>
                                      </p:to>
                                    </p:set>
                                    <p:animEffect transition="in" filter="fade">
                                      <p:cBhvr>
                                        <p:cTn id="12" dur="1000"/>
                                        <p:tgtEl>
                                          <p:spTgt spid="126986"/>
                                        </p:tgtEl>
                                      </p:cBhvr>
                                    </p:animEffect>
                                    <p:anim calcmode="lin" valueType="num">
                                      <p:cBhvr>
                                        <p:cTn id="13" dur="1000" fill="hold"/>
                                        <p:tgtEl>
                                          <p:spTgt spid="126986"/>
                                        </p:tgtEl>
                                        <p:attrNameLst>
                                          <p:attrName>ppt_x</p:attrName>
                                        </p:attrNameLst>
                                      </p:cBhvr>
                                      <p:tavLst>
                                        <p:tav tm="0">
                                          <p:val>
                                            <p:strVal val="#ppt_x"/>
                                          </p:val>
                                        </p:tav>
                                        <p:tav tm="100000">
                                          <p:val>
                                            <p:strVal val="#ppt_x"/>
                                          </p:val>
                                        </p:tav>
                                      </p:tavLst>
                                    </p:anim>
                                    <p:anim calcmode="lin" valueType="num">
                                      <p:cBhvr>
                                        <p:cTn id="14" dur="1000" fill="hold"/>
                                        <p:tgtEl>
                                          <p:spTgt spid="12698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26989"/>
                                        </p:tgtEl>
                                        <p:attrNameLst>
                                          <p:attrName>style.visibility</p:attrName>
                                        </p:attrNameLst>
                                      </p:cBhvr>
                                      <p:to>
                                        <p:strVal val="visible"/>
                                      </p:to>
                                    </p:set>
                                    <p:animEffect transition="in" filter="fade">
                                      <p:cBhvr>
                                        <p:cTn id="22" dur="1000"/>
                                        <p:tgtEl>
                                          <p:spTgt spid="126989"/>
                                        </p:tgtEl>
                                      </p:cBhvr>
                                    </p:animEffect>
                                    <p:anim calcmode="lin" valueType="num">
                                      <p:cBhvr>
                                        <p:cTn id="23" dur="1000" fill="hold"/>
                                        <p:tgtEl>
                                          <p:spTgt spid="126989"/>
                                        </p:tgtEl>
                                        <p:attrNameLst>
                                          <p:attrName>ppt_x</p:attrName>
                                        </p:attrNameLst>
                                      </p:cBhvr>
                                      <p:tavLst>
                                        <p:tav tm="0">
                                          <p:val>
                                            <p:strVal val="#ppt_x"/>
                                          </p:val>
                                        </p:tav>
                                        <p:tav tm="100000">
                                          <p:val>
                                            <p:strVal val="#ppt_x"/>
                                          </p:val>
                                        </p:tav>
                                      </p:tavLst>
                                    </p:anim>
                                    <p:anim calcmode="lin" valueType="num">
                                      <p:cBhvr>
                                        <p:cTn id="24" dur="1000" fill="hold"/>
                                        <p:tgtEl>
                                          <p:spTgt spid="12698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26992"/>
                                        </p:tgtEl>
                                        <p:attrNameLst>
                                          <p:attrName>style.visibility</p:attrName>
                                        </p:attrNameLst>
                                      </p:cBhvr>
                                      <p:to>
                                        <p:strVal val="visible"/>
                                      </p:to>
                                    </p:set>
                                    <p:animEffect transition="in" filter="fade">
                                      <p:cBhvr>
                                        <p:cTn id="32" dur="1000"/>
                                        <p:tgtEl>
                                          <p:spTgt spid="126992"/>
                                        </p:tgtEl>
                                      </p:cBhvr>
                                    </p:animEffect>
                                    <p:anim calcmode="lin" valueType="num">
                                      <p:cBhvr>
                                        <p:cTn id="33" dur="1000" fill="hold"/>
                                        <p:tgtEl>
                                          <p:spTgt spid="126992"/>
                                        </p:tgtEl>
                                        <p:attrNameLst>
                                          <p:attrName>ppt_x</p:attrName>
                                        </p:attrNameLst>
                                      </p:cBhvr>
                                      <p:tavLst>
                                        <p:tav tm="0">
                                          <p:val>
                                            <p:strVal val="#ppt_x"/>
                                          </p:val>
                                        </p:tav>
                                        <p:tav tm="100000">
                                          <p:val>
                                            <p:strVal val="#ppt_x"/>
                                          </p:val>
                                        </p:tav>
                                      </p:tavLst>
                                    </p:anim>
                                    <p:anim calcmode="lin" valueType="num">
                                      <p:cBhvr>
                                        <p:cTn id="34" dur="1000" fill="hold"/>
                                        <p:tgtEl>
                                          <p:spTgt spid="12699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6993"/>
                                        </p:tgtEl>
                                        <p:attrNameLst>
                                          <p:attrName>style.visibility</p:attrName>
                                        </p:attrNameLst>
                                      </p:cBhvr>
                                      <p:to>
                                        <p:strVal val="visible"/>
                                      </p:to>
                                    </p:set>
                                    <p:animEffect transition="in" filter="fade">
                                      <p:cBhvr>
                                        <p:cTn id="37" dur="1000"/>
                                        <p:tgtEl>
                                          <p:spTgt spid="126993"/>
                                        </p:tgtEl>
                                      </p:cBhvr>
                                    </p:animEffect>
                                    <p:anim calcmode="lin" valueType="num">
                                      <p:cBhvr>
                                        <p:cTn id="38" dur="1000" fill="hold"/>
                                        <p:tgtEl>
                                          <p:spTgt spid="126993"/>
                                        </p:tgtEl>
                                        <p:attrNameLst>
                                          <p:attrName>ppt_x</p:attrName>
                                        </p:attrNameLst>
                                      </p:cBhvr>
                                      <p:tavLst>
                                        <p:tav tm="0">
                                          <p:val>
                                            <p:strVal val="#ppt_x"/>
                                          </p:val>
                                        </p:tav>
                                        <p:tav tm="100000">
                                          <p:val>
                                            <p:strVal val="#ppt_x"/>
                                          </p:val>
                                        </p:tav>
                                      </p:tavLst>
                                    </p:anim>
                                    <p:anim calcmode="lin" valueType="num">
                                      <p:cBhvr>
                                        <p:cTn id="39" dur="1000" fill="hold"/>
                                        <p:tgtEl>
                                          <p:spTgt spid="12699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26994"/>
                                        </p:tgtEl>
                                        <p:attrNameLst>
                                          <p:attrName>style.visibility</p:attrName>
                                        </p:attrNameLst>
                                      </p:cBhvr>
                                      <p:to>
                                        <p:strVal val="visible"/>
                                      </p:to>
                                    </p:set>
                                    <p:animEffect transition="in" filter="fade">
                                      <p:cBhvr>
                                        <p:cTn id="42" dur="1000"/>
                                        <p:tgtEl>
                                          <p:spTgt spid="126994"/>
                                        </p:tgtEl>
                                      </p:cBhvr>
                                    </p:animEffect>
                                    <p:anim calcmode="lin" valueType="num">
                                      <p:cBhvr>
                                        <p:cTn id="43" dur="1000" fill="hold"/>
                                        <p:tgtEl>
                                          <p:spTgt spid="126994"/>
                                        </p:tgtEl>
                                        <p:attrNameLst>
                                          <p:attrName>ppt_x</p:attrName>
                                        </p:attrNameLst>
                                      </p:cBhvr>
                                      <p:tavLst>
                                        <p:tav tm="0">
                                          <p:val>
                                            <p:strVal val="#ppt_x"/>
                                          </p:val>
                                        </p:tav>
                                        <p:tav tm="100000">
                                          <p:val>
                                            <p:strVal val="#ppt_x"/>
                                          </p:val>
                                        </p:tav>
                                      </p:tavLst>
                                    </p:anim>
                                    <p:anim calcmode="lin" valueType="num">
                                      <p:cBhvr>
                                        <p:cTn id="44" dur="1000" fill="hold"/>
                                        <p:tgtEl>
                                          <p:spTgt spid="12699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1000"/>
                                        <p:tgtEl>
                                          <p:spTgt spid="30"/>
                                        </p:tgtEl>
                                      </p:cBhvr>
                                    </p:animEffect>
                                    <p:anim calcmode="lin" valueType="num">
                                      <p:cBhvr>
                                        <p:cTn id="48" dur="1000" fill="hold"/>
                                        <p:tgtEl>
                                          <p:spTgt spid="30"/>
                                        </p:tgtEl>
                                        <p:attrNameLst>
                                          <p:attrName>ppt_x</p:attrName>
                                        </p:attrNameLst>
                                      </p:cBhvr>
                                      <p:tavLst>
                                        <p:tav tm="0">
                                          <p:val>
                                            <p:strVal val="#ppt_x"/>
                                          </p:val>
                                        </p:tav>
                                        <p:tav tm="100000">
                                          <p:val>
                                            <p:strVal val="#ppt_x"/>
                                          </p:val>
                                        </p:tav>
                                      </p:tavLst>
                                    </p:anim>
                                    <p:anim calcmode="lin" valueType="num">
                                      <p:cBhvr>
                                        <p:cTn id="4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6986" grpId="0"/>
      <p:bldP spid="15" grpId="0"/>
      <p:bldP spid="126989" grpId="0"/>
      <p:bldP spid="20" grpId="0"/>
      <p:bldP spid="126992" grpId="0" animBg="1"/>
      <p:bldP spid="126993" grpId="0" animBg="1"/>
      <p:bldP spid="126994" grpId="0" animBg="1"/>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Straight Connector 13"/>
          <p:cNvCxnSpPr>
            <a:cxnSpLocks noChangeShapeType="1"/>
          </p:cNvCxnSpPr>
          <p:nvPr>
            <p:custDataLst>
              <p:tags r:id="rId1"/>
            </p:custDataLst>
          </p:nvPr>
        </p:nvCxnSpPr>
        <p:spPr bwMode="auto">
          <a:xfrm flipH="1">
            <a:off x="1805943" y="3929671"/>
            <a:ext cx="8580115" cy="0"/>
          </a:xfrm>
          <a:prstGeom prst="line">
            <a:avLst/>
          </a:prstGeom>
          <a:noFill/>
          <a:ln w="19050" cap="sq" algn="ctr">
            <a:solidFill>
              <a:srgbClr val="C00000"/>
            </a:solidFill>
            <a:miter lim="800000"/>
            <a:headEnd type="oval" w="med" len="med"/>
            <a:tailEnd type="oval"/>
          </a:ln>
          <a:extLst>
            <a:ext uri="{909E8E84-426E-40DD-AFC4-6F175D3DCCD1}">
              <a14:hiddenFill xmlns:a14="http://schemas.microsoft.com/office/drawing/2010/main">
                <a:noFill/>
              </a14:hiddenFill>
            </a:ext>
          </a:extLst>
        </p:spPr>
      </p:cxnSp>
      <p:sp>
        <p:nvSpPr>
          <p:cNvPr id="41" name="矩形 40"/>
          <p:cNvSpPr/>
          <p:nvPr/>
        </p:nvSpPr>
        <p:spPr>
          <a:xfrm>
            <a:off x="2499360" y="2476500"/>
            <a:ext cx="3519170" cy="681990"/>
          </a:xfrm>
          <a:prstGeom prst="rect">
            <a:avLst/>
          </a:prstGeom>
        </p:spPr>
        <p:txBody>
          <a:bodyPr wrap="square">
            <a:spAutoFit/>
            <a:scene3d>
              <a:camera prst="orthographicFront"/>
              <a:lightRig rig="threePt" dir="t"/>
            </a:scene3d>
            <a:sp3d contourW="12700"/>
          </a:bodyPr>
          <a:lstStyle/>
          <a:p>
            <a:pPr>
              <a:lnSpc>
                <a:spcPct val="120000"/>
              </a:lnSpc>
            </a:pPr>
            <a:r>
              <a:rPr lang="en-US" altLang="zh-CN" sz="32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微软雅黑" panose="020B0503020204020204" charset="-122"/>
              </a:rPr>
              <a:t>1. </a:t>
            </a:r>
            <a:r>
              <a:rPr lang="zh-CN" altLang="en-US" sz="32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微软雅黑" panose="020B0503020204020204" charset="-122"/>
              </a:rPr>
              <a:t>请输入标题文字</a:t>
            </a:r>
            <a:endParaRPr lang="zh-CN" altLang="en-US" sz="32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微软雅黑" panose="020B0503020204020204" charset="-122"/>
            </a:endParaRPr>
          </a:p>
        </p:txBody>
      </p:sp>
      <p:sp>
        <p:nvSpPr>
          <p:cNvPr id="42" name="文本框 7"/>
          <p:cNvSpPr txBox="1"/>
          <p:nvPr/>
        </p:nvSpPr>
        <p:spPr>
          <a:xfrm>
            <a:off x="2954629" y="3113262"/>
            <a:ext cx="3064110" cy="44319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tx1">
                    <a:lumMod val="50000"/>
                    <a:lumOff val="50000"/>
                  </a:schemeClr>
                </a:solidFill>
                <a:latin typeface="思源黑体 CN Medium" panose="020B0600000000000000" pitchFamily="34" charset="-122"/>
                <a:ea typeface="思源黑体 CN Medium" panose="020B0600000000000000" pitchFamily="34" charset="-122"/>
                <a:sym typeface="微软雅黑" panose="020B0503020204020204" charset="-122"/>
              </a:rPr>
              <a:t>The user can demonstrate on a projector or computer, or print the presentation</a:t>
            </a:r>
            <a:endParaRPr lang="en-US" altLang="zh-CN" sz="1000" dirty="0">
              <a:solidFill>
                <a:schemeClr val="tx1">
                  <a:lumMod val="50000"/>
                  <a:lumOff val="50000"/>
                </a:schemeClr>
              </a:solidFill>
              <a:latin typeface="思源黑体 CN Medium" panose="020B0600000000000000" pitchFamily="34" charset="-122"/>
              <a:ea typeface="思源黑体 CN Medium" panose="020B0600000000000000" pitchFamily="34" charset="-122"/>
              <a:sym typeface="微软雅黑" panose="020B0503020204020204" charset="-122"/>
            </a:endParaRPr>
          </a:p>
        </p:txBody>
      </p:sp>
      <p:sp>
        <p:nvSpPr>
          <p:cNvPr id="43" name="矩形 42"/>
          <p:cNvSpPr/>
          <p:nvPr/>
        </p:nvSpPr>
        <p:spPr>
          <a:xfrm>
            <a:off x="2499360" y="4211955"/>
            <a:ext cx="3551555" cy="681990"/>
          </a:xfrm>
          <a:prstGeom prst="rect">
            <a:avLst/>
          </a:prstGeom>
        </p:spPr>
        <p:txBody>
          <a:bodyPr wrap="square">
            <a:spAutoFit/>
            <a:scene3d>
              <a:camera prst="orthographicFront"/>
              <a:lightRig rig="threePt" dir="t"/>
            </a:scene3d>
            <a:sp3d contourW="12700"/>
          </a:bodyPr>
          <a:lstStyle/>
          <a:p>
            <a:pPr>
              <a:lnSpc>
                <a:spcPct val="120000"/>
              </a:lnSpc>
            </a:pPr>
            <a:r>
              <a:rPr lang="en-US" altLang="zh-CN" sz="32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微软雅黑" panose="020B0503020204020204" charset="-122"/>
              </a:rPr>
              <a:t>3. </a:t>
            </a:r>
            <a:r>
              <a:rPr lang="zh-CN" altLang="en-US" sz="32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微软雅黑" panose="020B0503020204020204" charset="-122"/>
              </a:rPr>
              <a:t>请输入标题文字</a:t>
            </a:r>
            <a:endParaRPr lang="zh-CN" altLang="en-US" sz="32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微软雅黑" panose="020B0503020204020204" charset="-122"/>
            </a:endParaRPr>
          </a:p>
        </p:txBody>
      </p:sp>
      <p:sp>
        <p:nvSpPr>
          <p:cNvPr id="44" name="文本框 10"/>
          <p:cNvSpPr txBox="1"/>
          <p:nvPr/>
        </p:nvSpPr>
        <p:spPr>
          <a:xfrm>
            <a:off x="2954629" y="4848988"/>
            <a:ext cx="3064110" cy="44319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tx1">
                    <a:lumMod val="50000"/>
                    <a:lumOff val="50000"/>
                  </a:schemeClr>
                </a:solidFill>
                <a:latin typeface="思源黑体 CN Medium" panose="020B0600000000000000" pitchFamily="34" charset="-122"/>
                <a:ea typeface="思源黑体 CN Medium" panose="020B0600000000000000" pitchFamily="34" charset="-122"/>
                <a:sym typeface="微软雅黑" panose="020B0503020204020204" charset="-122"/>
              </a:rPr>
              <a:t>The user can demonstrate on a projector or computer, or print the presentation</a:t>
            </a:r>
            <a:endParaRPr lang="en-US" altLang="zh-CN" sz="1000" dirty="0">
              <a:solidFill>
                <a:schemeClr val="tx1">
                  <a:lumMod val="50000"/>
                  <a:lumOff val="50000"/>
                </a:schemeClr>
              </a:solidFill>
              <a:latin typeface="思源黑体 CN Medium" panose="020B0600000000000000" pitchFamily="34" charset="-122"/>
              <a:ea typeface="思源黑体 CN Medium" panose="020B0600000000000000" pitchFamily="34" charset="-122"/>
              <a:sym typeface="微软雅黑" panose="020B0503020204020204" charset="-122"/>
            </a:endParaRPr>
          </a:p>
        </p:txBody>
      </p:sp>
      <p:sp>
        <p:nvSpPr>
          <p:cNvPr id="45" name="矩形 44"/>
          <p:cNvSpPr/>
          <p:nvPr/>
        </p:nvSpPr>
        <p:spPr>
          <a:xfrm>
            <a:off x="6269990" y="2476500"/>
            <a:ext cx="3551555" cy="681990"/>
          </a:xfrm>
          <a:prstGeom prst="rect">
            <a:avLst/>
          </a:prstGeom>
        </p:spPr>
        <p:txBody>
          <a:bodyPr wrap="square">
            <a:spAutoFit/>
            <a:scene3d>
              <a:camera prst="orthographicFront"/>
              <a:lightRig rig="threePt" dir="t"/>
            </a:scene3d>
            <a:sp3d contourW="12700"/>
          </a:bodyPr>
          <a:lstStyle/>
          <a:p>
            <a:pPr>
              <a:lnSpc>
                <a:spcPct val="120000"/>
              </a:lnSpc>
            </a:pPr>
            <a:r>
              <a:rPr lang="en-US" altLang="zh-CN" sz="32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微软雅黑" panose="020B0503020204020204" charset="-122"/>
              </a:rPr>
              <a:t>2. </a:t>
            </a:r>
            <a:r>
              <a:rPr lang="zh-CN" altLang="en-US" sz="32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微软雅黑" panose="020B0503020204020204" charset="-122"/>
              </a:rPr>
              <a:t>请输入标题文字</a:t>
            </a:r>
            <a:endParaRPr lang="zh-CN" altLang="en-US" sz="32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微软雅黑" panose="020B0503020204020204" charset="-122"/>
            </a:endParaRPr>
          </a:p>
        </p:txBody>
      </p:sp>
      <p:sp>
        <p:nvSpPr>
          <p:cNvPr id="46" name="文本框 13"/>
          <p:cNvSpPr txBox="1"/>
          <p:nvPr/>
        </p:nvSpPr>
        <p:spPr>
          <a:xfrm>
            <a:off x="6725801" y="3113262"/>
            <a:ext cx="3064110" cy="44319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tx1">
                    <a:lumMod val="50000"/>
                    <a:lumOff val="50000"/>
                  </a:schemeClr>
                </a:solidFill>
                <a:latin typeface="思源黑体 CN Medium" panose="020B0600000000000000" pitchFamily="34" charset="-122"/>
                <a:ea typeface="思源黑体 CN Medium" panose="020B0600000000000000" pitchFamily="34" charset="-122"/>
                <a:sym typeface="微软雅黑" panose="020B0503020204020204" charset="-122"/>
              </a:rPr>
              <a:t>The user can demonstrate on a projector or computer, or print the presentation</a:t>
            </a:r>
            <a:endParaRPr lang="en-US" altLang="zh-CN" sz="1000" dirty="0">
              <a:solidFill>
                <a:schemeClr val="tx1">
                  <a:lumMod val="50000"/>
                  <a:lumOff val="50000"/>
                </a:schemeClr>
              </a:solidFill>
              <a:latin typeface="思源黑体 CN Medium" panose="020B0600000000000000" pitchFamily="34" charset="-122"/>
              <a:ea typeface="思源黑体 CN Medium" panose="020B0600000000000000" pitchFamily="34" charset="-122"/>
              <a:sym typeface="微软雅黑" panose="020B0503020204020204" charset="-122"/>
            </a:endParaRPr>
          </a:p>
        </p:txBody>
      </p:sp>
      <p:sp>
        <p:nvSpPr>
          <p:cNvPr id="47" name="矩形 46"/>
          <p:cNvSpPr/>
          <p:nvPr/>
        </p:nvSpPr>
        <p:spPr>
          <a:xfrm>
            <a:off x="6269990" y="4211955"/>
            <a:ext cx="3551555" cy="681990"/>
          </a:xfrm>
          <a:prstGeom prst="rect">
            <a:avLst/>
          </a:prstGeom>
        </p:spPr>
        <p:txBody>
          <a:bodyPr wrap="square">
            <a:spAutoFit/>
            <a:scene3d>
              <a:camera prst="orthographicFront"/>
              <a:lightRig rig="threePt" dir="t"/>
            </a:scene3d>
            <a:sp3d contourW="12700"/>
          </a:bodyPr>
          <a:lstStyle/>
          <a:p>
            <a:pPr>
              <a:lnSpc>
                <a:spcPct val="120000"/>
              </a:lnSpc>
            </a:pPr>
            <a:r>
              <a:rPr lang="en-US" altLang="zh-CN" sz="32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微软雅黑" panose="020B0503020204020204" charset="-122"/>
              </a:rPr>
              <a:t>4. </a:t>
            </a:r>
            <a:r>
              <a:rPr lang="zh-CN" altLang="en-US" sz="32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微软雅黑" panose="020B0503020204020204" charset="-122"/>
              </a:rPr>
              <a:t>请输入标题文字</a:t>
            </a:r>
            <a:endParaRPr lang="zh-CN" altLang="en-US" sz="3200" dirty="0">
              <a:solidFill>
                <a:schemeClr val="tx1">
                  <a:lumMod val="75000"/>
                  <a:lumOff val="25000"/>
                </a:schemeClr>
              </a:solidFill>
              <a:latin typeface="思源黑体 CN Medium" panose="020B0600000000000000" pitchFamily="34" charset="-122"/>
              <a:ea typeface="思源黑体 CN Medium" panose="020B0600000000000000" pitchFamily="34" charset="-122"/>
              <a:sym typeface="微软雅黑" panose="020B0503020204020204" charset="-122"/>
            </a:endParaRPr>
          </a:p>
        </p:txBody>
      </p:sp>
      <p:sp>
        <p:nvSpPr>
          <p:cNvPr id="48" name="文本框 16"/>
          <p:cNvSpPr txBox="1"/>
          <p:nvPr/>
        </p:nvSpPr>
        <p:spPr>
          <a:xfrm>
            <a:off x="6725801" y="4848988"/>
            <a:ext cx="3064110" cy="443198"/>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tx1">
                    <a:lumMod val="50000"/>
                    <a:lumOff val="50000"/>
                  </a:schemeClr>
                </a:solidFill>
                <a:latin typeface="思源黑体 CN Medium" panose="020B0600000000000000" pitchFamily="34" charset="-122"/>
                <a:ea typeface="思源黑体 CN Medium" panose="020B0600000000000000" pitchFamily="34" charset="-122"/>
                <a:sym typeface="微软雅黑" panose="020B0503020204020204" charset="-122"/>
              </a:rPr>
              <a:t>The user can demonstrate on a projector or computer, or print the presentation</a:t>
            </a:r>
            <a:endParaRPr lang="en-US" altLang="zh-CN" sz="1000" dirty="0">
              <a:solidFill>
                <a:schemeClr val="tx1">
                  <a:lumMod val="50000"/>
                  <a:lumOff val="50000"/>
                </a:schemeClr>
              </a:solidFill>
              <a:latin typeface="思源黑体 CN Medium" panose="020B0600000000000000" pitchFamily="34" charset="-122"/>
              <a:ea typeface="思源黑体 CN Medium" panose="020B0600000000000000" pitchFamily="34" charset="-122"/>
              <a:sym typeface="微软雅黑" panose="020B0503020204020204" charset="-122"/>
            </a:endParaRPr>
          </a:p>
        </p:txBody>
      </p:sp>
      <p:sp>
        <p:nvSpPr>
          <p:cNvPr id="49" name="矩形 17"/>
          <p:cNvSpPr>
            <a:spLocks noChangeArrowheads="1"/>
          </p:cNvSpPr>
          <p:nvPr/>
        </p:nvSpPr>
        <p:spPr bwMode="auto">
          <a:xfrm>
            <a:off x="2402090" y="585291"/>
            <a:ext cx="7387821" cy="113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6600" i="1" dirty="0">
                <a:ln w="28575">
                  <a:gradFill>
                    <a:gsLst>
                      <a:gs pos="34000">
                        <a:srgbClr val="C00000">
                          <a:alpha val="0"/>
                        </a:srgbClr>
                      </a:gs>
                      <a:gs pos="24000">
                        <a:srgbClr val="C00000"/>
                      </a:gs>
                    </a:gsLst>
                    <a:lin ang="5400000" scaled="1"/>
                  </a:gradFill>
                </a:ln>
                <a:noFill/>
                <a:latin typeface="思源黑体 CN Heavy" panose="020B0A00000000000000" pitchFamily="34" charset="-122"/>
                <a:ea typeface="思源黑体 CN Heavy" panose="020B0A00000000000000" pitchFamily="34" charset="-122"/>
                <a:sym typeface="微软雅黑" panose="020B0503020204020204" charset="-122"/>
              </a:rPr>
              <a:t>CONTENTS</a:t>
            </a:r>
            <a:endParaRPr lang="zh-CN" altLang="en-US" sz="6600" i="1" dirty="0">
              <a:ln w="28575">
                <a:gradFill>
                  <a:gsLst>
                    <a:gs pos="34000">
                      <a:srgbClr val="C00000">
                        <a:alpha val="0"/>
                      </a:srgbClr>
                    </a:gs>
                    <a:gs pos="24000">
                      <a:srgbClr val="C00000"/>
                    </a:gs>
                  </a:gsLst>
                  <a:lin ang="5400000" scaled="1"/>
                </a:gradFill>
              </a:ln>
              <a:noFill/>
              <a:latin typeface="思源黑体 CN Heavy" panose="020B0A00000000000000" pitchFamily="34" charset="-122"/>
              <a:ea typeface="思源黑体 CN Heavy" panose="020B0A00000000000000" pitchFamily="34" charset="-122"/>
              <a:sym typeface="微软雅黑" panose="020B0503020204020204" charset="-122"/>
            </a:endParaRPr>
          </a:p>
        </p:txBody>
      </p:sp>
      <p:sp>
        <p:nvSpPr>
          <p:cNvPr id="50" name="矩形 17"/>
          <p:cNvSpPr>
            <a:spLocks noChangeArrowheads="1"/>
          </p:cNvSpPr>
          <p:nvPr/>
        </p:nvSpPr>
        <p:spPr bwMode="auto">
          <a:xfrm>
            <a:off x="1792781" y="838542"/>
            <a:ext cx="8606439" cy="1138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6600" b="1" i="1" dirty="0">
                <a:solidFill>
                  <a:srgbClr val="C00000"/>
                </a:solidFill>
                <a:latin typeface="思源黑体 CN Heavy" panose="020B0A00000000000000" pitchFamily="34" charset="-122"/>
                <a:ea typeface="思源黑体 CN Heavy" panose="020B0A00000000000000" pitchFamily="34" charset="-122"/>
                <a:sym typeface="微软雅黑" panose="020B0503020204020204" charset="-122"/>
              </a:rPr>
              <a:t>CONTENTS</a:t>
            </a:r>
            <a:endParaRPr lang="zh-CN" altLang="en-US" sz="6600" b="1" i="1" dirty="0">
              <a:solidFill>
                <a:srgbClr val="C00000"/>
              </a:solidFill>
              <a:latin typeface="思源黑体 CN Heavy" panose="020B0A00000000000000" pitchFamily="34" charset="-122"/>
              <a:ea typeface="思源黑体 CN Heavy" panose="020B0A00000000000000" pitchFamily="34" charset="-122"/>
              <a:sym typeface="微软雅黑" panose="020B0503020204020204" charset="-122"/>
            </a:endParaRPr>
          </a:p>
        </p:txBody>
      </p:sp>
      <p:sp>
        <p:nvSpPr>
          <p:cNvPr id="51" name="椭圆 50"/>
          <p:cNvSpPr/>
          <p:nvPr/>
        </p:nvSpPr>
        <p:spPr>
          <a:xfrm>
            <a:off x="3552195" y="5956971"/>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52" name="椭圆 51"/>
          <p:cNvSpPr/>
          <p:nvPr/>
        </p:nvSpPr>
        <p:spPr>
          <a:xfrm>
            <a:off x="4410610" y="6019383"/>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53" name="椭圆 52"/>
          <p:cNvSpPr/>
          <p:nvPr/>
        </p:nvSpPr>
        <p:spPr>
          <a:xfrm>
            <a:off x="3304872" y="6337268"/>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54" name="椭圆 53"/>
          <p:cNvSpPr/>
          <p:nvPr/>
        </p:nvSpPr>
        <p:spPr>
          <a:xfrm>
            <a:off x="4068534" y="6479512"/>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55" name="椭圆 54"/>
          <p:cNvSpPr/>
          <p:nvPr/>
        </p:nvSpPr>
        <p:spPr>
          <a:xfrm>
            <a:off x="3894271" y="6716065"/>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par>
                          <p:cTn id="10" fill="hold">
                            <p:stCondLst>
                              <p:cond delay="500"/>
                            </p:stCondLst>
                            <p:childTnLst>
                              <p:par>
                                <p:cTn id="11" presetID="16" presetClass="entr" presetSubtype="37"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barn(outVertical)">
                                      <p:cBhvr>
                                        <p:cTn id="13" dur="500"/>
                                        <p:tgtEl>
                                          <p:spTgt spid="40"/>
                                        </p:tgtEl>
                                      </p:cBhvr>
                                    </p:animEffect>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p:tgtEl>
                                          <p:spTgt spid="41"/>
                                        </p:tgtEl>
                                        <p:attrNameLst>
                                          <p:attrName>ppt_x</p:attrName>
                                        </p:attrNameLst>
                                      </p:cBhvr>
                                      <p:tavLst>
                                        <p:tav tm="0">
                                          <p:val>
                                            <p:strVal val="#ppt_x-#ppt_w*1.125000"/>
                                          </p:val>
                                        </p:tav>
                                        <p:tav tm="100000">
                                          <p:val>
                                            <p:strVal val="#ppt_x"/>
                                          </p:val>
                                        </p:tav>
                                      </p:tavLst>
                                    </p:anim>
                                    <p:animEffect transition="in" filter="wipe(right)">
                                      <p:cBhvr>
                                        <p:cTn id="18" dur="500"/>
                                        <p:tgtEl>
                                          <p:spTgt spid="41"/>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500"/>
                                        <p:tgtEl>
                                          <p:spTgt spid="42"/>
                                        </p:tgtEl>
                                        <p:attrNameLst>
                                          <p:attrName>ppt_x</p:attrName>
                                        </p:attrNameLst>
                                      </p:cBhvr>
                                      <p:tavLst>
                                        <p:tav tm="0">
                                          <p:val>
                                            <p:strVal val="#ppt_x-#ppt_w*1.125000"/>
                                          </p:val>
                                        </p:tav>
                                        <p:tav tm="100000">
                                          <p:val>
                                            <p:strVal val="#ppt_x"/>
                                          </p:val>
                                        </p:tav>
                                      </p:tavLst>
                                    </p:anim>
                                    <p:animEffect transition="in" filter="wipe(right)">
                                      <p:cBhvr>
                                        <p:cTn id="22" dur="500"/>
                                        <p:tgtEl>
                                          <p:spTgt spid="42"/>
                                        </p:tgtEl>
                                      </p:cBhvr>
                                    </p:animEffect>
                                  </p:childTnLst>
                                </p:cTn>
                              </p:par>
                              <p:par>
                                <p:cTn id="23" presetID="12" presetClass="entr" presetSubtype="8"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p:tgtEl>
                                          <p:spTgt spid="43"/>
                                        </p:tgtEl>
                                        <p:attrNameLst>
                                          <p:attrName>ppt_x</p:attrName>
                                        </p:attrNameLst>
                                      </p:cBhvr>
                                      <p:tavLst>
                                        <p:tav tm="0">
                                          <p:val>
                                            <p:strVal val="#ppt_x-#ppt_w*1.125000"/>
                                          </p:val>
                                        </p:tav>
                                        <p:tav tm="100000">
                                          <p:val>
                                            <p:strVal val="#ppt_x"/>
                                          </p:val>
                                        </p:tav>
                                      </p:tavLst>
                                    </p:anim>
                                    <p:animEffect transition="in" filter="wipe(right)">
                                      <p:cBhvr>
                                        <p:cTn id="26" dur="500"/>
                                        <p:tgtEl>
                                          <p:spTgt spid="43"/>
                                        </p:tgtEl>
                                      </p:cBhvr>
                                    </p:animEffect>
                                  </p:childTnLst>
                                </p:cTn>
                              </p:par>
                              <p:par>
                                <p:cTn id="27" presetID="12" presetClass="entr" presetSubtype="8"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additive="base">
                                        <p:cTn id="29" dur="500"/>
                                        <p:tgtEl>
                                          <p:spTgt spid="44"/>
                                        </p:tgtEl>
                                        <p:attrNameLst>
                                          <p:attrName>ppt_x</p:attrName>
                                        </p:attrNameLst>
                                      </p:cBhvr>
                                      <p:tavLst>
                                        <p:tav tm="0">
                                          <p:val>
                                            <p:strVal val="#ppt_x-#ppt_w*1.125000"/>
                                          </p:val>
                                        </p:tav>
                                        <p:tav tm="100000">
                                          <p:val>
                                            <p:strVal val="#ppt_x"/>
                                          </p:val>
                                        </p:tav>
                                      </p:tavLst>
                                    </p:anim>
                                    <p:animEffect transition="in" filter="wipe(right)">
                                      <p:cBhvr>
                                        <p:cTn id="30" dur="500"/>
                                        <p:tgtEl>
                                          <p:spTgt spid="44"/>
                                        </p:tgtEl>
                                      </p:cBhvr>
                                    </p:animEffect>
                                  </p:childTnLst>
                                </p:cTn>
                              </p:par>
                              <p:par>
                                <p:cTn id="31" presetID="12" presetClass="entr" presetSubtype="8"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 calcmode="lin" valueType="num">
                                      <p:cBhvr additive="base">
                                        <p:cTn id="33" dur="500"/>
                                        <p:tgtEl>
                                          <p:spTgt spid="45"/>
                                        </p:tgtEl>
                                        <p:attrNameLst>
                                          <p:attrName>ppt_x</p:attrName>
                                        </p:attrNameLst>
                                      </p:cBhvr>
                                      <p:tavLst>
                                        <p:tav tm="0">
                                          <p:val>
                                            <p:strVal val="#ppt_x-#ppt_w*1.125000"/>
                                          </p:val>
                                        </p:tav>
                                        <p:tav tm="100000">
                                          <p:val>
                                            <p:strVal val="#ppt_x"/>
                                          </p:val>
                                        </p:tav>
                                      </p:tavLst>
                                    </p:anim>
                                    <p:animEffect transition="in" filter="wipe(right)">
                                      <p:cBhvr>
                                        <p:cTn id="34" dur="500"/>
                                        <p:tgtEl>
                                          <p:spTgt spid="45"/>
                                        </p:tgtEl>
                                      </p:cBhvr>
                                    </p:animEffect>
                                  </p:childTnLst>
                                </p:cTn>
                              </p:par>
                              <p:par>
                                <p:cTn id="35" presetID="12" presetClass="entr" presetSubtype="8"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p:tgtEl>
                                          <p:spTgt spid="46"/>
                                        </p:tgtEl>
                                        <p:attrNameLst>
                                          <p:attrName>ppt_x</p:attrName>
                                        </p:attrNameLst>
                                      </p:cBhvr>
                                      <p:tavLst>
                                        <p:tav tm="0">
                                          <p:val>
                                            <p:strVal val="#ppt_x-#ppt_w*1.125000"/>
                                          </p:val>
                                        </p:tav>
                                        <p:tav tm="100000">
                                          <p:val>
                                            <p:strVal val="#ppt_x"/>
                                          </p:val>
                                        </p:tav>
                                      </p:tavLst>
                                    </p:anim>
                                    <p:animEffect transition="in" filter="wipe(right)">
                                      <p:cBhvr>
                                        <p:cTn id="38" dur="500"/>
                                        <p:tgtEl>
                                          <p:spTgt spid="46"/>
                                        </p:tgtEl>
                                      </p:cBhvr>
                                    </p:animEffect>
                                  </p:childTnLst>
                                </p:cTn>
                              </p:par>
                              <p:par>
                                <p:cTn id="39" presetID="12" presetClass="entr" presetSubtype="8"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anim calcmode="lin" valueType="num">
                                      <p:cBhvr additive="base">
                                        <p:cTn id="41" dur="500"/>
                                        <p:tgtEl>
                                          <p:spTgt spid="47"/>
                                        </p:tgtEl>
                                        <p:attrNameLst>
                                          <p:attrName>ppt_x</p:attrName>
                                        </p:attrNameLst>
                                      </p:cBhvr>
                                      <p:tavLst>
                                        <p:tav tm="0">
                                          <p:val>
                                            <p:strVal val="#ppt_x-#ppt_w*1.125000"/>
                                          </p:val>
                                        </p:tav>
                                        <p:tav tm="100000">
                                          <p:val>
                                            <p:strVal val="#ppt_x"/>
                                          </p:val>
                                        </p:tav>
                                      </p:tavLst>
                                    </p:anim>
                                    <p:animEffect transition="in" filter="wipe(right)">
                                      <p:cBhvr>
                                        <p:cTn id="42" dur="500"/>
                                        <p:tgtEl>
                                          <p:spTgt spid="47"/>
                                        </p:tgtEl>
                                      </p:cBhvr>
                                    </p:animEffect>
                                  </p:childTnLst>
                                </p:cTn>
                              </p:par>
                              <p:par>
                                <p:cTn id="43" presetID="12" presetClass="entr" presetSubtype="8"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anim calcmode="lin" valueType="num">
                                      <p:cBhvr additive="base">
                                        <p:cTn id="45" dur="500"/>
                                        <p:tgtEl>
                                          <p:spTgt spid="48"/>
                                        </p:tgtEl>
                                        <p:attrNameLst>
                                          <p:attrName>ppt_x</p:attrName>
                                        </p:attrNameLst>
                                      </p:cBhvr>
                                      <p:tavLst>
                                        <p:tav tm="0">
                                          <p:val>
                                            <p:strVal val="#ppt_x-#ppt_w*1.125000"/>
                                          </p:val>
                                        </p:tav>
                                        <p:tav tm="100000">
                                          <p:val>
                                            <p:strVal val="#ppt_x"/>
                                          </p:val>
                                        </p:tav>
                                      </p:tavLst>
                                    </p:anim>
                                    <p:animEffect transition="in" filter="wipe(right)">
                                      <p:cBhvr>
                                        <p:cTn id="46" dur="500"/>
                                        <p:tgtEl>
                                          <p:spTgt spid="48"/>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P spid="47" grpId="0"/>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Users\Administrator\Desktop\ppt-占位图长方形（红）.jpgppt-占位图长方形（红）"/>
          <p:cNvPicPr>
            <a:picLocks noChangeAspect="1"/>
          </p:cNvPicPr>
          <p:nvPr/>
        </p:nvPicPr>
        <p:blipFill>
          <a:blip r:embed="rId1"/>
          <a:srcRect/>
          <a:stretch>
            <a:fillRect/>
          </a:stretch>
        </p:blipFill>
        <p:spPr>
          <a:xfrm>
            <a:off x="1015365" y="1983105"/>
            <a:ext cx="4772660" cy="3579495"/>
          </a:xfrm>
          <a:prstGeom prst="rect">
            <a:avLst/>
          </a:prstGeom>
        </p:spPr>
      </p:pic>
      <p:sp>
        <p:nvSpPr>
          <p:cNvPr id="7" name="TextBox 7"/>
          <p:cNvSpPr txBox="1">
            <a:spLocks noChangeArrowheads="1"/>
          </p:cNvSpPr>
          <p:nvPr/>
        </p:nvSpPr>
        <p:spPr bwMode="auto">
          <a:xfrm>
            <a:off x="6964164" y="2749205"/>
            <a:ext cx="10636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Open Sans" panose="020B0606030504020204" charset="0"/>
              </a:defRPr>
            </a:lvl1pPr>
            <a:lvl2pPr marL="742950" indent="-285750">
              <a:defRPr>
                <a:solidFill>
                  <a:schemeClr val="tx1"/>
                </a:solidFill>
                <a:latin typeface="Open Sans" panose="020B0606030504020204" charset="0"/>
              </a:defRPr>
            </a:lvl2pPr>
            <a:lvl3pPr marL="1143000" indent="-228600">
              <a:defRPr>
                <a:solidFill>
                  <a:schemeClr val="tx1"/>
                </a:solidFill>
                <a:latin typeface="Open Sans" panose="020B0606030504020204" charset="0"/>
              </a:defRPr>
            </a:lvl3pPr>
            <a:lvl4pPr marL="1600200" indent="-228600">
              <a:defRPr>
                <a:solidFill>
                  <a:schemeClr val="tx1"/>
                </a:solidFill>
                <a:latin typeface="Open Sans" panose="020B0606030504020204" charset="0"/>
              </a:defRPr>
            </a:lvl4pPr>
            <a:lvl5pPr marL="2057400" indent="-228600">
              <a:defRPr>
                <a:solidFill>
                  <a:schemeClr val="tx1"/>
                </a:solidFill>
                <a:latin typeface="Open Sans" panose="020B0606030504020204" charset="0"/>
              </a:defRPr>
            </a:lvl5pPr>
            <a:lvl6pPr marL="2514600" indent="-228600" defTabSz="913130" fontAlgn="base">
              <a:spcBef>
                <a:spcPct val="0"/>
              </a:spcBef>
              <a:spcAft>
                <a:spcPct val="0"/>
              </a:spcAft>
              <a:defRPr>
                <a:solidFill>
                  <a:schemeClr val="tx1"/>
                </a:solidFill>
                <a:latin typeface="Open Sans" panose="020B0606030504020204" charset="0"/>
              </a:defRPr>
            </a:lvl6pPr>
            <a:lvl7pPr marL="2971800" indent="-228600" defTabSz="913130" fontAlgn="base">
              <a:spcBef>
                <a:spcPct val="0"/>
              </a:spcBef>
              <a:spcAft>
                <a:spcPct val="0"/>
              </a:spcAft>
              <a:defRPr>
                <a:solidFill>
                  <a:schemeClr val="tx1"/>
                </a:solidFill>
                <a:latin typeface="Open Sans" panose="020B0606030504020204" charset="0"/>
              </a:defRPr>
            </a:lvl7pPr>
            <a:lvl8pPr marL="3429000" indent="-228600" defTabSz="913130" fontAlgn="base">
              <a:spcBef>
                <a:spcPct val="0"/>
              </a:spcBef>
              <a:spcAft>
                <a:spcPct val="0"/>
              </a:spcAft>
              <a:defRPr>
                <a:solidFill>
                  <a:schemeClr val="tx1"/>
                </a:solidFill>
                <a:latin typeface="Open Sans" panose="020B0606030504020204" charset="0"/>
              </a:defRPr>
            </a:lvl8pPr>
            <a:lvl9pPr marL="3886200" indent="-228600" defTabSz="913130" fontAlgn="base">
              <a:spcBef>
                <a:spcPct val="0"/>
              </a:spcBef>
              <a:spcAft>
                <a:spcPct val="0"/>
              </a:spcAft>
              <a:defRPr>
                <a:solidFill>
                  <a:schemeClr val="tx1"/>
                </a:solidFill>
                <a:latin typeface="Open Sans" panose="020B0606030504020204" charset="0"/>
              </a:defRPr>
            </a:lvl9pPr>
          </a:lstStyle>
          <a:p>
            <a:pPr marL="0" marR="0" lvl="0" indent="0" algn="l" defTabSz="91313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rPr>
              <a:t>Service #2</a:t>
            </a:r>
            <a:endParaRPr kumimoji="0" lang="en-US" altLang="zh-CN" sz="1600" b="1"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endParaRPr>
          </a:p>
        </p:txBody>
      </p:sp>
      <p:sp>
        <p:nvSpPr>
          <p:cNvPr id="8" name="TextBox 8"/>
          <p:cNvSpPr txBox="1"/>
          <p:nvPr/>
        </p:nvSpPr>
        <p:spPr>
          <a:xfrm>
            <a:off x="6963709" y="3171701"/>
            <a:ext cx="1794778" cy="830997"/>
          </a:xfrm>
          <a:prstGeom prst="rect">
            <a:avLst/>
          </a:prstGeom>
          <a:noFill/>
        </p:spPr>
        <p:txBody>
          <a:bodyPr lIns="0" rIns="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sz="1000" b="0" i="0" u="none" strike="noStrike" kern="1200" cap="none" spc="0" normalizeH="0" baseline="0" noProof="0" dirty="0">
                <a:ln>
                  <a:noFill/>
                </a:ln>
                <a:solidFill>
                  <a:srgbClr val="000000">
                    <a:alpha val="70000"/>
                  </a:srgbClr>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A peep at some distant orb has power to raise and purify our thoughts like a strain of sacred music.</a:t>
            </a:r>
            <a:endParaRPr kumimoji="0" lang="en-US" sz="1000" b="0" i="0" u="none" strike="noStrike" kern="1200" cap="none" spc="0" normalizeH="0" baseline="0" noProof="0" dirty="0">
              <a:ln>
                <a:noFill/>
              </a:ln>
              <a:solidFill>
                <a:srgbClr val="000000">
                  <a:alpha val="70000"/>
                </a:srgbClr>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9" name="TextBox 9"/>
          <p:cNvSpPr txBox="1">
            <a:spLocks noChangeArrowheads="1"/>
          </p:cNvSpPr>
          <p:nvPr/>
        </p:nvSpPr>
        <p:spPr bwMode="auto">
          <a:xfrm>
            <a:off x="6964164" y="4309718"/>
            <a:ext cx="10636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Open Sans" panose="020B0606030504020204" charset="0"/>
              </a:defRPr>
            </a:lvl1pPr>
            <a:lvl2pPr marL="742950" indent="-285750">
              <a:defRPr>
                <a:solidFill>
                  <a:schemeClr val="tx1"/>
                </a:solidFill>
                <a:latin typeface="Open Sans" panose="020B0606030504020204" charset="0"/>
              </a:defRPr>
            </a:lvl2pPr>
            <a:lvl3pPr marL="1143000" indent="-228600">
              <a:defRPr>
                <a:solidFill>
                  <a:schemeClr val="tx1"/>
                </a:solidFill>
                <a:latin typeface="Open Sans" panose="020B0606030504020204" charset="0"/>
              </a:defRPr>
            </a:lvl3pPr>
            <a:lvl4pPr marL="1600200" indent="-228600">
              <a:defRPr>
                <a:solidFill>
                  <a:schemeClr val="tx1"/>
                </a:solidFill>
                <a:latin typeface="Open Sans" panose="020B0606030504020204" charset="0"/>
              </a:defRPr>
            </a:lvl4pPr>
            <a:lvl5pPr marL="2057400" indent="-228600">
              <a:defRPr>
                <a:solidFill>
                  <a:schemeClr val="tx1"/>
                </a:solidFill>
                <a:latin typeface="Open Sans" panose="020B0606030504020204" charset="0"/>
              </a:defRPr>
            </a:lvl5pPr>
            <a:lvl6pPr marL="2514600" indent="-228600" defTabSz="913130" fontAlgn="base">
              <a:spcBef>
                <a:spcPct val="0"/>
              </a:spcBef>
              <a:spcAft>
                <a:spcPct val="0"/>
              </a:spcAft>
              <a:defRPr>
                <a:solidFill>
                  <a:schemeClr val="tx1"/>
                </a:solidFill>
                <a:latin typeface="Open Sans" panose="020B0606030504020204" charset="0"/>
              </a:defRPr>
            </a:lvl6pPr>
            <a:lvl7pPr marL="2971800" indent="-228600" defTabSz="913130" fontAlgn="base">
              <a:spcBef>
                <a:spcPct val="0"/>
              </a:spcBef>
              <a:spcAft>
                <a:spcPct val="0"/>
              </a:spcAft>
              <a:defRPr>
                <a:solidFill>
                  <a:schemeClr val="tx1"/>
                </a:solidFill>
                <a:latin typeface="Open Sans" panose="020B0606030504020204" charset="0"/>
              </a:defRPr>
            </a:lvl7pPr>
            <a:lvl8pPr marL="3429000" indent="-228600" defTabSz="913130" fontAlgn="base">
              <a:spcBef>
                <a:spcPct val="0"/>
              </a:spcBef>
              <a:spcAft>
                <a:spcPct val="0"/>
              </a:spcAft>
              <a:defRPr>
                <a:solidFill>
                  <a:schemeClr val="tx1"/>
                </a:solidFill>
                <a:latin typeface="Open Sans" panose="020B0606030504020204" charset="0"/>
              </a:defRPr>
            </a:lvl8pPr>
            <a:lvl9pPr marL="3886200" indent="-228600" defTabSz="913130" fontAlgn="base">
              <a:spcBef>
                <a:spcPct val="0"/>
              </a:spcBef>
              <a:spcAft>
                <a:spcPct val="0"/>
              </a:spcAft>
              <a:defRPr>
                <a:solidFill>
                  <a:schemeClr val="tx1"/>
                </a:solidFill>
                <a:latin typeface="Open Sans" panose="020B0606030504020204" charset="0"/>
              </a:defRPr>
            </a:lvl9pPr>
          </a:lstStyle>
          <a:p>
            <a:pPr marL="0" marR="0" lvl="0" indent="0" algn="l" defTabSz="91313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rPr>
              <a:t>Service #2</a:t>
            </a:r>
            <a:endParaRPr kumimoji="0" lang="en-US" altLang="zh-CN" sz="1600" b="1"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endParaRPr>
          </a:p>
        </p:txBody>
      </p:sp>
      <p:sp>
        <p:nvSpPr>
          <p:cNvPr id="10" name="TextBox 10"/>
          <p:cNvSpPr txBox="1"/>
          <p:nvPr/>
        </p:nvSpPr>
        <p:spPr>
          <a:xfrm>
            <a:off x="6963709" y="4731340"/>
            <a:ext cx="1794778" cy="830997"/>
          </a:xfrm>
          <a:prstGeom prst="rect">
            <a:avLst/>
          </a:prstGeom>
          <a:noFill/>
        </p:spPr>
        <p:txBody>
          <a:bodyPr lIns="0" rIns="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sz="1000" b="0" i="0" u="none" strike="noStrike" kern="1200" cap="none" spc="0" normalizeH="0" baseline="0" noProof="0" dirty="0">
                <a:ln>
                  <a:noFill/>
                </a:ln>
                <a:solidFill>
                  <a:srgbClr val="000000">
                    <a:alpha val="70000"/>
                  </a:srgbClr>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A peep at some distant orb has power to raise and purify our thoughts like a strain of sacred music.</a:t>
            </a:r>
            <a:endParaRPr kumimoji="0" lang="en-US" sz="1000" b="0" i="0" u="none" strike="noStrike" kern="1200" cap="none" spc="0" normalizeH="0" baseline="0" noProof="0" dirty="0">
              <a:ln>
                <a:noFill/>
              </a:ln>
              <a:solidFill>
                <a:srgbClr val="000000">
                  <a:alpha val="70000"/>
                </a:srgbClr>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1" name="TextBox 11"/>
          <p:cNvSpPr txBox="1">
            <a:spLocks noChangeArrowheads="1"/>
          </p:cNvSpPr>
          <p:nvPr/>
        </p:nvSpPr>
        <p:spPr bwMode="auto">
          <a:xfrm>
            <a:off x="9747045" y="2749205"/>
            <a:ext cx="10636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Open Sans" panose="020B0606030504020204" charset="0"/>
              </a:defRPr>
            </a:lvl1pPr>
            <a:lvl2pPr marL="742950" indent="-285750">
              <a:defRPr>
                <a:solidFill>
                  <a:schemeClr val="tx1"/>
                </a:solidFill>
                <a:latin typeface="Open Sans" panose="020B0606030504020204" charset="0"/>
              </a:defRPr>
            </a:lvl2pPr>
            <a:lvl3pPr marL="1143000" indent="-228600">
              <a:defRPr>
                <a:solidFill>
                  <a:schemeClr val="tx1"/>
                </a:solidFill>
                <a:latin typeface="Open Sans" panose="020B0606030504020204" charset="0"/>
              </a:defRPr>
            </a:lvl3pPr>
            <a:lvl4pPr marL="1600200" indent="-228600">
              <a:defRPr>
                <a:solidFill>
                  <a:schemeClr val="tx1"/>
                </a:solidFill>
                <a:latin typeface="Open Sans" panose="020B0606030504020204" charset="0"/>
              </a:defRPr>
            </a:lvl4pPr>
            <a:lvl5pPr marL="2057400" indent="-228600">
              <a:defRPr>
                <a:solidFill>
                  <a:schemeClr val="tx1"/>
                </a:solidFill>
                <a:latin typeface="Open Sans" panose="020B0606030504020204" charset="0"/>
              </a:defRPr>
            </a:lvl5pPr>
            <a:lvl6pPr marL="2514600" indent="-228600" defTabSz="913130" fontAlgn="base">
              <a:spcBef>
                <a:spcPct val="0"/>
              </a:spcBef>
              <a:spcAft>
                <a:spcPct val="0"/>
              </a:spcAft>
              <a:defRPr>
                <a:solidFill>
                  <a:schemeClr val="tx1"/>
                </a:solidFill>
                <a:latin typeface="Open Sans" panose="020B0606030504020204" charset="0"/>
              </a:defRPr>
            </a:lvl6pPr>
            <a:lvl7pPr marL="2971800" indent="-228600" defTabSz="913130" fontAlgn="base">
              <a:spcBef>
                <a:spcPct val="0"/>
              </a:spcBef>
              <a:spcAft>
                <a:spcPct val="0"/>
              </a:spcAft>
              <a:defRPr>
                <a:solidFill>
                  <a:schemeClr val="tx1"/>
                </a:solidFill>
                <a:latin typeface="Open Sans" panose="020B0606030504020204" charset="0"/>
              </a:defRPr>
            </a:lvl7pPr>
            <a:lvl8pPr marL="3429000" indent="-228600" defTabSz="913130" fontAlgn="base">
              <a:spcBef>
                <a:spcPct val="0"/>
              </a:spcBef>
              <a:spcAft>
                <a:spcPct val="0"/>
              </a:spcAft>
              <a:defRPr>
                <a:solidFill>
                  <a:schemeClr val="tx1"/>
                </a:solidFill>
                <a:latin typeface="Open Sans" panose="020B0606030504020204" charset="0"/>
              </a:defRPr>
            </a:lvl8pPr>
            <a:lvl9pPr marL="3886200" indent="-228600" defTabSz="913130" fontAlgn="base">
              <a:spcBef>
                <a:spcPct val="0"/>
              </a:spcBef>
              <a:spcAft>
                <a:spcPct val="0"/>
              </a:spcAft>
              <a:defRPr>
                <a:solidFill>
                  <a:schemeClr val="tx1"/>
                </a:solidFill>
                <a:latin typeface="Open Sans" panose="020B0606030504020204" charset="0"/>
              </a:defRPr>
            </a:lvl9pPr>
          </a:lstStyle>
          <a:p>
            <a:pPr marL="0" marR="0" lvl="0" indent="0" algn="l" defTabSz="91313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rPr>
              <a:t>Service #2</a:t>
            </a:r>
            <a:endParaRPr kumimoji="0" lang="en-US" altLang="zh-CN" sz="1600" b="1"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endParaRPr>
          </a:p>
        </p:txBody>
      </p:sp>
      <p:sp>
        <p:nvSpPr>
          <p:cNvPr id="12" name="TextBox 12"/>
          <p:cNvSpPr txBox="1"/>
          <p:nvPr/>
        </p:nvSpPr>
        <p:spPr>
          <a:xfrm>
            <a:off x="9746917" y="3171701"/>
            <a:ext cx="1794778" cy="830997"/>
          </a:xfrm>
          <a:prstGeom prst="rect">
            <a:avLst/>
          </a:prstGeom>
          <a:noFill/>
        </p:spPr>
        <p:txBody>
          <a:bodyPr lIns="0" rIns="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sz="1000" b="0" i="0" u="none" strike="noStrike" kern="1200" cap="none" spc="0" normalizeH="0" baseline="0" noProof="0" dirty="0">
                <a:ln>
                  <a:noFill/>
                </a:ln>
                <a:solidFill>
                  <a:srgbClr val="000000">
                    <a:alpha val="70000"/>
                  </a:srgbClr>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A peep at some distant orb has power to raise and purify our thoughts like a strain of sacred music.</a:t>
            </a:r>
            <a:endParaRPr kumimoji="0" lang="en-US" sz="1000" b="0" i="0" u="none" strike="noStrike" kern="1200" cap="none" spc="0" normalizeH="0" baseline="0" noProof="0" dirty="0">
              <a:ln>
                <a:noFill/>
              </a:ln>
              <a:solidFill>
                <a:srgbClr val="000000">
                  <a:alpha val="70000"/>
                </a:srgbClr>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3" name="TextBox 13"/>
          <p:cNvSpPr txBox="1">
            <a:spLocks noChangeArrowheads="1"/>
          </p:cNvSpPr>
          <p:nvPr/>
        </p:nvSpPr>
        <p:spPr bwMode="auto">
          <a:xfrm>
            <a:off x="9747045" y="4309718"/>
            <a:ext cx="10636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Open Sans" panose="020B0606030504020204" charset="0"/>
              </a:defRPr>
            </a:lvl1pPr>
            <a:lvl2pPr marL="742950" indent="-285750">
              <a:defRPr>
                <a:solidFill>
                  <a:schemeClr val="tx1"/>
                </a:solidFill>
                <a:latin typeface="Open Sans" panose="020B0606030504020204" charset="0"/>
              </a:defRPr>
            </a:lvl2pPr>
            <a:lvl3pPr marL="1143000" indent="-228600">
              <a:defRPr>
                <a:solidFill>
                  <a:schemeClr val="tx1"/>
                </a:solidFill>
                <a:latin typeface="Open Sans" panose="020B0606030504020204" charset="0"/>
              </a:defRPr>
            </a:lvl3pPr>
            <a:lvl4pPr marL="1600200" indent="-228600">
              <a:defRPr>
                <a:solidFill>
                  <a:schemeClr val="tx1"/>
                </a:solidFill>
                <a:latin typeface="Open Sans" panose="020B0606030504020204" charset="0"/>
              </a:defRPr>
            </a:lvl4pPr>
            <a:lvl5pPr marL="2057400" indent="-228600">
              <a:defRPr>
                <a:solidFill>
                  <a:schemeClr val="tx1"/>
                </a:solidFill>
                <a:latin typeface="Open Sans" panose="020B0606030504020204" charset="0"/>
              </a:defRPr>
            </a:lvl5pPr>
            <a:lvl6pPr marL="2514600" indent="-228600" defTabSz="913130" fontAlgn="base">
              <a:spcBef>
                <a:spcPct val="0"/>
              </a:spcBef>
              <a:spcAft>
                <a:spcPct val="0"/>
              </a:spcAft>
              <a:defRPr>
                <a:solidFill>
                  <a:schemeClr val="tx1"/>
                </a:solidFill>
                <a:latin typeface="Open Sans" panose="020B0606030504020204" charset="0"/>
              </a:defRPr>
            </a:lvl6pPr>
            <a:lvl7pPr marL="2971800" indent="-228600" defTabSz="913130" fontAlgn="base">
              <a:spcBef>
                <a:spcPct val="0"/>
              </a:spcBef>
              <a:spcAft>
                <a:spcPct val="0"/>
              </a:spcAft>
              <a:defRPr>
                <a:solidFill>
                  <a:schemeClr val="tx1"/>
                </a:solidFill>
                <a:latin typeface="Open Sans" panose="020B0606030504020204" charset="0"/>
              </a:defRPr>
            </a:lvl7pPr>
            <a:lvl8pPr marL="3429000" indent="-228600" defTabSz="913130" fontAlgn="base">
              <a:spcBef>
                <a:spcPct val="0"/>
              </a:spcBef>
              <a:spcAft>
                <a:spcPct val="0"/>
              </a:spcAft>
              <a:defRPr>
                <a:solidFill>
                  <a:schemeClr val="tx1"/>
                </a:solidFill>
                <a:latin typeface="Open Sans" panose="020B0606030504020204" charset="0"/>
              </a:defRPr>
            </a:lvl8pPr>
            <a:lvl9pPr marL="3886200" indent="-228600" defTabSz="913130" fontAlgn="base">
              <a:spcBef>
                <a:spcPct val="0"/>
              </a:spcBef>
              <a:spcAft>
                <a:spcPct val="0"/>
              </a:spcAft>
              <a:defRPr>
                <a:solidFill>
                  <a:schemeClr val="tx1"/>
                </a:solidFill>
                <a:latin typeface="Open Sans" panose="020B0606030504020204" charset="0"/>
              </a:defRPr>
            </a:lvl9pPr>
          </a:lstStyle>
          <a:p>
            <a:pPr marL="0" marR="0" lvl="0" indent="0" algn="l" defTabSz="91313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rPr>
              <a:t>Service #2</a:t>
            </a:r>
            <a:endParaRPr kumimoji="0" lang="en-US" altLang="zh-CN" sz="1600" b="1"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endParaRPr>
          </a:p>
        </p:txBody>
      </p:sp>
      <p:sp>
        <p:nvSpPr>
          <p:cNvPr id="14" name="TextBox 14"/>
          <p:cNvSpPr txBox="1"/>
          <p:nvPr/>
        </p:nvSpPr>
        <p:spPr>
          <a:xfrm>
            <a:off x="9746917" y="4731340"/>
            <a:ext cx="1794778" cy="830997"/>
          </a:xfrm>
          <a:prstGeom prst="rect">
            <a:avLst/>
          </a:prstGeom>
          <a:noFill/>
        </p:spPr>
        <p:txBody>
          <a:bodyPr lIns="0" rIns="0">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sz="1000" b="0" i="0" u="none" strike="noStrike" kern="1200" cap="none" spc="0" normalizeH="0" baseline="0" noProof="0" dirty="0">
                <a:ln>
                  <a:noFill/>
                </a:ln>
                <a:solidFill>
                  <a:srgbClr val="000000">
                    <a:alpha val="70000"/>
                  </a:srgbClr>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A peep at some distant orb has power to raise and purify our thoughts like a strain of sacred music.</a:t>
            </a:r>
            <a:endParaRPr kumimoji="0" lang="en-US" sz="1000" b="0" i="0" u="none" strike="noStrike" kern="1200" cap="none" spc="0" normalizeH="0" baseline="0" noProof="0" dirty="0">
              <a:ln>
                <a:noFill/>
              </a:ln>
              <a:solidFill>
                <a:srgbClr val="000000">
                  <a:alpha val="70000"/>
                </a:srgbClr>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5" name="Shape 3598"/>
          <p:cNvSpPr/>
          <p:nvPr/>
        </p:nvSpPr>
        <p:spPr bwMode="auto">
          <a:xfrm>
            <a:off x="6243439" y="2857155"/>
            <a:ext cx="450850" cy="452438"/>
          </a:xfrm>
          <a:custGeom>
            <a:avLst/>
            <a:gdLst>
              <a:gd name="T0" fmla="*/ 225939 w 21600"/>
              <a:gd name="T1" fmla="*/ 225939 h 21600"/>
              <a:gd name="T2" fmla="*/ 225939 w 21600"/>
              <a:gd name="T3" fmla="*/ 225939 h 21600"/>
              <a:gd name="T4" fmla="*/ 225939 w 21600"/>
              <a:gd name="T5" fmla="*/ 225939 h 21600"/>
              <a:gd name="T6" fmla="*/ 225939 w 21600"/>
              <a:gd name="T7" fmla="*/ 22593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dk2">
              <a:lumMod val="100000"/>
            </a:scheme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pPr marL="0" marR="0" lvl="0" indent="0" algn="l" defTabSz="91313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6" name="Shape 3599"/>
          <p:cNvSpPr/>
          <p:nvPr/>
        </p:nvSpPr>
        <p:spPr bwMode="auto">
          <a:xfrm>
            <a:off x="6243439" y="4412905"/>
            <a:ext cx="450850" cy="450850"/>
          </a:xfrm>
          <a:custGeom>
            <a:avLst/>
            <a:gdLst>
              <a:gd name="T0" fmla="*/ 225939 w 21600"/>
              <a:gd name="T1" fmla="*/ 225939 h 21600"/>
              <a:gd name="T2" fmla="*/ 225939 w 21600"/>
              <a:gd name="T3" fmla="*/ 225939 h 21600"/>
              <a:gd name="T4" fmla="*/ 225939 w 21600"/>
              <a:gd name="T5" fmla="*/ 225939 h 21600"/>
              <a:gd name="T6" fmla="*/ 225939 w 21600"/>
              <a:gd name="T7" fmla="*/ 22593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dk2">
              <a:lumMod val="100000"/>
            </a:scheme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pPr marL="0" marR="0" lvl="0" indent="0" algn="l" defTabSz="91313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7" name="Shape 3624"/>
          <p:cNvSpPr/>
          <p:nvPr/>
        </p:nvSpPr>
        <p:spPr bwMode="auto">
          <a:xfrm>
            <a:off x="9027907" y="2857155"/>
            <a:ext cx="452438" cy="452438"/>
          </a:xfrm>
          <a:custGeom>
            <a:avLst/>
            <a:gdLst>
              <a:gd name="T0" fmla="*/ 225939 w 21600"/>
              <a:gd name="T1" fmla="*/ 225939 h 21600"/>
              <a:gd name="T2" fmla="*/ 225939 w 21600"/>
              <a:gd name="T3" fmla="*/ 225939 h 21600"/>
              <a:gd name="T4" fmla="*/ 225939 w 21600"/>
              <a:gd name="T5" fmla="*/ 225939 h 21600"/>
              <a:gd name="T6" fmla="*/ 225939 w 21600"/>
              <a:gd name="T7" fmla="*/ 22593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chemeClr val="dk2">
              <a:lumMod val="100000"/>
            </a:scheme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pPr marL="0" marR="0" lvl="0" indent="0" algn="l" defTabSz="91313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8" name="Shape 3627"/>
          <p:cNvSpPr/>
          <p:nvPr/>
        </p:nvSpPr>
        <p:spPr bwMode="auto">
          <a:xfrm>
            <a:off x="9027907" y="4412905"/>
            <a:ext cx="450850" cy="409575"/>
          </a:xfrm>
          <a:custGeom>
            <a:avLst/>
            <a:gdLst>
              <a:gd name="T0" fmla="*/ 225939 w 21600"/>
              <a:gd name="T1" fmla="*/ 205399 h 21600"/>
              <a:gd name="T2" fmla="*/ 225939 w 21600"/>
              <a:gd name="T3" fmla="*/ 205399 h 21600"/>
              <a:gd name="T4" fmla="*/ 225939 w 21600"/>
              <a:gd name="T5" fmla="*/ 205399 h 21600"/>
              <a:gd name="T6" fmla="*/ 225939 w 21600"/>
              <a:gd name="T7" fmla="*/ 20539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dk2">
              <a:lumMod val="100000"/>
            </a:schemeClr>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8100" tIns="38100" rIns="38100" bIns="38100" anchor="ctr"/>
          <a:lstStyle/>
          <a:p>
            <a:pPr marL="0" marR="0" lvl="0" indent="0" algn="l" defTabSz="91313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9" name="文本框 18"/>
          <p:cNvSpPr txBox="1"/>
          <p:nvPr/>
        </p:nvSpPr>
        <p:spPr>
          <a:xfrm>
            <a:off x="7340087" y="1763864"/>
            <a:ext cx="3033273" cy="523220"/>
          </a:xfrm>
          <a:prstGeom prst="rect">
            <a:avLst/>
          </a:prstGeom>
          <a:noFill/>
        </p:spPr>
        <p:txBody>
          <a:bodyPr wrap="square" rtlCol="0">
            <a:spAutoFit/>
          </a:bodyPr>
          <a:lstStyle/>
          <a:p>
            <a:pPr algn="ctr"/>
            <a:r>
              <a:rPr lang="zh-CN" altLang="en-US" sz="2800" dirty="0">
                <a:solidFill>
                  <a:srgbClr val="000000"/>
                </a:solidFill>
                <a:latin typeface="思源黑体 CN Medium" panose="020B0600000000000000" pitchFamily="34" charset="-122"/>
                <a:ea typeface="思源黑体 CN Medium" panose="020B0600000000000000" pitchFamily="34" charset="-122"/>
                <a:sym typeface="思源宋体 CN Medium" panose="02020500000000000000" pitchFamily="18" charset="-122"/>
              </a:rPr>
              <a:t>添加标题文本</a:t>
            </a:r>
            <a:endParaRPr lang="zh-CN" altLang="en-US" sz="2800" dirty="0">
              <a:solidFill>
                <a:srgbClr val="000000"/>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grpSp>
        <p:nvGrpSpPr>
          <p:cNvPr id="25" name="Group 1_1"/>
          <p:cNvGrpSpPr/>
          <p:nvPr/>
        </p:nvGrpSpPr>
        <p:grpSpPr>
          <a:xfrm>
            <a:off x="-3388115" y="-3953034"/>
            <a:ext cx="6815335" cy="5162551"/>
            <a:chOff x="-3388115" y="-3953034"/>
            <a:chExt cx="6815335" cy="5162551"/>
          </a:xfrm>
        </p:grpSpPr>
        <p:grpSp>
          <p:nvGrpSpPr>
            <p:cNvPr id="26" name="组合 25"/>
            <p:cNvGrpSpPr/>
            <p:nvPr/>
          </p:nvGrpSpPr>
          <p:grpSpPr>
            <a:xfrm>
              <a:off x="-3388115" y="-3953034"/>
              <a:ext cx="5509195" cy="5162551"/>
              <a:chOff x="9432402" y="-3331242"/>
              <a:chExt cx="5509195" cy="5162551"/>
            </a:xfrm>
          </p:grpSpPr>
          <p:sp>
            <p:nvSpPr>
              <p:cNvPr id="29" name="椭圆 28"/>
              <p:cNvSpPr/>
              <p:nvPr/>
            </p:nvSpPr>
            <p:spPr>
              <a:xfrm>
                <a:off x="9679725" y="-3331242"/>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30" name="椭圆 29"/>
              <p:cNvSpPr/>
              <p:nvPr/>
            </p:nvSpPr>
            <p:spPr>
              <a:xfrm>
                <a:off x="10538140" y="-3268830"/>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31" name="椭圆 30"/>
              <p:cNvSpPr/>
              <p:nvPr/>
            </p:nvSpPr>
            <p:spPr>
              <a:xfrm>
                <a:off x="9432402" y="-2950945"/>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32" name="椭圆 31"/>
              <p:cNvSpPr/>
              <p:nvPr/>
            </p:nvSpPr>
            <p:spPr>
              <a:xfrm>
                <a:off x="10196064" y="-2808701"/>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33" name="椭圆 32"/>
              <p:cNvSpPr/>
              <p:nvPr/>
            </p:nvSpPr>
            <p:spPr>
              <a:xfrm>
                <a:off x="10021801" y="-2572148"/>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grpSp>
        <p:sp>
          <p:nvSpPr>
            <p:cNvPr id="27" name="文本框 4"/>
            <p:cNvSpPr txBox="1"/>
            <p:nvPr/>
          </p:nvSpPr>
          <p:spPr>
            <a:xfrm>
              <a:off x="885373" y="351333"/>
              <a:ext cx="2541847" cy="646331"/>
            </a:xfrm>
            <a:prstGeom prst="rect">
              <a:avLst/>
            </a:prstGeom>
            <a:noFill/>
          </p:spPr>
          <p:txBody>
            <a:bodyPr wrap="square" rtlCol="0">
              <a:spAutoFit/>
            </a:bodyPr>
            <a:lstStyle/>
            <a:p>
              <a:pPr lvl="0" algn="ctr">
                <a:defRPr/>
              </a:pPr>
              <a:r>
                <a:rPr lang="zh-CN" altLang="en-US" sz="3600" i="1" dirty="0">
                  <a:solidFill>
                    <a:srgbClr val="C00000"/>
                  </a:solid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rPr>
                <a:t>输入标题</a:t>
              </a:r>
              <a:endParaRPr lang="zh-CN" altLang="en-US" sz="3600" i="1" dirty="0">
                <a:solidFill>
                  <a:srgbClr val="C00000"/>
                </a:solid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endParaRPr>
            </a:p>
          </p:txBody>
        </p:sp>
        <p:sp>
          <p:nvSpPr>
            <p:cNvPr id="28" name="文本框 4"/>
            <p:cNvSpPr txBox="1"/>
            <p:nvPr/>
          </p:nvSpPr>
          <p:spPr>
            <a:xfrm>
              <a:off x="850156" y="468877"/>
              <a:ext cx="2541847" cy="646331"/>
            </a:xfrm>
            <a:prstGeom prst="rect">
              <a:avLst/>
            </a:prstGeom>
            <a:noFill/>
          </p:spPr>
          <p:txBody>
            <a:bodyPr wrap="square" rtlCol="0">
              <a:spAutoFit/>
            </a:bodyPr>
            <a:lstStyle/>
            <a:p>
              <a:pPr lvl="0" algn="ctr">
                <a:defRPr/>
              </a:pPr>
              <a:r>
                <a:rPr lang="zh-CN" altLang="en-US" sz="3600" i="1" dirty="0">
                  <a:ln w="19050">
                    <a:gradFill>
                      <a:gsLst>
                        <a:gs pos="78000">
                          <a:schemeClr val="tx2"/>
                        </a:gs>
                        <a:gs pos="70000">
                          <a:schemeClr val="tx2">
                            <a:alpha val="0"/>
                          </a:schemeClr>
                        </a:gs>
                      </a:gsLst>
                      <a:lin ang="5400000" scaled="1"/>
                    </a:gradFill>
                  </a:ln>
                  <a:no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rPr>
                <a:t>输入标题</a:t>
              </a:r>
              <a:endParaRPr lang="zh-CN" altLang="en-US" sz="3600" i="1" dirty="0">
                <a:ln w="19050">
                  <a:gradFill>
                    <a:gsLst>
                      <a:gs pos="78000">
                        <a:schemeClr val="tx2"/>
                      </a:gs>
                      <a:gs pos="70000">
                        <a:schemeClr val="tx2">
                          <a:alpha val="0"/>
                        </a:schemeClr>
                      </a:gs>
                    </a:gsLst>
                    <a:lin ang="5400000" scaled="1"/>
                  </a:gradFill>
                </a:ln>
                <a:no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ppt_x"/>
                                          </p:val>
                                        </p:tav>
                                        <p:tav tm="100000">
                                          <p:val>
                                            <p:strVal val="#ppt_x"/>
                                          </p:val>
                                        </p:tav>
                                      </p:tavLst>
                                    </p:anim>
                                    <p:anim calcmode="lin" valueType="num">
                                      <p:cBhvr additive="base">
                                        <p:cTn id="5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animBg="1"/>
      <p:bldP spid="16" grpId="0" animBg="1"/>
      <p:bldP spid="17" grpId="0" animBg="1"/>
      <p:bldP spid="18" grpId="0" animBg="1"/>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1"/>
          <p:cNvCxnSpPr/>
          <p:nvPr/>
        </p:nvCxnSpPr>
        <p:spPr>
          <a:xfrm>
            <a:off x="2639893" y="2981434"/>
            <a:ext cx="6835249"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TextBox 2"/>
          <p:cNvSpPr txBox="1"/>
          <p:nvPr/>
        </p:nvSpPr>
        <p:spPr>
          <a:xfrm>
            <a:off x="4835770" y="4110514"/>
            <a:ext cx="2637937" cy="523220"/>
          </a:xfrm>
          <a:prstGeom prst="rect">
            <a:avLst/>
          </a:prstGeom>
          <a:noFill/>
        </p:spPr>
        <p:txBody>
          <a:bodyPr wrap="square" lIns="0" rIns="0" rtlCol="0">
            <a:spAutoFit/>
          </a:bodyPr>
          <a:lstStyle/>
          <a:p>
            <a:pPr lvl="0" algn="ctr">
              <a:defRPr/>
            </a:pPr>
            <a:r>
              <a:rPr lang="zh-CN" altLang="en-US" sz="2800" spc="300" dirty="0">
                <a:solidFill>
                  <a:schemeClr val="accent1"/>
                </a:solidFill>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rPr>
              <a:t>添加标题</a:t>
            </a:r>
            <a:endParaRPr lang="en-US" altLang="zh-CN" sz="2800" spc="300" dirty="0">
              <a:solidFill>
                <a:schemeClr val="accent1"/>
              </a:solidFill>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endParaRPr>
          </a:p>
        </p:txBody>
      </p:sp>
      <p:sp>
        <p:nvSpPr>
          <p:cNvPr id="8" name="TextBox 3"/>
          <p:cNvSpPr txBox="1"/>
          <p:nvPr/>
        </p:nvSpPr>
        <p:spPr>
          <a:xfrm>
            <a:off x="4835770" y="4699345"/>
            <a:ext cx="2637937" cy="784830"/>
          </a:xfrm>
          <a:prstGeom prst="rect">
            <a:avLst/>
          </a:prstGeom>
          <a:noFill/>
        </p:spPr>
        <p:txBody>
          <a:bodyPr wrap="square" lIns="0" rIns="0" rtlCol="0">
            <a:spAutoFit/>
          </a:bodyPr>
          <a:lstStyle/>
          <a:p>
            <a:pPr algn="ctr" defTabSz="914400">
              <a:lnSpc>
                <a:spcPct val="150000"/>
              </a:lnSpc>
            </a:pPr>
            <a:r>
              <a:rPr lang="en-US" sz="1000" dirty="0">
                <a:solidFill>
                  <a:srgbClr val="000000"/>
                </a:solidFill>
                <a:latin typeface="思源黑体 CN Medium" panose="020B0600000000000000" pitchFamily="34" charset="-122"/>
                <a:ea typeface="思源黑体 CN Medium" panose="020B0600000000000000" pitchFamily="34" charset="-122"/>
                <a:cs typeface="Roboto Slab Light" charset="0"/>
                <a:sym typeface="思源宋体 CN Medium" panose="02020500000000000000" pitchFamily="18" charset="-122"/>
              </a:rPr>
              <a:t>It is a long established fact that a reader will be distracted by the readable content of a page when looking at its layout. </a:t>
            </a:r>
            <a:endParaRPr lang="en-US" sz="1000" dirty="0">
              <a:solidFill>
                <a:srgbClr val="000000"/>
              </a:solidFill>
              <a:latin typeface="思源黑体 CN Medium" panose="020B0600000000000000" pitchFamily="34" charset="-122"/>
              <a:ea typeface="思源黑体 CN Medium" panose="020B0600000000000000" pitchFamily="34" charset="-122"/>
              <a:cs typeface="Roboto Slab Light" charset="0"/>
              <a:sym typeface="思源宋体 CN Medium" panose="02020500000000000000" pitchFamily="18" charset="-122"/>
            </a:endParaRPr>
          </a:p>
        </p:txBody>
      </p:sp>
      <p:sp>
        <p:nvSpPr>
          <p:cNvPr id="9" name="TextBox 4"/>
          <p:cNvSpPr txBox="1"/>
          <p:nvPr/>
        </p:nvSpPr>
        <p:spPr>
          <a:xfrm>
            <a:off x="8150533" y="4110514"/>
            <a:ext cx="2637937" cy="523220"/>
          </a:xfrm>
          <a:prstGeom prst="rect">
            <a:avLst/>
          </a:prstGeom>
          <a:noFill/>
        </p:spPr>
        <p:txBody>
          <a:bodyPr wrap="square" lIns="0" rIns="0" rtlCol="0">
            <a:spAutoFit/>
          </a:bodyPr>
          <a:lstStyle/>
          <a:p>
            <a:pPr lvl="0" algn="ctr">
              <a:defRPr/>
            </a:pPr>
            <a:r>
              <a:rPr lang="zh-CN" altLang="en-US" sz="2800" spc="300" dirty="0">
                <a:solidFill>
                  <a:schemeClr val="accent1"/>
                </a:solidFill>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rPr>
              <a:t>添加标题</a:t>
            </a:r>
            <a:endParaRPr lang="en-US" altLang="zh-CN" sz="2800" spc="300" dirty="0">
              <a:solidFill>
                <a:schemeClr val="accent1"/>
              </a:solidFill>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endParaRPr>
          </a:p>
        </p:txBody>
      </p:sp>
      <p:sp>
        <p:nvSpPr>
          <p:cNvPr id="10" name="TextBox 5"/>
          <p:cNvSpPr txBox="1"/>
          <p:nvPr/>
        </p:nvSpPr>
        <p:spPr>
          <a:xfrm>
            <a:off x="8150533" y="4699345"/>
            <a:ext cx="2637937" cy="784830"/>
          </a:xfrm>
          <a:prstGeom prst="rect">
            <a:avLst/>
          </a:prstGeom>
          <a:noFill/>
        </p:spPr>
        <p:txBody>
          <a:bodyPr wrap="square" lIns="0" rIns="0" rtlCol="0">
            <a:spAutoFit/>
          </a:bodyPr>
          <a:lstStyle/>
          <a:p>
            <a:pPr algn="ctr" defTabSz="914400">
              <a:lnSpc>
                <a:spcPct val="150000"/>
              </a:lnSpc>
            </a:pPr>
            <a:r>
              <a:rPr lang="en-US" sz="1000" dirty="0">
                <a:solidFill>
                  <a:srgbClr val="000000"/>
                </a:solidFill>
                <a:latin typeface="思源黑体 CN Medium" panose="020B0600000000000000" pitchFamily="34" charset="-122"/>
                <a:ea typeface="思源黑体 CN Medium" panose="020B0600000000000000" pitchFamily="34" charset="-122"/>
                <a:cs typeface="Roboto Slab Light" charset="0"/>
                <a:sym typeface="思源宋体 CN Medium" panose="02020500000000000000" pitchFamily="18" charset="-122"/>
              </a:rPr>
              <a:t>It is a long established fact that a reader will be distracted by the readable content of a page when looking at its layout. </a:t>
            </a:r>
            <a:endParaRPr lang="en-US" sz="1000" dirty="0">
              <a:solidFill>
                <a:srgbClr val="000000"/>
              </a:solidFill>
              <a:latin typeface="思源黑体 CN Medium" panose="020B0600000000000000" pitchFamily="34" charset="-122"/>
              <a:ea typeface="思源黑体 CN Medium" panose="020B0600000000000000" pitchFamily="34" charset="-122"/>
              <a:cs typeface="Roboto Slab Light" charset="0"/>
              <a:sym typeface="思源宋体 CN Medium" panose="02020500000000000000" pitchFamily="18" charset="-122"/>
            </a:endParaRPr>
          </a:p>
        </p:txBody>
      </p:sp>
      <p:sp>
        <p:nvSpPr>
          <p:cNvPr id="11" name="TextBox 6"/>
          <p:cNvSpPr txBox="1"/>
          <p:nvPr/>
        </p:nvSpPr>
        <p:spPr>
          <a:xfrm>
            <a:off x="1277939" y="4110514"/>
            <a:ext cx="2637937" cy="523220"/>
          </a:xfrm>
          <a:prstGeom prst="rect">
            <a:avLst/>
          </a:prstGeom>
          <a:noFill/>
        </p:spPr>
        <p:txBody>
          <a:bodyPr wrap="square" lIns="0" rIns="0" rtlCol="0">
            <a:spAutoFit/>
          </a:bodyPr>
          <a:lstStyle/>
          <a:p>
            <a:pPr lvl="0" algn="ctr">
              <a:defRPr/>
            </a:pPr>
            <a:r>
              <a:rPr lang="zh-CN" altLang="en-US" sz="2800" spc="300" dirty="0">
                <a:solidFill>
                  <a:schemeClr val="accent1"/>
                </a:solidFill>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rPr>
              <a:t>添加标题</a:t>
            </a:r>
            <a:endParaRPr lang="en-US" altLang="zh-CN" sz="2800" spc="300" dirty="0">
              <a:solidFill>
                <a:schemeClr val="accent1"/>
              </a:solidFill>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endParaRPr>
          </a:p>
        </p:txBody>
      </p:sp>
      <p:sp>
        <p:nvSpPr>
          <p:cNvPr id="12" name="TextBox 7"/>
          <p:cNvSpPr txBox="1"/>
          <p:nvPr/>
        </p:nvSpPr>
        <p:spPr>
          <a:xfrm>
            <a:off x="1277939" y="4699345"/>
            <a:ext cx="2637937" cy="784830"/>
          </a:xfrm>
          <a:prstGeom prst="rect">
            <a:avLst/>
          </a:prstGeom>
          <a:noFill/>
        </p:spPr>
        <p:txBody>
          <a:bodyPr wrap="square" lIns="0" rIns="0" rtlCol="0">
            <a:spAutoFit/>
          </a:bodyPr>
          <a:lstStyle/>
          <a:p>
            <a:pPr algn="ctr" defTabSz="914400">
              <a:lnSpc>
                <a:spcPct val="150000"/>
              </a:lnSpc>
            </a:pPr>
            <a:r>
              <a:rPr lang="en-US" sz="1000" dirty="0">
                <a:solidFill>
                  <a:srgbClr val="000000"/>
                </a:solidFill>
                <a:latin typeface="思源黑体 CN Medium" panose="020B0600000000000000" pitchFamily="34" charset="-122"/>
                <a:ea typeface="思源黑体 CN Medium" panose="020B0600000000000000" pitchFamily="34" charset="-122"/>
                <a:cs typeface="Roboto Slab Light" charset="0"/>
                <a:sym typeface="思源宋体 CN Medium" panose="02020500000000000000" pitchFamily="18" charset="-122"/>
              </a:rPr>
              <a:t>It is a long established fact that a reader will be distracted by the readable content of a page when looking at its layout. </a:t>
            </a:r>
            <a:endParaRPr lang="en-US" sz="1000" dirty="0">
              <a:solidFill>
                <a:srgbClr val="000000"/>
              </a:solidFill>
              <a:latin typeface="思源黑体 CN Medium" panose="020B0600000000000000" pitchFamily="34" charset="-122"/>
              <a:ea typeface="思源黑体 CN Medium" panose="020B0600000000000000" pitchFamily="34" charset="-122"/>
              <a:cs typeface="Roboto Slab Light" charset="0"/>
              <a:sym typeface="思源宋体 CN Medium" panose="02020500000000000000" pitchFamily="18" charset="-122"/>
            </a:endParaRPr>
          </a:p>
        </p:txBody>
      </p:sp>
      <p:sp>
        <p:nvSpPr>
          <p:cNvPr id="13" name="Oval 8"/>
          <p:cNvSpPr/>
          <p:nvPr/>
        </p:nvSpPr>
        <p:spPr>
          <a:xfrm>
            <a:off x="1809210" y="2210508"/>
            <a:ext cx="1562582" cy="1562582"/>
          </a:xfrm>
          <a:prstGeom prst="ellipse">
            <a:avLst/>
          </a:prstGeom>
          <a:solidFill>
            <a:schemeClr val="bg1"/>
          </a:solidFill>
          <a:ln>
            <a:solidFill>
              <a:schemeClr val="dk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en-US" dirty="0">
              <a:solidFill>
                <a:srgbClr val="000000"/>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4" name="Oval 9"/>
          <p:cNvSpPr/>
          <p:nvPr/>
        </p:nvSpPr>
        <p:spPr>
          <a:xfrm>
            <a:off x="5373447" y="2210508"/>
            <a:ext cx="1562582" cy="1562582"/>
          </a:xfrm>
          <a:prstGeom prst="ellipse">
            <a:avLst/>
          </a:prstGeom>
          <a:solidFill>
            <a:schemeClr val="bg1"/>
          </a:solidFill>
          <a:ln>
            <a:solidFill>
              <a:schemeClr val="dk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en-US" dirty="0">
              <a:solidFill>
                <a:srgbClr val="000000"/>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5" name="Oval 10"/>
          <p:cNvSpPr/>
          <p:nvPr/>
        </p:nvSpPr>
        <p:spPr>
          <a:xfrm>
            <a:off x="8693850" y="2210508"/>
            <a:ext cx="1562582" cy="1562582"/>
          </a:xfrm>
          <a:prstGeom prst="ellipse">
            <a:avLst/>
          </a:prstGeom>
          <a:solidFill>
            <a:schemeClr val="bg1"/>
          </a:solidFill>
          <a:ln>
            <a:solidFill>
              <a:schemeClr val="dk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en-US" dirty="0">
              <a:solidFill>
                <a:srgbClr val="000000"/>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6" name="Shape 3598"/>
          <p:cNvSpPr/>
          <p:nvPr/>
        </p:nvSpPr>
        <p:spPr>
          <a:xfrm>
            <a:off x="5848845" y="2664617"/>
            <a:ext cx="601449" cy="601449"/>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dk2">
              <a:lumMod val="100000"/>
            </a:schemeClr>
          </a:solidFill>
          <a:ln w="12700">
            <a:miter lim="400000"/>
          </a:ln>
        </p:spPr>
        <p:txBody>
          <a:bodyPr lIns="38100" tIns="38100" rIns="38100" bIns="38100" anchor="ctr"/>
          <a:lstStyle/>
          <a:p>
            <a:pPr defTabSz="914400"/>
            <a:endParaRPr dirty="0">
              <a:solidFill>
                <a:srgbClr val="000000"/>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7" name="Shape 3627"/>
          <p:cNvSpPr/>
          <p:nvPr/>
        </p:nvSpPr>
        <p:spPr>
          <a:xfrm>
            <a:off x="9174389" y="2719293"/>
            <a:ext cx="601449" cy="546772"/>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dk2">
              <a:lumMod val="100000"/>
            </a:schemeClr>
          </a:solidFill>
          <a:ln w="12700">
            <a:miter lim="400000"/>
          </a:ln>
        </p:spPr>
        <p:txBody>
          <a:bodyPr lIns="38100" tIns="38100" rIns="38100" bIns="38100" anchor="ctr"/>
          <a:lstStyle/>
          <a:p>
            <a:pPr defTabSz="914400"/>
            <a:endParaRPr dirty="0">
              <a:solidFill>
                <a:srgbClr val="000000"/>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8" name="Shape 3691"/>
          <p:cNvSpPr/>
          <p:nvPr/>
        </p:nvSpPr>
        <p:spPr>
          <a:xfrm>
            <a:off x="2304473" y="2664587"/>
            <a:ext cx="601391" cy="601477"/>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19"/>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3"/>
                  <a:pt x="12571" y="5401"/>
                </a:cubicBezTo>
                <a:cubicBezTo>
                  <a:pt x="12571" y="7300"/>
                  <a:pt x="14087" y="8840"/>
                  <a:pt x="15958" y="8840"/>
                </a:cubicBezTo>
                <a:cubicBezTo>
                  <a:pt x="16893" y="8840"/>
                  <a:pt x="17737" y="8453"/>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4"/>
                </a:lnTo>
                <a:cubicBezTo>
                  <a:pt x="3919" y="20399"/>
                  <a:pt x="3436" y="20618"/>
                  <a:pt x="2902" y="20618"/>
                </a:cubicBezTo>
                <a:cubicBezTo>
                  <a:pt x="1833" y="20618"/>
                  <a:pt x="967" y="19740"/>
                  <a:pt x="967" y="18655"/>
                </a:cubicBezTo>
                <a:cubicBezTo>
                  <a:pt x="967" y="18113"/>
                  <a:pt x="1184" y="17622"/>
                  <a:pt x="1534" y="17266"/>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4"/>
                </a:cubicBezTo>
                <a:lnTo>
                  <a:pt x="850" y="16572"/>
                </a:lnTo>
                <a:cubicBezTo>
                  <a:pt x="325" y="17105"/>
                  <a:pt x="0" y="17842"/>
                  <a:pt x="0" y="18655"/>
                </a:cubicBezTo>
                <a:cubicBezTo>
                  <a:pt x="0" y="20282"/>
                  <a:pt x="1299" y="21600"/>
                  <a:pt x="2902" y="21600"/>
                </a:cubicBezTo>
                <a:cubicBezTo>
                  <a:pt x="3703" y="21600"/>
                  <a:pt x="4429" y="21271"/>
                  <a:pt x="4954" y="20738"/>
                </a:cubicBezTo>
                <a:lnTo>
                  <a:pt x="12160" y="12652"/>
                </a:lnTo>
                <a:cubicBezTo>
                  <a:pt x="13800" y="13590"/>
                  <a:pt x="15363" y="13748"/>
                  <a:pt x="15606" y="13748"/>
                </a:cubicBezTo>
                <a:cubicBezTo>
                  <a:pt x="16313" y="13748"/>
                  <a:pt x="17067" y="13463"/>
                  <a:pt x="17617" y="12892"/>
                </a:cubicBezTo>
                <a:lnTo>
                  <a:pt x="20209" y="10198"/>
                </a:lnTo>
                <a:cubicBezTo>
                  <a:pt x="21560" y="8795"/>
                  <a:pt x="21600" y="6432"/>
                  <a:pt x="20499" y="4279"/>
                </a:cubicBezTo>
              </a:path>
            </a:pathLst>
          </a:custGeom>
          <a:solidFill>
            <a:schemeClr val="dk2">
              <a:lumMod val="100000"/>
            </a:schemeClr>
          </a:solidFill>
          <a:ln w="12700">
            <a:miter lim="400000"/>
          </a:ln>
        </p:spPr>
        <p:txBody>
          <a:bodyPr lIns="38100" tIns="38100" rIns="38100" bIns="38100" anchor="ctr"/>
          <a:lstStyle/>
          <a:p>
            <a:pPr defTabSz="914400"/>
            <a:endParaRPr dirty="0">
              <a:solidFill>
                <a:srgbClr val="000000"/>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9" name="Oval 14"/>
          <p:cNvSpPr/>
          <p:nvPr/>
        </p:nvSpPr>
        <p:spPr>
          <a:xfrm>
            <a:off x="2416911" y="3582881"/>
            <a:ext cx="361878" cy="361878"/>
          </a:xfrm>
          <a:prstGeom prst="ellipse">
            <a:avLst/>
          </a:prstGeom>
          <a:solidFill>
            <a:schemeClr val="bg1"/>
          </a:solidFill>
          <a:ln>
            <a:solidFill>
              <a:schemeClr val="dk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defTabSz="914400"/>
            <a:r>
              <a:rPr lang="en-US" sz="1000" b="1" dirty="0">
                <a:solidFill>
                  <a:schemeClr val="accent1"/>
                </a:solidFill>
                <a:latin typeface="思源黑体 CN Medium" panose="020B0600000000000000" pitchFamily="34" charset="-122"/>
                <a:ea typeface="思源黑体 CN Medium" panose="020B0600000000000000" pitchFamily="34" charset="-122"/>
                <a:sym typeface="思源宋体 CN Medium" panose="02020500000000000000" pitchFamily="18" charset="-122"/>
              </a:rPr>
              <a:t>1</a:t>
            </a:r>
            <a:endParaRPr lang="en-US" sz="1000" b="1" dirty="0">
              <a:solidFill>
                <a:schemeClr val="accent1"/>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0" name="Oval 15"/>
          <p:cNvSpPr/>
          <p:nvPr/>
        </p:nvSpPr>
        <p:spPr>
          <a:xfrm>
            <a:off x="5973799" y="3582881"/>
            <a:ext cx="361878" cy="361878"/>
          </a:xfrm>
          <a:prstGeom prst="ellipse">
            <a:avLst/>
          </a:prstGeom>
          <a:solidFill>
            <a:schemeClr val="bg1"/>
          </a:solidFill>
          <a:ln>
            <a:solidFill>
              <a:schemeClr val="dk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defTabSz="914400"/>
            <a:r>
              <a:rPr lang="en-US" sz="1000" b="1" dirty="0">
                <a:solidFill>
                  <a:schemeClr val="accent1"/>
                </a:solidFill>
                <a:latin typeface="思源黑体 CN Medium" panose="020B0600000000000000" pitchFamily="34" charset="-122"/>
                <a:ea typeface="思源黑体 CN Medium" panose="020B0600000000000000" pitchFamily="34" charset="-122"/>
                <a:sym typeface="思源宋体 CN Medium" panose="02020500000000000000" pitchFamily="18" charset="-122"/>
              </a:rPr>
              <a:t>2</a:t>
            </a:r>
            <a:endParaRPr lang="en-US" sz="1000" b="1" dirty="0">
              <a:solidFill>
                <a:schemeClr val="accent1"/>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1" name="Oval 16"/>
          <p:cNvSpPr/>
          <p:nvPr/>
        </p:nvSpPr>
        <p:spPr>
          <a:xfrm>
            <a:off x="9288561" y="3582881"/>
            <a:ext cx="361878" cy="361878"/>
          </a:xfrm>
          <a:prstGeom prst="ellipse">
            <a:avLst/>
          </a:prstGeom>
          <a:solidFill>
            <a:schemeClr val="bg1"/>
          </a:solidFill>
          <a:ln>
            <a:solidFill>
              <a:schemeClr val="dk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defTabSz="914400"/>
            <a:r>
              <a:rPr lang="en-US" sz="1000" b="1" dirty="0">
                <a:solidFill>
                  <a:schemeClr val="accent1"/>
                </a:solidFill>
                <a:latin typeface="思源黑体 CN Medium" panose="020B0600000000000000" pitchFamily="34" charset="-122"/>
                <a:ea typeface="思源黑体 CN Medium" panose="020B0600000000000000" pitchFamily="34" charset="-122"/>
                <a:sym typeface="思源宋体 CN Medium" panose="02020500000000000000" pitchFamily="18" charset="-122"/>
              </a:rPr>
              <a:t>3</a:t>
            </a:r>
            <a:endParaRPr lang="en-US" sz="1000" b="1" dirty="0">
              <a:solidFill>
                <a:schemeClr val="accent1"/>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grpSp>
        <p:nvGrpSpPr>
          <p:cNvPr id="27" name="Group 1_1"/>
          <p:cNvGrpSpPr/>
          <p:nvPr/>
        </p:nvGrpSpPr>
        <p:grpSpPr>
          <a:xfrm>
            <a:off x="-3388115" y="-3953034"/>
            <a:ext cx="6815335" cy="5162551"/>
            <a:chOff x="-3388115" y="-3953034"/>
            <a:chExt cx="6815335" cy="5162551"/>
          </a:xfrm>
        </p:grpSpPr>
        <p:grpSp>
          <p:nvGrpSpPr>
            <p:cNvPr id="28" name="组合 27"/>
            <p:cNvGrpSpPr/>
            <p:nvPr/>
          </p:nvGrpSpPr>
          <p:grpSpPr>
            <a:xfrm>
              <a:off x="-3388115" y="-3953034"/>
              <a:ext cx="5509195" cy="5162551"/>
              <a:chOff x="9432402" y="-3331242"/>
              <a:chExt cx="5509195" cy="5162551"/>
            </a:xfrm>
          </p:grpSpPr>
          <p:sp>
            <p:nvSpPr>
              <p:cNvPr id="31" name="椭圆 30"/>
              <p:cNvSpPr/>
              <p:nvPr/>
            </p:nvSpPr>
            <p:spPr>
              <a:xfrm>
                <a:off x="9679725" y="-3331242"/>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32" name="椭圆 31"/>
              <p:cNvSpPr/>
              <p:nvPr/>
            </p:nvSpPr>
            <p:spPr>
              <a:xfrm>
                <a:off x="10538140" y="-3268830"/>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33" name="椭圆 32"/>
              <p:cNvSpPr/>
              <p:nvPr/>
            </p:nvSpPr>
            <p:spPr>
              <a:xfrm>
                <a:off x="9432402" y="-2950945"/>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34" name="椭圆 33"/>
              <p:cNvSpPr/>
              <p:nvPr/>
            </p:nvSpPr>
            <p:spPr>
              <a:xfrm>
                <a:off x="10196064" y="-2808701"/>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35" name="椭圆 34"/>
              <p:cNvSpPr/>
              <p:nvPr/>
            </p:nvSpPr>
            <p:spPr>
              <a:xfrm>
                <a:off x="10021801" y="-2572148"/>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grpSp>
        <p:sp>
          <p:nvSpPr>
            <p:cNvPr id="29" name="文本框 4"/>
            <p:cNvSpPr txBox="1"/>
            <p:nvPr/>
          </p:nvSpPr>
          <p:spPr>
            <a:xfrm>
              <a:off x="885373" y="351333"/>
              <a:ext cx="2541847" cy="646331"/>
            </a:xfrm>
            <a:prstGeom prst="rect">
              <a:avLst/>
            </a:prstGeom>
            <a:noFill/>
          </p:spPr>
          <p:txBody>
            <a:bodyPr wrap="square" rtlCol="0">
              <a:spAutoFit/>
            </a:bodyPr>
            <a:lstStyle/>
            <a:p>
              <a:pPr lvl="0" algn="ctr">
                <a:defRPr/>
              </a:pPr>
              <a:r>
                <a:rPr lang="zh-CN" altLang="en-US" sz="3600" i="1" dirty="0">
                  <a:solidFill>
                    <a:srgbClr val="C00000"/>
                  </a:solid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rPr>
                <a:t>输入标题</a:t>
              </a:r>
              <a:endParaRPr lang="zh-CN" altLang="en-US" sz="3600" i="1" dirty="0">
                <a:solidFill>
                  <a:srgbClr val="C00000"/>
                </a:solid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endParaRPr>
            </a:p>
          </p:txBody>
        </p:sp>
        <p:sp>
          <p:nvSpPr>
            <p:cNvPr id="30" name="文本框 4"/>
            <p:cNvSpPr txBox="1"/>
            <p:nvPr/>
          </p:nvSpPr>
          <p:spPr>
            <a:xfrm>
              <a:off x="850156" y="468877"/>
              <a:ext cx="2541847" cy="646331"/>
            </a:xfrm>
            <a:prstGeom prst="rect">
              <a:avLst/>
            </a:prstGeom>
            <a:noFill/>
          </p:spPr>
          <p:txBody>
            <a:bodyPr wrap="square" rtlCol="0">
              <a:spAutoFit/>
            </a:bodyPr>
            <a:lstStyle/>
            <a:p>
              <a:pPr lvl="0" algn="ctr">
                <a:defRPr/>
              </a:pPr>
              <a:r>
                <a:rPr lang="zh-CN" altLang="en-US" sz="3600" i="1" dirty="0">
                  <a:ln w="19050">
                    <a:gradFill>
                      <a:gsLst>
                        <a:gs pos="78000">
                          <a:schemeClr val="tx2"/>
                        </a:gs>
                        <a:gs pos="70000">
                          <a:schemeClr val="tx2">
                            <a:alpha val="0"/>
                          </a:schemeClr>
                        </a:gs>
                      </a:gsLst>
                      <a:lin ang="5400000" scaled="1"/>
                    </a:gradFill>
                  </a:ln>
                  <a:no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rPr>
                <a:t>输入标题</a:t>
              </a:r>
              <a:endParaRPr lang="zh-CN" altLang="en-US" sz="3600" i="1" dirty="0">
                <a:ln w="19050">
                  <a:gradFill>
                    <a:gsLst>
                      <a:gs pos="78000">
                        <a:schemeClr val="tx2"/>
                      </a:gs>
                      <a:gs pos="70000">
                        <a:schemeClr val="tx2">
                          <a:alpha val="0"/>
                        </a:schemeClr>
                      </a:gs>
                    </a:gsLst>
                    <a:lin ang="5400000" scaled="1"/>
                  </a:gradFill>
                </a:ln>
                <a:no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fill="hold"/>
                                        <p:tgtEl>
                                          <p:spTgt spid="20"/>
                                        </p:tgtEl>
                                        <p:attrNameLst>
                                          <p:attrName>ppt_x</p:attrName>
                                        </p:attrNameLst>
                                      </p:cBhvr>
                                      <p:tavLst>
                                        <p:tav tm="0">
                                          <p:val>
                                            <p:strVal val="#ppt_x"/>
                                          </p:val>
                                        </p:tav>
                                        <p:tav tm="100000">
                                          <p:val>
                                            <p:strVal val="#ppt_x"/>
                                          </p:val>
                                        </p:tav>
                                      </p:tavLst>
                                    </p:anim>
                                    <p:anim calcmode="lin" valueType="num">
                                      <p:cBhvr additive="base">
                                        <p:cTn id="4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500" fill="hold"/>
                                        <p:tgtEl>
                                          <p:spTgt spid="15"/>
                                        </p:tgtEl>
                                        <p:attrNameLst>
                                          <p:attrName>ppt_x</p:attrName>
                                        </p:attrNameLst>
                                      </p:cBhvr>
                                      <p:tavLst>
                                        <p:tav tm="0">
                                          <p:val>
                                            <p:strVal val="#ppt_x"/>
                                          </p:val>
                                        </p:tav>
                                        <p:tav tm="100000">
                                          <p:val>
                                            <p:strVal val="#ppt_x"/>
                                          </p:val>
                                        </p:tav>
                                      </p:tavLst>
                                    </p:anim>
                                    <p:anim calcmode="lin" valueType="num">
                                      <p:cBhvr additive="base">
                                        <p:cTn id="60" dur="500" fill="hold"/>
                                        <p:tgtEl>
                                          <p:spTgt spid="1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5783260" y="3259713"/>
            <a:ext cx="3958529" cy="830997"/>
          </a:xfrm>
          <a:prstGeom prst="rect">
            <a:avLst/>
          </a:prstGeom>
          <a:noFill/>
        </p:spPr>
        <p:txBody>
          <a:bodyPr wrap="square" rtlCol="0">
            <a:spAutoFit/>
            <a:scene3d>
              <a:camera prst="orthographicFront"/>
              <a:lightRig rig="threePt" dir="t"/>
            </a:scene3d>
            <a:sp3d contourW="12700"/>
          </a:bodyPr>
          <a:lstStyle/>
          <a:p>
            <a:pPr lvl="0" algn="dist">
              <a:defRPr/>
            </a:pPr>
            <a:r>
              <a:rPr lang="zh-CN" altLang="en-US" sz="4800" dirty="0">
                <a:solidFill>
                  <a:schemeClr val="tx1">
                    <a:lumMod val="85000"/>
                    <a:lumOff val="15000"/>
                  </a:schemeClr>
                </a:solidFill>
                <a:latin typeface="思源黑体 CN Heavy" panose="020B0A00000000000000" pitchFamily="34" charset="-122"/>
                <a:ea typeface="思源黑体 CN Heavy" panose="020B0A00000000000000" pitchFamily="34" charset="-122"/>
                <a:cs typeface="经典综艺体简" panose="02010609000101010101" pitchFamily="49" charset="-122"/>
                <a:sym typeface="微软雅黑" panose="020B0503020204020204" charset="-122"/>
              </a:rPr>
              <a:t>未来计划方案</a:t>
            </a:r>
            <a:endParaRPr lang="zh-CN" altLang="en-US" sz="4800" dirty="0">
              <a:solidFill>
                <a:schemeClr val="tx1">
                  <a:lumMod val="85000"/>
                  <a:lumOff val="15000"/>
                </a:schemeClr>
              </a:solidFill>
              <a:latin typeface="思源黑体 CN Heavy" panose="020B0A00000000000000" pitchFamily="34" charset="-122"/>
              <a:ea typeface="思源黑体 CN Heavy" panose="020B0A00000000000000" pitchFamily="34" charset="-122"/>
              <a:cs typeface="经典综艺体简" panose="02010609000101010101" pitchFamily="49" charset="-122"/>
              <a:sym typeface="微软雅黑" panose="020B0503020204020204" charset="-122"/>
            </a:endParaRPr>
          </a:p>
        </p:txBody>
      </p:sp>
      <p:sp>
        <p:nvSpPr>
          <p:cNvPr id="40" name="文本框 39"/>
          <p:cNvSpPr txBox="1"/>
          <p:nvPr/>
        </p:nvSpPr>
        <p:spPr>
          <a:xfrm>
            <a:off x="5798501" y="4385790"/>
            <a:ext cx="4780642" cy="1061381"/>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b="0" i="0" u="none" strike="noStrike" kern="1200" cap="none" spc="0" normalizeH="0" baseline="0" noProof="0" dirty="0">
                <a:ln>
                  <a:noFill/>
                </a:ln>
                <a:solidFill>
                  <a:schemeClr val="tx1">
                    <a:lumMod val="75000"/>
                    <a:lumOff val="25000"/>
                  </a:schemeClr>
                </a:solidFill>
                <a:effectLst/>
                <a:uLnTx/>
                <a:uFillTx/>
                <a:latin typeface="思源黑体 CN Medium" panose="020B0600000000000000" pitchFamily="34" charset="-122"/>
                <a:ea typeface="字魂5号-无外润黑体"/>
                <a:sym typeface="微软雅黑" panose="020B0503020204020204" charset="-122"/>
              </a:rPr>
              <a:t>The user can demonstrate on a projector or computer or print the it into a film to be used in a wider field</a:t>
            </a:r>
            <a:endParaRPr kumimoji="0" lang="en-US" altLang="zh-CN" b="0" i="0" u="none" strike="noStrike" kern="1200" cap="none" spc="0" normalizeH="0" baseline="0" noProof="0" dirty="0">
              <a:ln>
                <a:noFill/>
              </a:ln>
              <a:solidFill>
                <a:schemeClr val="tx1">
                  <a:lumMod val="75000"/>
                  <a:lumOff val="25000"/>
                </a:schemeClr>
              </a:solidFill>
              <a:effectLst/>
              <a:uLnTx/>
              <a:uFillTx/>
              <a:latin typeface="思源黑体 CN Medium" panose="020B0600000000000000" pitchFamily="34" charset="-122"/>
              <a:ea typeface="字魂5号-无外润黑体"/>
              <a:sym typeface="微软雅黑" panose="020B0503020204020204" charset="-122"/>
            </a:endParaRPr>
          </a:p>
        </p:txBody>
      </p:sp>
      <p:cxnSp>
        <p:nvCxnSpPr>
          <p:cNvPr id="41" name="直接连接符 40"/>
          <p:cNvCxnSpPr/>
          <p:nvPr/>
        </p:nvCxnSpPr>
        <p:spPr>
          <a:xfrm>
            <a:off x="5852448" y="4201143"/>
            <a:ext cx="158989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5775641" y="2151717"/>
            <a:ext cx="3579954" cy="1015663"/>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6000" i="1" spc="300" noProof="0" dirty="0">
                <a:solidFill>
                  <a:schemeClr val="accent1"/>
                </a:solidFill>
                <a:latin typeface="思源黑体 CN Heavy" panose="020B0A00000000000000" pitchFamily="34" charset="-122"/>
                <a:ea typeface="思源黑体 CN Heavy" panose="020B0A00000000000000" pitchFamily="34" charset="-122"/>
                <a:cs typeface="经典综艺体简" panose="02010609000101010101" pitchFamily="49" charset="-122"/>
                <a:sym typeface="微软雅黑" panose="020B0503020204020204" charset="-122"/>
              </a:rPr>
              <a:t>PART 04</a:t>
            </a:r>
            <a:endParaRPr kumimoji="0" lang="zh-CN" altLang="en-US" sz="6000" i="1" u="none" strike="noStrike" kern="1200" cap="none" spc="300" normalizeH="0" baseline="0" noProof="0" dirty="0">
              <a:ln>
                <a:noFill/>
              </a:ln>
              <a:solidFill>
                <a:schemeClr val="accent1"/>
              </a:solidFill>
              <a:effectLst/>
              <a:uLnTx/>
              <a:uFillTx/>
              <a:latin typeface="思源黑体 CN Heavy" panose="020B0A00000000000000" pitchFamily="34" charset="-122"/>
              <a:ea typeface="思源黑体 CN Heavy" panose="020B0A00000000000000" pitchFamily="34" charset="-122"/>
              <a:cs typeface="经典综艺体简" panose="02010609000101010101" pitchFamily="49" charset="-122"/>
              <a:sym typeface="微软雅黑" panose="020B0503020204020204" charset="-122"/>
            </a:endParaRPr>
          </a:p>
        </p:txBody>
      </p:sp>
      <p:sp>
        <p:nvSpPr>
          <p:cNvPr id="43" name="文本框 42"/>
          <p:cNvSpPr txBox="1"/>
          <p:nvPr/>
        </p:nvSpPr>
        <p:spPr>
          <a:xfrm>
            <a:off x="5852448" y="1791426"/>
            <a:ext cx="3579954" cy="1015663"/>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6000" i="1" spc="300" noProof="0" dirty="0">
                <a:ln>
                  <a:gradFill>
                    <a:gsLst>
                      <a:gs pos="45000">
                        <a:schemeClr val="tx2"/>
                      </a:gs>
                      <a:gs pos="56000">
                        <a:schemeClr val="tx2">
                          <a:alpha val="0"/>
                        </a:schemeClr>
                      </a:gs>
                    </a:gsLst>
                    <a:lin ang="5400000" scaled="1"/>
                  </a:gradFill>
                </a:ln>
                <a:noFill/>
                <a:latin typeface="思源黑体 CN Heavy" panose="020B0A00000000000000" pitchFamily="34" charset="-122"/>
                <a:ea typeface="思源黑体 CN Heavy" panose="020B0A00000000000000" pitchFamily="34" charset="-122"/>
                <a:cs typeface="经典综艺体简" panose="02010609000101010101" pitchFamily="49" charset="-122"/>
                <a:sym typeface="微软雅黑" panose="020B0503020204020204" charset="-122"/>
              </a:rPr>
              <a:t>PART 04</a:t>
            </a:r>
            <a:endParaRPr kumimoji="0" lang="zh-CN" altLang="en-US" sz="6000" i="1" u="none" strike="noStrike" kern="1200" cap="none" spc="300" normalizeH="0" baseline="0" noProof="0" dirty="0">
              <a:ln>
                <a:gradFill>
                  <a:gsLst>
                    <a:gs pos="45000">
                      <a:schemeClr val="tx2"/>
                    </a:gs>
                    <a:gs pos="56000">
                      <a:schemeClr val="tx2">
                        <a:alpha val="0"/>
                      </a:schemeClr>
                    </a:gs>
                  </a:gsLst>
                  <a:lin ang="5400000" scaled="1"/>
                </a:gradFill>
              </a:ln>
              <a:noFill/>
              <a:effectLst/>
              <a:uLnTx/>
              <a:uFillTx/>
              <a:latin typeface="思源黑体 CN Heavy" panose="020B0A00000000000000" pitchFamily="34" charset="-122"/>
              <a:ea typeface="思源黑体 CN Heavy" panose="020B0A00000000000000" pitchFamily="34" charset="-122"/>
              <a:cs typeface="经典综艺体简" panose="02010609000101010101" pitchFamily="49" charset="-122"/>
              <a:sym typeface="微软雅黑" panose="020B0503020204020204" charset="-122"/>
            </a:endParaRPr>
          </a:p>
        </p:txBody>
      </p:sp>
      <p:grpSp>
        <p:nvGrpSpPr>
          <p:cNvPr id="2" name="组合 1"/>
          <p:cNvGrpSpPr/>
          <p:nvPr/>
        </p:nvGrpSpPr>
        <p:grpSpPr>
          <a:xfrm rot="20420306">
            <a:off x="-3843215" y="1004550"/>
            <a:ext cx="9211678" cy="12894477"/>
            <a:chOff x="-8714711" y="-7486357"/>
            <a:chExt cx="14383090" cy="20133405"/>
          </a:xfrm>
        </p:grpSpPr>
        <p:sp>
          <p:nvSpPr>
            <p:cNvPr id="50" name="椭圆 49"/>
            <p:cNvSpPr/>
            <p:nvPr/>
          </p:nvSpPr>
          <p:spPr>
            <a:xfrm>
              <a:off x="-5878616" y="-3536402"/>
              <a:ext cx="10548773" cy="10548772"/>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45" name="椭圆 44"/>
            <p:cNvSpPr/>
            <p:nvPr/>
          </p:nvSpPr>
          <p:spPr>
            <a:xfrm>
              <a:off x="-4880394" y="2098276"/>
              <a:ext cx="10548773" cy="10548772"/>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51" name="椭圆 50"/>
            <p:cNvSpPr/>
            <p:nvPr/>
          </p:nvSpPr>
          <p:spPr>
            <a:xfrm>
              <a:off x="-7152680" y="1737983"/>
              <a:ext cx="10548773" cy="10548772"/>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52" name="椭圆 51"/>
            <p:cNvSpPr/>
            <p:nvPr/>
          </p:nvSpPr>
          <p:spPr>
            <a:xfrm>
              <a:off x="-6154458" y="-5919681"/>
              <a:ext cx="10548773" cy="10548774"/>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53" name="椭圆 52"/>
            <p:cNvSpPr/>
            <p:nvPr/>
          </p:nvSpPr>
          <p:spPr>
            <a:xfrm>
              <a:off x="-7500222" y="-5559390"/>
              <a:ext cx="10548773" cy="10548774"/>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54" name="椭圆 53"/>
            <p:cNvSpPr/>
            <p:nvPr/>
          </p:nvSpPr>
          <p:spPr>
            <a:xfrm>
              <a:off x="-6975766" y="-7486357"/>
              <a:ext cx="10548773" cy="10548774"/>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55" name="椭圆 54"/>
            <p:cNvSpPr/>
            <p:nvPr/>
          </p:nvSpPr>
          <p:spPr>
            <a:xfrm>
              <a:off x="-8714711" y="-6703020"/>
              <a:ext cx="10548773" cy="10548774"/>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grpSp>
      <p:grpSp>
        <p:nvGrpSpPr>
          <p:cNvPr id="76" name="组合 75"/>
          <p:cNvGrpSpPr/>
          <p:nvPr/>
        </p:nvGrpSpPr>
        <p:grpSpPr>
          <a:xfrm>
            <a:off x="9432402" y="-3331242"/>
            <a:ext cx="5509195" cy="5162551"/>
            <a:chOff x="9432402" y="-3331242"/>
            <a:chExt cx="5509195" cy="5162551"/>
          </a:xfrm>
        </p:grpSpPr>
        <p:sp>
          <p:nvSpPr>
            <p:cNvPr id="56" name="椭圆 55"/>
            <p:cNvSpPr/>
            <p:nvPr/>
          </p:nvSpPr>
          <p:spPr>
            <a:xfrm>
              <a:off x="9679725" y="-3331242"/>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57" name="椭圆 56"/>
            <p:cNvSpPr/>
            <p:nvPr/>
          </p:nvSpPr>
          <p:spPr>
            <a:xfrm>
              <a:off x="10538140" y="-3268830"/>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58" name="椭圆 57"/>
            <p:cNvSpPr/>
            <p:nvPr/>
          </p:nvSpPr>
          <p:spPr>
            <a:xfrm>
              <a:off x="9432402" y="-2950945"/>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59" name="椭圆 58"/>
            <p:cNvSpPr/>
            <p:nvPr/>
          </p:nvSpPr>
          <p:spPr>
            <a:xfrm>
              <a:off x="10196064" y="-2808701"/>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60" name="椭圆 59"/>
            <p:cNvSpPr/>
            <p:nvPr/>
          </p:nvSpPr>
          <p:spPr>
            <a:xfrm>
              <a:off x="10021801" y="-2572148"/>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0-#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left)">
                                      <p:cBhvr>
                                        <p:cTn id="18" dur="500"/>
                                        <p:tgtEl>
                                          <p:spTgt spid="41"/>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2"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9258969" y="1879597"/>
            <a:ext cx="1651001" cy="1651001"/>
          </a:xfrm>
          <a:prstGeom prst="rect">
            <a:avLst/>
          </a:prstGeom>
          <a:solidFill>
            <a:schemeClr val="accent1"/>
          </a:solidFill>
          <a:ln>
            <a:noFill/>
          </a:ln>
          <a:effectLst>
            <a:outerShdw blurRad="50800" dist="38100" dir="13500000" algn="br" rotWithShape="0">
              <a:schemeClr val="dk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2" name="矩形 11"/>
          <p:cNvSpPr/>
          <p:nvPr/>
        </p:nvSpPr>
        <p:spPr>
          <a:xfrm>
            <a:off x="5594996" y="1879598"/>
            <a:ext cx="1651001" cy="1651001"/>
          </a:xfrm>
          <a:prstGeom prst="rect">
            <a:avLst/>
          </a:prstGeom>
          <a:solidFill>
            <a:schemeClr val="accent1"/>
          </a:solidFill>
          <a:ln>
            <a:noFill/>
          </a:ln>
          <a:effectLst>
            <a:outerShdw blurRad="50800" dist="38100" dir="13500000" algn="br" rotWithShape="0">
              <a:schemeClr val="dk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1" name="矩形 10"/>
          <p:cNvSpPr/>
          <p:nvPr/>
        </p:nvSpPr>
        <p:spPr>
          <a:xfrm>
            <a:off x="1932314" y="1879599"/>
            <a:ext cx="1651001" cy="1651001"/>
          </a:xfrm>
          <a:prstGeom prst="rect">
            <a:avLst/>
          </a:prstGeom>
          <a:solidFill>
            <a:schemeClr val="accent1"/>
          </a:solidFill>
          <a:ln>
            <a:noFill/>
          </a:ln>
          <a:effectLst>
            <a:outerShdw blurRad="50800" dist="38100" dir="13500000" algn="br" rotWithShape="0">
              <a:schemeClr val="dk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pic>
        <p:nvPicPr>
          <p:cNvPr id="6" name="图片 5" descr="C:\Users\Administrator\Desktop\ppt-占位图（灰）.jpgppt-占位图（灰）"/>
          <p:cNvPicPr>
            <a:picLocks noChangeAspect="1"/>
          </p:cNvPicPr>
          <p:nvPr/>
        </p:nvPicPr>
        <p:blipFill>
          <a:blip r:embed="rId1"/>
          <a:srcRect/>
          <a:stretch>
            <a:fillRect/>
          </a:stretch>
        </p:blipFill>
        <p:spPr>
          <a:xfrm>
            <a:off x="1716936" y="2012949"/>
            <a:ext cx="1648711" cy="1648460"/>
          </a:xfrm>
          <a:prstGeom prst="rect">
            <a:avLst/>
          </a:prstGeom>
        </p:spPr>
      </p:pic>
      <p:pic>
        <p:nvPicPr>
          <p:cNvPr id="8" name="图片 7" descr="C:\Users\Administrator\Desktop\ppt-占位图（灰）.jpgppt-占位图（灰）"/>
          <p:cNvPicPr>
            <a:picLocks noChangeAspect="1"/>
          </p:cNvPicPr>
          <p:nvPr/>
        </p:nvPicPr>
        <p:blipFill>
          <a:blip r:embed="rId1"/>
          <a:srcRect/>
          <a:stretch>
            <a:fillRect/>
          </a:stretch>
        </p:blipFill>
        <p:spPr>
          <a:xfrm>
            <a:off x="5368311" y="2024378"/>
            <a:ext cx="1651000" cy="1651001"/>
          </a:xfrm>
          <a:prstGeom prst="rect">
            <a:avLst/>
          </a:prstGeom>
        </p:spPr>
      </p:pic>
      <p:pic>
        <p:nvPicPr>
          <p:cNvPr id="10" name="图片 9" descr="C:\Users\Administrator\Desktop\ppt-占位图（灰）.jpgppt-占位图（灰）"/>
          <p:cNvPicPr>
            <a:picLocks noChangeAspect="1"/>
          </p:cNvPicPr>
          <p:nvPr/>
        </p:nvPicPr>
        <p:blipFill>
          <a:blip r:embed="rId1"/>
          <a:srcRect/>
          <a:stretch>
            <a:fillRect/>
          </a:stretch>
        </p:blipFill>
        <p:spPr>
          <a:xfrm>
            <a:off x="9020831" y="2011679"/>
            <a:ext cx="1651000" cy="1651001"/>
          </a:xfrm>
          <a:prstGeom prst="rect">
            <a:avLst/>
          </a:prstGeom>
        </p:spPr>
      </p:pic>
      <p:sp>
        <p:nvSpPr>
          <p:cNvPr id="15" name="Oval 11"/>
          <p:cNvSpPr/>
          <p:nvPr/>
        </p:nvSpPr>
        <p:spPr bwMode="auto">
          <a:xfrm>
            <a:off x="2331833" y="4024004"/>
            <a:ext cx="701675" cy="7016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Open Sans" panose="020B0606030504020204" charset="0"/>
              </a:defRPr>
            </a:lvl1pPr>
            <a:lvl2pPr marL="742950" indent="-285750">
              <a:defRPr>
                <a:solidFill>
                  <a:schemeClr val="tx1"/>
                </a:solidFill>
                <a:latin typeface="Open Sans" panose="020B0606030504020204" charset="0"/>
              </a:defRPr>
            </a:lvl2pPr>
            <a:lvl3pPr marL="1143000" indent="-228600">
              <a:defRPr>
                <a:solidFill>
                  <a:schemeClr val="tx1"/>
                </a:solidFill>
                <a:latin typeface="Open Sans" panose="020B0606030504020204" charset="0"/>
              </a:defRPr>
            </a:lvl3pPr>
            <a:lvl4pPr marL="1600200" indent="-228600">
              <a:defRPr>
                <a:solidFill>
                  <a:schemeClr val="tx1"/>
                </a:solidFill>
                <a:latin typeface="Open Sans" panose="020B0606030504020204" charset="0"/>
              </a:defRPr>
            </a:lvl4pPr>
            <a:lvl5pPr marL="2057400" indent="-228600">
              <a:defRPr>
                <a:solidFill>
                  <a:schemeClr val="tx1"/>
                </a:solidFill>
                <a:latin typeface="Open Sans" panose="020B0606030504020204" charset="0"/>
              </a:defRPr>
            </a:lvl5pPr>
            <a:lvl6pPr marL="2514600" indent="-228600" defTabSz="913130" fontAlgn="base">
              <a:spcBef>
                <a:spcPct val="0"/>
              </a:spcBef>
              <a:spcAft>
                <a:spcPct val="0"/>
              </a:spcAft>
              <a:defRPr>
                <a:solidFill>
                  <a:schemeClr val="tx1"/>
                </a:solidFill>
                <a:latin typeface="Open Sans" panose="020B0606030504020204" charset="0"/>
              </a:defRPr>
            </a:lvl6pPr>
            <a:lvl7pPr marL="2971800" indent="-228600" defTabSz="913130" fontAlgn="base">
              <a:spcBef>
                <a:spcPct val="0"/>
              </a:spcBef>
              <a:spcAft>
                <a:spcPct val="0"/>
              </a:spcAft>
              <a:defRPr>
                <a:solidFill>
                  <a:schemeClr val="tx1"/>
                </a:solidFill>
                <a:latin typeface="Open Sans" panose="020B0606030504020204" charset="0"/>
              </a:defRPr>
            </a:lvl7pPr>
            <a:lvl8pPr marL="3429000" indent="-228600" defTabSz="913130" fontAlgn="base">
              <a:spcBef>
                <a:spcPct val="0"/>
              </a:spcBef>
              <a:spcAft>
                <a:spcPct val="0"/>
              </a:spcAft>
              <a:defRPr>
                <a:solidFill>
                  <a:schemeClr val="tx1"/>
                </a:solidFill>
                <a:latin typeface="Open Sans" panose="020B0606030504020204" charset="0"/>
              </a:defRPr>
            </a:lvl8pPr>
            <a:lvl9pPr marL="3886200" indent="-228600" defTabSz="913130" fontAlgn="base">
              <a:spcBef>
                <a:spcPct val="0"/>
              </a:spcBef>
              <a:spcAft>
                <a:spcPct val="0"/>
              </a:spcAft>
              <a:defRPr>
                <a:solidFill>
                  <a:schemeClr val="tx1"/>
                </a:solidFill>
                <a:latin typeface="Open Sans" panose="020B0606030504020204" charset="0"/>
              </a:defRPr>
            </a:lvl9pP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endParaRPr>
          </a:p>
        </p:txBody>
      </p:sp>
      <p:sp>
        <p:nvSpPr>
          <p:cNvPr id="17" name="Shape 3624"/>
          <p:cNvSpPr/>
          <p:nvPr/>
        </p:nvSpPr>
        <p:spPr bwMode="auto">
          <a:xfrm>
            <a:off x="2511221" y="4200217"/>
            <a:ext cx="339725" cy="339725"/>
          </a:xfrm>
          <a:custGeom>
            <a:avLst/>
            <a:gdLst>
              <a:gd name="T0" fmla="*/ 169751 w 21600"/>
              <a:gd name="T1" fmla="*/ 169751 h 21600"/>
              <a:gd name="T2" fmla="*/ 169751 w 21600"/>
              <a:gd name="T3" fmla="*/ 169751 h 21600"/>
              <a:gd name="T4" fmla="*/ 169751 w 21600"/>
              <a:gd name="T5" fmla="*/ 169751 h 21600"/>
              <a:gd name="T6" fmla="*/ 169751 w 21600"/>
              <a:gd name="T7" fmla="*/ 16975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chemeClr val="bg1"/>
          </a:solidFill>
          <a:ln>
            <a:noFill/>
          </a:ln>
        </p:spPr>
        <p:txBody>
          <a:bodyPr lIns="38100" tIns="38100" rIns="38100" bIns="38100" anchor="ctr"/>
          <a:lstStyle/>
          <a:p>
            <a:pPr marL="0" marR="0" lvl="0" indent="0" algn="l" defTabSz="91313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8" name="TextBox 9"/>
          <p:cNvSpPr txBox="1"/>
          <p:nvPr/>
        </p:nvSpPr>
        <p:spPr>
          <a:xfrm>
            <a:off x="1579902" y="5294359"/>
            <a:ext cx="2202362" cy="815351"/>
          </a:xfrm>
          <a:prstGeom prst="rect">
            <a:avLst/>
          </a:prstGeom>
          <a:noFill/>
        </p:spPr>
        <p:txBody>
          <a:bodyPr wrap="square" lIns="0" rIns="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1000" b="0" i="0" u="none" strike="noStrike" kern="1200" cap="none" spc="0" normalizeH="0" baseline="0" noProof="0" dirty="0">
                <a:ln>
                  <a:noFill/>
                </a:ln>
                <a:solidFill>
                  <a:srgbClr val="000000">
                    <a:alpha val="70000"/>
                  </a:srgbClr>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A peep at some distant orb has power to raise and purify our thoughts like a strain of sacred music.</a:t>
            </a:r>
            <a:endParaRPr kumimoji="0" lang="en-US" sz="1000" b="0" i="0" u="none" strike="noStrike" kern="1200" cap="none" spc="0" normalizeH="0" baseline="0" noProof="0" dirty="0">
              <a:ln>
                <a:noFill/>
              </a:ln>
              <a:solidFill>
                <a:srgbClr val="000000">
                  <a:alpha val="70000"/>
                </a:srgbClr>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9" name="TextBox 8"/>
          <p:cNvSpPr txBox="1">
            <a:spLocks noChangeArrowheads="1"/>
          </p:cNvSpPr>
          <p:nvPr/>
        </p:nvSpPr>
        <p:spPr bwMode="auto">
          <a:xfrm>
            <a:off x="2062077" y="4861676"/>
            <a:ext cx="11798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Open Sans" panose="020B0606030504020204" charset="0"/>
              </a:defRPr>
            </a:lvl1pPr>
            <a:lvl2pPr marL="742950" indent="-285750">
              <a:defRPr>
                <a:solidFill>
                  <a:schemeClr val="tx1"/>
                </a:solidFill>
                <a:latin typeface="Open Sans" panose="020B0606030504020204" charset="0"/>
              </a:defRPr>
            </a:lvl2pPr>
            <a:lvl3pPr marL="1143000" indent="-228600">
              <a:defRPr>
                <a:solidFill>
                  <a:schemeClr val="tx1"/>
                </a:solidFill>
                <a:latin typeface="Open Sans" panose="020B0606030504020204" charset="0"/>
              </a:defRPr>
            </a:lvl3pPr>
            <a:lvl4pPr marL="1600200" indent="-228600">
              <a:defRPr>
                <a:solidFill>
                  <a:schemeClr val="tx1"/>
                </a:solidFill>
                <a:latin typeface="Open Sans" panose="020B0606030504020204" charset="0"/>
              </a:defRPr>
            </a:lvl4pPr>
            <a:lvl5pPr marL="2057400" indent="-228600">
              <a:defRPr>
                <a:solidFill>
                  <a:schemeClr val="tx1"/>
                </a:solidFill>
                <a:latin typeface="Open Sans" panose="020B0606030504020204" charset="0"/>
              </a:defRPr>
            </a:lvl5pPr>
            <a:lvl6pPr marL="2514600" indent="-228600" defTabSz="913130" fontAlgn="base">
              <a:spcBef>
                <a:spcPct val="0"/>
              </a:spcBef>
              <a:spcAft>
                <a:spcPct val="0"/>
              </a:spcAft>
              <a:defRPr>
                <a:solidFill>
                  <a:schemeClr val="tx1"/>
                </a:solidFill>
                <a:latin typeface="Open Sans" panose="020B0606030504020204" charset="0"/>
              </a:defRPr>
            </a:lvl6pPr>
            <a:lvl7pPr marL="2971800" indent="-228600" defTabSz="913130" fontAlgn="base">
              <a:spcBef>
                <a:spcPct val="0"/>
              </a:spcBef>
              <a:spcAft>
                <a:spcPct val="0"/>
              </a:spcAft>
              <a:defRPr>
                <a:solidFill>
                  <a:schemeClr val="tx1"/>
                </a:solidFill>
                <a:latin typeface="Open Sans" panose="020B0606030504020204" charset="0"/>
              </a:defRPr>
            </a:lvl7pPr>
            <a:lvl8pPr marL="3429000" indent="-228600" defTabSz="913130" fontAlgn="base">
              <a:spcBef>
                <a:spcPct val="0"/>
              </a:spcBef>
              <a:spcAft>
                <a:spcPct val="0"/>
              </a:spcAft>
              <a:defRPr>
                <a:solidFill>
                  <a:schemeClr val="tx1"/>
                </a:solidFill>
                <a:latin typeface="Open Sans" panose="020B0606030504020204" charset="0"/>
              </a:defRPr>
            </a:lvl8pPr>
            <a:lvl9pPr marL="3886200" indent="-228600" defTabSz="913130" fontAlgn="base">
              <a:spcBef>
                <a:spcPct val="0"/>
              </a:spcBef>
              <a:spcAft>
                <a:spcPct val="0"/>
              </a:spcAft>
              <a:defRPr>
                <a:solidFill>
                  <a:schemeClr val="tx1"/>
                </a:solidFill>
                <a:latin typeface="Open Sans" panose="020B0606030504020204" charset="0"/>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2000" spc="300" dirty="0">
                <a:solidFill>
                  <a:srgbClr val="000000"/>
                </a:solidFill>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rPr>
              <a:t>添加标题</a:t>
            </a:r>
            <a:endParaRPr kumimoji="0" lang="en-US" altLang="zh-CN" sz="2000" i="0" u="none" strike="noStrike" kern="1200" cap="none" spc="30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endParaRPr>
          </a:p>
        </p:txBody>
      </p:sp>
      <p:sp>
        <p:nvSpPr>
          <p:cNvPr id="21" name="Oval 11"/>
          <p:cNvSpPr/>
          <p:nvPr/>
        </p:nvSpPr>
        <p:spPr bwMode="auto">
          <a:xfrm>
            <a:off x="6006567" y="4024004"/>
            <a:ext cx="701675" cy="70167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Open Sans" panose="020B0606030504020204" charset="0"/>
              </a:defRPr>
            </a:lvl1pPr>
            <a:lvl2pPr marL="742950" indent="-285750">
              <a:defRPr>
                <a:solidFill>
                  <a:schemeClr val="tx1"/>
                </a:solidFill>
                <a:latin typeface="Open Sans" panose="020B0606030504020204" charset="0"/>
              </a:defRPr>
            </a:lvl2pPr>
            <a:lvl3pPr marL="1143000" indent="-228600">
              <a:defRPr>
                <a:solidFill>
                  <a:schemeClr val="tx1"/>
                </a:solidFill>
                <a:latin typeface="Open Sans" panose="020B0606030504020204" charset="0"/>
              </a:defRPr>
            </a:lvl3pPr>
            <a:lvl4pPr marL="1600200" indent="-228600">
              <a:defRPr>
                <a:solidFill>
                  <a:schemeClr val="tx1"/>
                </a:solidFill>
                <a:latin typeface="Open Sans" panose="020B0606030504020204" charset="0"/>
              </a:defRPr>
            </a:lvl4pPr>
            <a:lvl5pPr marL="2057400" indent="-228600">
              <a:defRPr>
                <a:solidFill>
                  <a:schemeClr val="tx1"/>
                </a:solidFill>
                <a:latin typeface="Open Sans" panose="020B0606030504020204" charset="0"/>
              </a:defRPr>
            </a:lvl5pPr>
            <a:lvl6pPr marL="2514600" indent="-228600" defTabSz="913130" fontAlgn="base">
              <a:spcBef>
                <a:spcPct val="0"/>
              </a:spcBef>
              <a:spcAft>
                <a:spcPct val="0"/>
              </a:spcAft>
              <a:defRPr>
                <a:solidFill>
                  <a:schemeClr val="tx1"/>
                </a:solidFill>
                <a:latin typeface="Open Sans" panose="020B0606030504020204" charset="0"/>
              </a:defRPr>
            </a:lvl6pPr>
            <a:lvl7pPr marL="2971800" indent="-228600" defTabSz="913130" fontAlgn="base">
              <a:spcBef>
                <a:spcPct val="0"/>
              </a:spcBef>
              <a:spcAft>
                <a:spcPct val="0"/>
              </a:spcAft>
              <a:defRPr>
                <a:solidFill>
                  <a:schemeClr val="tx1"/>
                </a:solidFill>
                <a:latin typeface="Open Sans" panose="020B0606030504020204" charset="0"/>
              </a:defRPr>
            </a:lvl7pPr>
            <a:lvl8pPr marL="3429000" indent="-228600" defTabSz="913130" fontAlgn="base">
              <a:spcBef>
                <a:spcPct val="0"/>
              </a:spcBef>
              <a:spcAft>
                <a:spcPct val="0"/>
              </a:spcAft>
              <a:defRPr>
                <a:solidFill>
                  <a:schemeClr val="tx1"/>
                </a:solidFill>
                <a:latin typeface="Open Sans" panose="020B0606030504020204" charset="0"/>
              </a:defRPr>
            </a:lvl8pPr>
            <a:lvl9pPr marL="3886200" indent="-228600" defTabSz="913130" fontAlgn="base">
              <a:spcBef>
                <a:spcPct val="0"/>
              </a:spcBef>
              <a:spcAft>
                <a:spcPct val="0"/>
              </a:spcAft>
              <a:defRPr>
                <a:solidFill>
                  <a:schemeClr val="tx1"/>
                </a:solidFill>
                <a:latin typeface="Open Sans" panose="020B0606030504020204" charset="0"/>
              </a:defRPr>
            </a:lvl9pP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endParaRPr>
          </a:p>
        </p:txBody>
      </p:sp>
      <p:sp>
        <p:nvSpPr>
          <p:cNvPr id="23" name="Shape 3624"/>
          <p:cNvSpPr/>
          <p:nvPr/>
        </p:nvSpPr>
        <p:spPr bwMode="auto">
          <a:xfrm>
            <a:off x="6185955" y="4200217"/>
            <a:ext cx="339725" cy="339725"/>
          </a:xfrm>
          <a:custGeom>
            <a:avLst/>
            <a:gdLst>
              <a:gd name="T0" fmla="*/ 169751 w 21600"/>
              <a:gd name="T1" fmla="*/ 169751 h 21600"/>
              <a:gd name="T2" fmla="*/ 169751 w 21600"/>
              <a:gd name="T3" fmla="*/ 169751 h 21600"/>
              <a:gd name="T4" fmla="*/ 169751 w 21600"/>
              <a:gd name="T5" fmla="*/ 169751 h 21600"/>
              <a:gd name="T6" fmla="*/ 169751 w 21600"/>
              <a:gd name="T7" fmla="*/ 16975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chemeClr val="bg1"/>
          </a:solidFill>
          <a:ln>
            <a:noFill/>
          </a:ln>
        </p:spPr>
        <p:txBody>
          <a:bodyPr lIns="38100" tIns="38100" rIns="38100" bIns="38100" anchor="ctr"/>
          <a:lstStyle/>
          <a:p>
            <a:pPr marL="0" marR="0" lvl="0" indent="0" algn="l" defTabSz="91313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4" name="TextBox 9"/>
          <p:cNvSpPr txBox="1"/>
          <p:nvPr/>
        </p:nvSpPr>
        <p:spPr>
          <a:xfrm>
            <a:off x="5254636" y="5294359"/>
            <a:ext cx="2202362" cy="815351"/>
          </a:xfrm>
          <a:prstGeom prst="rect">
            <a:avLst/>
          </a:prstGeom>
          <a:noFill/>
        </p:spPr>
        <p:txBody>
          <a:bodyPr wrap="square" lIns="0" rIns="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1000" b="0" i="0" u="none" strike="noStrike" kern="1200" cap="none" spc="0" normalizeH="0" baseline="0" noProof="0" dirty="0">
                <a:ln>
                  <a:noFill/>
                </a:ln>
                <a:solidFill>
                  <a:srgbClr val="000000">
                    <a:alpha val="70000"/>
                  </a:srgbClr>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A peep at some distant orb has power to raise and purify our thoughts like a strain of sacred music.</a:t>
            </a:r>
            <a:endParaRPr kumimoji="0" lang="en-US" sz="1000" b="0" i="0" u="none" strike="noStrike" kern="1200" cap="none" spc="0" normalizeH="0" baseline="0" noProof="0" dirty="0">
              <a:ln>
                <a:noFill/>
              </a:ln>
              <a:solidFill>
                <a:srgbClr val="000000">
                  <a:alpha val="70000"/>
                </a:srgbClr>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5" name="TextBox 8"/>
          <p:cNvSpPr txBox="1">
            <a:spLocks noChangeArrowheads="1"/>
          </p:cNvSpPr>
          <p:nvPr/>
        </p:nvSpPr>
        <p:spPr bwMode="auto">
          <a:xfrm>
            <a:off x="5736811" y="4861676"/>
            <a:ext cx="11798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Open Sans" panose="020B0606030504020204" charset="0"/>
              </a:defRPr>
            </a:lvl1pPr>
            <a:lvl2pPr marL="742950" indent="-285750">
              <a:defRPr>
                <a:solidFill>
                  <a:schemeClr val="tx1"/>
                </a:solidFill>
                <a:latin typeface="Open Sans" panose="020B0606030504020204" charset="0"/>
              </a:defRPr>
            </a:lvl2pPr>
            <a:lvl3pPr marL="1143000" indent="-228600">
              <a:defRPr>
                <a:solidFill>
                  <a:schemeClr val="tx1"/>
                </a:solidFill>
                <a:latin typeface="Open Sans" panose="020B0606030504020204" charset="0"/>
              </a:defRPr>
            </a:lvl3pPr>
            <a:lvl4pPr marL="1600200" indent="-228600">
              <a:defRPr>
                <a:solidFill>
                  <a:schemeClr val="tx1"/>
                </a:solidFill>
                <a:latin typeface="Open Sans" panose="020B0606030504020204" charset="0"/>
              </a:defRPr>
            </a:lvl4pPr>
            <a:lvl5pPr marL="2057400" indent="-228600">
              <a:defRPr>
                <a:solidFill>
                  <a:schemeClr val="tx1"/>
                </a:solidFill>
                <a:latin typeface="Open Sans" panose="020B0606030504020204" charset="0"/>
              </a:defRPr>
            </a:lvl5pPr>
            <a:lvl6pPr marL="2514600" indent="-228600" defTabSz="913130" fontAlgn="base">
              <a:spcBef>
                <a:spcPct val="0"/>
              </a:spcBef>
              <a:spcAft>
                <a:spcPct val="0"/>
              </a:spcAft>
              <a:defRPr>
                <a:solidFill>
                  <a:schemeClr val="tx1"/>
                </a:solidFill>
                <a:latin typeface="Open Sans" panose="020B0606030504020204" charset="0"/>
              </a:defRPr>
            </a:lvl6pPr>
            <a:lvl7pPr marL="2971800" indent="-228600" defTabSz="913130" fontAlgn="base">
              <a:spcBef>
                <a:spcPct val="0"/>
              </a:spcBef>
              <a:spcAft>
                <a:spcPct val="0"/>
              </a:spcAft>
              <a:defRPr>
                <a:solidFill>
                  <a:schemeClr val="tx1"/>
                </a:solidFill>
                <a:latin typeface="Open Sans" panose="020B0606030504020204" charset="0"/>
              </a:defRPr>
            </a:lvl7pPr>
            <a:lvl8pPr marL="3429000" indent="-228600" defTabSz="913130" fontAlgn="base">
              <a:spcBef>
                <a:spcPct val="0"/>
              </a:spcBef>
              <a:spcAft>
                <a:spcPct val="0"/>
              </a:spcAft>
              <a:defRPr>
                <a:solidFill>
                  <a:schemeClr val="tx1"/>
                </a:solidFill>
                <a:latin typeface="Open Sans" panose="020B0606030504020204" charset="0"/>
              </a:defRPr>
            </a:lvl8pPr>
            <a:lvl9pPr marL="3886200" indent="-228600" defTabSz="913130" fontAlgn="base">
              <a:spcBef>
                <a:spcPct val="0"/>
              </a:spcBef>
              <a:spcAft>
                <a:spcPct val="0"/>
              </a:spcAft>
              <a:defRPr>
                <a:solidFill>
                  <a:schemeClr val="tx1"/>
                </a:solidFill>
                <a:latin typeface="Open Sans" panose="020B0606030504020204" charset="0"/>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2000" spc="300" dirty="0">
                <a:solidFill>
                  <a:srgbClr val="000000"/>
                </a:solidFill>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rPr>
              <a:t>添加标题</a:t>
            </a:r>
            <a:endParaRPr kumimoji="0" lang="en-US" altLang="zh-CN" sz="2000" i="0" u="none" strike="noStrike" kern="1200" cap="none" spc="30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endParaRPr>
          </a:p>
        </p:txBody>
      </p:sp>
      <p:sp>
        <p:nvSpPr>
          <p:cNvPr id="27" name="Oval 11"/>
          <p:cNvSpPr/>
          <p:nvPr/>
        </p:nvSpPr>
        <p:spPr bwMode="auto">
          <a:xfrm>
            <a:off x="9543488" y="3987630"/>
            <a:ext cx="701675" cy="7016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Open Sans" panose="020B0606030504020204" charset="0"/>
              </a:defRPr>
            </a:lvl1pPr>
            <a:lvl2pPr marL="742950" indent="-285750">
              <a:defRPr>
                <a:solidFill>
                  <a:schemeClr val="tx1"/>
                </a:solidFill>
                <a:latin typeface="Open Sans" panose="020B0606030504020204" charset="0"/>
              </a:defRPr>
            </a:lvl2pPr>
            <a:lvl3pPr marL="1143000" indent="-228600">
              <a:defRPr>
                <a:solidFill>
                  <a:schemeClr val="tx1"/>
                </a:solidFill>
                <a:latin typeface="Open Sans" panose="020B0606030504020204" charset="0"/>
              </a:defRPr>
            </a:lvl3pPr>
            <a:lvl4pPr marL="1600200" indent="-228600">
              <a:defRPr>
                <a:solidFill>
                  <a:schemeClr val="tx1"/>
                </a:solidFill>
                <a:latin typeface="Open Sans" panose="020B0606030504020204" charset="0"/>
              </a:defRPr>
            </a:lvl4pPr>
            <a:lvl5pPr marL="2057400" indent="-228600">
              <a:defRPr>
                <a:solidFill>
                  <a:schemeClr val="tx1"/>
                </a:solidFill>
                <a:latin typeface="Open Sans" panose="020B0606030504020204" charset="0"/>
              </a:defRPr>
            </a:lvl5pPr>
            <a:lvl6pPr marL="2514600" indent="-228600" defTabSz="913130" fontAlgn="base">
              <a:spcBef>
                <a:spcPct val="0"/>
              </a:spcBef>
              <a:spcAft>
                <a:spcPct val="0"/>
              </a:spcAft>
              <a:defRPr>
                <a:solidFill>
                  <a:schemeClr val="tx1"/>
                </a:solidFill>
                <a:latin typeface="Open Sans" panose="020B0606030504020204" charset="0"/>
              </a:defRPr>
            </a:lvl6pPr>
            <a:lvl7pPr marL="2971800" indent="-228600" defTabSz="913130" fontAlgn="base">
              <a:spcBef>
                <a:spcPct val="0"/>
              </a:spcBef>
              <a:spcAft>
                <a:spcPct val="0"/>
              </a:spcAft>
              <a:defRPr>
                <a:solidFill>
                  <a:schemeClr val="tx1"/>
                </a:solidFill>
                <a:latin typeface="Open Sans" panose="020B0606030504020204" charset="0"/>
              </a:defRPr>
            </a:lvl7pPr>
            <a:lvl8pPr marL="3429000" indent="-228600" defTabSz="913130" fontAlgn="base">
              <a:spcBef>
                <a:spcPct val="0"/>
              </a:spcBef>
              <a:spcAft>
                <a:spcPct val="0"/>
              </a:spcAft>
              <a:defRPr>
                <a:solidFill>
                  <a:schemeClr val="tx1"/>
                </a:solidFill>
                <a:latin typeface="Open Sans" panose="020B0606030504020204" charset="0"/>
              </a:defRPr>
            </a:lvl8pPr>
            <a:lvl9pPr marL="3886200" indent="-228600" defTabSz="913130" fontAlgn="base">
              <a:spcBef>
                <a:spcPct val="0"/>
              </a:spcBef>
              <a:spcAft>
                <a:spcPct val="0"/>
              </a:spcAft>
              <a:defRPr>
                <a:solidFill>
                  <a:schemeClr val="tx1"/>
                </a:solidFill>
                <a:latin typeface="Open Sans" panose="020B0606030504020204" charset="0"/>
              </a:defRPr>
            </a:lvl9pPr>
          </a:lstStyle>
          <a:p>
            <a:pPr marL="0" marR="0" lvl="0" indent="0" algn="ctr" defTabSz="913130" rtl="0" eaLnBrk="1" fontAlgn="base" latinLnBrk="0" hangingPunct="1">
              <a:lnSpc>
                <a:spcPct val="100000"/>
              </a:lnSpc>
              <a:spcBef>
                <a:spcPct val="0"/>
              </a:spcBef>
              <a:spcAft>
                <a:spcPct val="0"/>
              </a:spcAft>
              <a:buClrTx/>
              <a:buSzTx/>
              <a:buFontTx/>
              <a:buNone/>
              <a:defRPr/>
            </a:pPr>
            <a:endParaRPr kumimoji="0" lang="zh-CN" altLang="zh-CN" sz="2400" b="1"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endParaRPr>
          </a:p>
        </p:txBody>
      </p:sp>
      <p:sp>
        <p:nvSpPr>
          <p:cNvPr id="29" name="Shape 3624"/>
          <p:cNvSpPr/>
          <p:nvPr/>
        </p:nvSpPr>
        <p:spPr bwMode="auto">
          <a:xfrm>
            <a:off x="9722876" y="4163843"/>
            <a:ext cx="339725" cy="339725"/>
          </a:xfrm>
          <a:custGeom>
            <a:avLst/>
            <a:gdLst>
              <a:gd name="T0" fmla="*/ 169751 w 21600"/>
              <a:gd name="T1" fmla="*/ 169751 h 21600"/>
              <a:gd name="T2" fmla="*/ 169751 w 21600"/>
              <a:gd name="T3" fmla="*/ 169751 h 21600"/>
              <a:gd name="T4" fmla="*/ 169751 w 21600"/>
              <a:gd name="T5" fmla="*/ 169751 h 21600"/>
              <a:gd name="T6" fmla="*/ 169751 w 21600"/>
              <a:gd name="T7" fmla="*/ 169751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chemeClr val="bg1"/>
          </a:solidFill>
          <a:ln>
            <a:noFill/>
          </a:ln>
        </p:spPr>
        <p:txBody>
          <a:bodyPr lIns="38100" tIns="38100" rIns="38100" bIns="38100" anchor="ctr"/>
          <a:lstStyle/>
          <a:p>
            <a:pPr marL="0" marR="0" lvl="0" indent="0" algn="l" defTabSz="91313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30" name="TextBox 9"/>
          <p:cNvSpPr txBox="1"/>
          <p:nvPr/>
        </p:nvSpPr>
        <p:spPr>
          <a:xfrm>
            <a:off x="8791557" y="5257985"/>
            <a:ext cx="2202362" cy="815351"/>
          </a:xfrm>
          <a:prstGeom prst="rect">
            <a:avLst/>
          </a:prstGeom>
          <a:noFill/>
        </p:spPr>
        <p:txBody>
          <a:bodyPr wrap="square" lIns="0" rIns="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1000" b="0" i="0" u="none" strike="noStrike" kern="1200" cap="none" spc="0" normalizeH="0" baseline="0" noProof="0" dirty="0">
                <a:ln>
                  <a:noFill/>
                </a:ln>
                <a:solidFill>
                  <a:srgbClr val="000000">
                    <a:alpha val="70000"/>
                  </a:srgbClr>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A peep at some distant orb has power to raise and purify our thoughts like a strain of sacred music.</a:t>
            </a:r>
            <a:endParaRPr kumimoji="0" lang="en-US" sz="1000" b="0" i="0" u="none" strike="noStrike" kern="1200" cap="none" spc="0" normalizeH="0" baseline="0" noProof="0" dirty="0">
              <a:ln>
                <a:noFill/>
              </a:ln>
              <a:solidFill>
                <a:srgbClr val="000000">
                  <a:alpha val="70000"/>
                </a:srgbClr>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31" name="TextBox 8"/>
          <p:cNvSpPr txBox="1">
            <a:spLocks noChangeArrowheads="1"/>
          </p:cNvSpPr>
          <p:nvPr/>
        </p:nvSpPr>
        <p:spPr bwMode="auto">
          <a:xfrm>
            <a:off x="9273732" y="4825302"/>
            <a:ext cx="11798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Open Sans" panose="020B0606030504020204" charset="0"/>
              </a:defRPr>
            </a:lvl1pPr>
            <a:lvl2pPr marL="742950" indent="-285750">
              <a:defRPr>
                <a:solidFill>
                  <a:schemeClr val="tx1"/>
                </a:solidFill>
                <a:latin typeface="Open Sans" panose="020B0606030504020204" charset="0"/>
              </a:defRPr>
            </a:lvl2pPr>
            <a:lvl3pPr marL="1143000" indent="-228600">
              <a:defRPr>
                <a:solidFill>
                  <a:schemeClr val="tx1"/>
                </a:solidFill>
                <a:latin typeface="Open Sans" panose="020B0606030504020204" charset="0"/>
              </a:defRPr>
            </a:lvl3pPr>
            <a:lvl4pPr marL="1600200" indent="-228600">
              <a:defRPr>
                <a:solidFill>
                  <a:schemeClr val="tx1"/>
                </a:solidFill>
                <a:latin typeface="Open Sans" panose="020B0606030504020204" charset="0"/>
              </a:defRPr>
            </a:lvl4pPr>
            <a:lvl5pPr marL="2057400" indent="-228600">
              <a:defRPr>
                <a:solidFill>
                  <a:schemeClr val="tx1"/>
                </a:solidFill>
                <a:latin typeface="Open Sans" panose="020B0606030504020204" charset="0"/>
              </a:defRPr>
            </a:lvl5pPr>
            <a:lvl6pPr marL="2514600" indent="-228600" defTabSz="913130" fontAlgn="base">
              <a:spcBef>
                <a:spcPct val="0"/>
              </a:spcBef>
              <a:spcAft>
                <a:spcPct val="0"/>
              </a:spcAft>
              <a:defRPr>
                <a:solidFill>
                  <a:schemeClr val="tx1"/>
                </a:solidFill>
                <a:latin typeface="Open Sans" panose="020B0606030504020204" charset="0"/>
              </a:defRPr>
            </a:lvl6pPr>
            <a:lvl7pPr marL="2971800" indent="-228600" defTabSz="913130" fontAlgn="base">
              <a:spcBef>
                <a:spcPct val="0"/>
              </a:spcBef>
              <a:spcAft>
                <a:spcPct val="0"/>
              </a:spcAft>
              <a:defRPr>
                <a:solidFill>
                  <a:schemeClr val="tx1"/>
                </a:solidFill>
                <a:latin typeface="Open Sans" panose="020B0606030504020204" charset="0"/>
              </a:defRPr>
            </a:lvl7pPr>
            <a:lvl8pPr marL="3429000" indent="-228600" defTabSz="913130" fontAlgn="base">
              <a:spcBef>
                <a:spcPct val="0"/>
              </a:spcBef>
              <a:spcAft>
                <a:spcPct val="0"/>
              </a:spcAft>
              <a:defRPr>
                <a:solidFill>
                  <a:schemeClr val="tx1"/>
                </a:solidFill>
                <a:latin typeface="Open Sans" panose="020B0606030504020204" charset="0"/>
              </a:defRPr>
            </a:lvl8pPr>
            <a:lvl9pPr marL="3886200" indent="-228600" defTabSz="913130" fontAlgn="base">
              <a:spcBef>
                <a:spcPct val="0"/>
              </a:spcBef>
              <a:spcAft>
                <a:spcPct val="0"/>
              </a:spcAft>
              <a:defRPr>
                <a:solidFill>
                  <a:schemeClr val="tx1"/>
                </a:solidFill>
                <a:latin typeface="Open Sans" panose="020B0606030504020204" charset="0"/>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2000" spc="300" dirty="0">
                <a:solidFill>
                  <a:srgbClr val="000000"/>
                </a:solidFill>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rPr>
              <a:t>添加标题</a:t>
            </a:r>
            <a:endParaRPr kumimoji="0" lang="en-US" altLang="zh-CN" sz="2000" i="0" u="none" strike="noStrike" kern="1200" cap="none" spc="30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endParaRPr>
          </a:p>
        </p:txBody>
      </p:sp>
      <p:grpSp>
        <p:nvGrpSpPr>
          <p:cNvPr id="35" name="Group 1_1"/>
          <p:cNvGrpSpPr/>
          <p:nvPr/>
        </p:nvGrpSpPr>
        <p:grpSpPr>
          <a:xfrm>
            <a:off x="-3388115" y="-3953034"/>
            <a:ext cx="6815335" cy="5162551"/>
            <a:chOff x="-3388115" y="-3953034"/>
            <a:chExt cx="6815335" cy="5162551"/>
          </a:xfrm>
        </p:grpSpPr>
        <p:grpSp>
          <p:nvGrpSpPr>
            <p:cNvPr id="36" name="组合 35"/>
            <p:cNvGrpSpPr/>
            <p:nvPr/>
          </p:nvGrpSpPr>
          <p:grpSpPr>
            <a:xfrm>
              <a:off x="-3388115" y="-3953034"/>
              <a:ext cx="5509195" cy="5162551"/>
              <a:chOff x="9432402" y="-3331242"/>
              <a:chExt cx="5509195" cy="5162551"/>
            </a:xfrm>
          </p:grpSpPr>
          <p:sp>
            <p:nvSpPr>
              <p:cNvPr id="39" name="椭圆 38"/>
              <p:cNvSpPr/>
              <p:nvPr/>
            </p:nvSpPr>
            <p:spPr>
              <a:xfrm>
                <a:off x="9679725" y="-3331242"/>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40" name="椭圆 39"/>
              <p:cNvSpPr/>
              <p:nvPr/>
            </p:nvSpPr>
            <p:spPr>
              <a:xfrm>
                <a:off x="10538140" y="-3268830"/>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41" name="椭圆 40"/>
              <p:cNvSpPr/>
              <p:nvPr/>
            </p:nvSpPr>
            <p:spPr>
              <a:xfrm>
                <a:off x="9432402" y="-2950945"/>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42" name="椭圆 41"/>
              <p:cNvSpPr/>
              <p:nvPr/>
            </p:nvSpPr>
            <p:spPr>
              <a:xfrm>
                <a:off x="10196064" y="-2808701"/>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43" name="椭圆 42"/>
              <p:cNvSpPr/>
              <p:nvPr/>
            </p:nvSpPr>
            <p:spPr>
              <a:xfrm>
                <a:off x="10021801" y="-2572148"/>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grpSp>
        <p:sp>
          <p:nvSpPr>
            <p:cNvPr id="37" name="文本框 4"/>
            <p:cNvSpPr txBox="1"/>
            <p:nvPr/>
          </p:nvSpPr>
          <p:spPr>
            <a:xfrm>
              <a:off x="885373" y="351333"/>
              <a:ext cx="2541847" cy="646331"/>
            </a:xfrm>
            <a:prstGeom prst="rect">
              <a:avLst/>
            </a:prstGeom>
            <a:noFill/>
          </p:spPr>
          <p:txBody>
            <a:bodyPr wrap="square" rtlCol="0">
              <a:spAutoFit/>
            </a:bodyPr>
            <a:lstStyle/>
            <a:p>
              <a:pPr lvl="0" algn="ctr">
                <a:defRPr/>
              </a:pPr>
              <a:r>
                <a:rPr lang="zh-CN" altLang="en-US" sz="3600" i="1" dirty="0">
                  <a:solidFill>
                    <a:srgbClr val="C00000"/>
                  </a:solid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rPr>
                <a:t>输入标题</a:t>
              </a:r>
              <a:endParaRPr lang="zh-CN" altLang="en-US" sz="3600" i="1" dirty="0">
                <a:solidFill>
                  <a:srgbClr val="C00000"/>
                </a:solid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endParaRPr>
            </a:p>
          </p:txBody>
        </p:sp>
        <p:sp>
          <p:nvSpPr>
            <p:cNvPr id="38" name="文本框 4"/>
            <p:cNvSpPr txBox="1"/>
            <p:nvPr/>
          </p:nvSpPr>
          <p:spPr>
            <a:xfrm>
              <a:off x="850156" y="468877"/>
              <a:ext cx="2541847" cy="646331"/>
            </a:xfrm>
            <a:prstGeom prst="rect">
              <a:avLst/>
            </a:prstGeom>
            <a:noFill/>
          </p:spPr>
          <p:txBody>
            <a:bodyPr wrap="square" rtlCol="0">
              <a:spAutoFit/>
            </a:bodyPr>
            <a:lstStyle/>
            <a:p>
              <a:pPr lvl="0" algn="ctr">
                <a:defRPr/>
              </a:pPr>
              <a:r>
                <a:rPr lang="zh-CN" altLang="en-US" sz="3600" i="1" dirty="0">
                  <a:ln w="19050">
                    <a:gradFill>
                      <a:gsLst>
                        <a:gs pos="78000">
                          <a:schemeClr val="tx2"/>
                        </a:gs>
                        <a:gs pos="70000">
                          <a:schemeClr val="tx2">
                            <a:alpha val="0"/>
                          </a:schemeClr>
                        </a:gs>
                      </a:gsLst>
                      <a:lin ang="5400000" scaled="1"/>
                    </a:gradFill>
                  </a:ln>
                  <a:no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rPr>
                <a:t>输入标题</a:t>
              </a:r>
              <a:endParaRPr lang="zh-CN" altLang="en-US" sz="3600" i="1" dirty="0">
                <a:ln w="19050">
                  <a:gradFill>
                    <a:gsLst>
                      <a:gs pos="78000">
                        <a:schemeClr val="tx2"/>
                      </a:gs>
                      <a:gs pos="70000">
                        <a:schemeClr val="tx2">
                          <a:alpha val="0"/>
                        </a:schemeClr>
                      </a:gs>
                    </a:gsLst>
                    <a:lin ang="5400000" scaled="1"/>
                  </a:gradFill>
                </a:ln>
                <a:no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1000"/>
                                        <p:tgtEl>
                                          <p:spTgt spid="25"/>
                                        </p:tgtEl>
                                      </p:cBhvr>
                                    </p:animEffect>
                                    <p:anim calcmode="lin" valueType="num">
                                      <p:cBhvr>
                                        <p:cTn id="37" dur="1000" fill="hold"/>
                                        <p:tgtEl>
                                          <p:spTgt spid="25"/>
                                        </p:tgtEl>
                                        <p:attrNameLst>
                                          <p:attrName>ppt_x</p:attrName>
                                        </p:attrNameLst>
                                      </p:cBhvr>
                                      <p:tavLst>
                                        <p:tav tm="0">
                                          <p:val>
                                            <p:strVal val="#ppt_x"/>
                                          </p:val>
                                        </p:tav>
                                        <p:tav tm="100000">
                                          <p:val>
                                            <p:strVal val="#ppt_x"/>
                                          </p:val>
                                        </p:tav>
                                      </p:tavLst>
                                    </p:anim>
                                    <p:anim calcmode="lin" valueType="num">
                                      <p:cBhvr>
                                        <p:cTn id="38" dur="1000" fill="hold"/>
                                        <p:tgtEl>
                                          <p:spTgt spid="2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19" grpId="0"/>
      <p:bldP spid="23" grpId="0" animBg="1"/>
      <p:bldP spid="24" grpId="0"/>
      <p:bldP spid="25" grpId="0"/>
      <p:bldP spid="29" grpId="0" animBg="1"/>
      <p:bldP spid="30"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cNvSpPr txBox="1"/>
          <p:nvPr/>
        </p:nvSpPr>
        <p:spPr>
          <a:xfrm>
            <a:off x="5735244" y="3470103"/>
            <a:ext cx="151977" cy="25487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12750" hangingPunct="0">
              <a:lnSpc>
                <a:spcPct val="70000"/>
              </a:lnSpc>
            </a:pPr>
            <a:fld id="{86CB4B4D-7CA3-9044-876B-883B54F8677D}" type="slidenum">
              <a:rPr lang="en-US" altLang="zh-CN" sz="1200" kern="0" cap="all" baseline="50000" smtClean="0">
                <a:solidFill>
                  <a:srgbClr val="CBAD69"/>
                </a:solidFill>
                <a:latin typeface="思源黑体 CN Medium" panose="020B0600000000000000" pitchFamily="34" charset="-122"/>
                <a:ea typeface="思源黑体 CN Medium" panose="020B0600000000000000" pitchFamily="34" charset="-122"/>
                <a:sym typeface="思源宋体 CN Medium" panose="02020500000000000000" pitchFamily="18" charset="-122"/>
              </a:rPr>
            </a:fld>
            <a:endParaRPr lang="en-US" altLang="zh-CN" sz="1200" kern="0" cap="all" baseline="50000" dirty="0">
              <a:solidFill>
                <a:srgbClr val="CBAD69"/>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9" name="Lorem Ipsum has been the industry's unknown printer took a galley of type and scrambled it to make a type specimen book. It has survived not only five centuries, but also the leap"/>
          <p:cNvSpPr txBox="1"/>
          <p:nvPr/>
        </p:nvSpPr>
        <p:spPr>
          <a:xfrm>
            <a:off x="714422" y="2108713"/>
            <a:ext cx="2949080" cy="1356610"/>
          </a:xfrm>
          <a:prstGeom prst="rect">
            <a:avLst/>
          </a:prstGeom>
          <a:noFill/>
          <a:ln w="3175" cap="flat">
            <a:noFill/>
            <a:miter lim="400000"/>
          </a:ln>
          <a:effectLst/>
        </p:spPr>
        <p:txBody>
          <a:bodyPr wrap="square" lIns="19050" tIns="19050" rIns="19050" bIns="19050" numCol="1" anchor="t">
            <a:normAutofit/>
          </a:bodyPr>
          <a:lstStyle>
            <a:lvl1pPr algn="r"/>
          </a:lstStyle>
          <a:p>
            <a:pPr marL="0" marR="0" lvl="0" indent="0" algn="r" defTabSz="412750" rtl="0" eaLnBrk="1" fontAlgn="auto" latinLnBrk="0" hangingPunct="0">
              <a:lnSpc>
                <a:spcPct val="120000"/>
              </a:lnSpc>
              <a:spcBef>
                <a:spcPts val="0"/>
              </a:spcBef>
              <a:spcAft>
                <a:spcPts val="0"/>
              </a:spcAft>
              <a:buClrTx/>
              <a:buSzTx/>
              <a:buFontTx/>
              <a:buNone/>
              <a:defRPr/>
            </a:pPr>
            <a:r>
              <a:rPr kumimoji="0" sz="1200" b="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Lorem Ipsum has been the industry's unknown printer took a galley of type and scrambled it to make a type specimen book. It has survived not only five centuries, but also the leap</a:t>
            </a:r>
            <a:endParaRPr kumimoji="0" sz="1200" b="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2" name="Lorem Ipsum has been the industry's unknown printer took a galley of type and scrambled it to make a type specimen book. It has survived not only five centuries, but also the leap"/>
          <p:cNvSpPr txBox="1"/>
          <p:nvPr/>
        </p:nvSpPr>
        <p:spPr>
          <a:xfrm>
            <a:off x="714422" y="4331578"/>
            <a:ext cx="2949080" cy="1356610"/>
          </a:xfrm>
          <a:prstGeom prst="rect">
            <a:avLst/>
          </a:prstGeom>
          <a:noFill/>
          <a:ln w="3175" cap="flat">
            <a:noFill/>
            <a:miter lim="400000"/>
          </a:ln>
          <a:effectLst/>
        </p:spPr>
        <p:txBody>
          <a:bodyPr wrap="square" lIns="19050" tIns="19050" rIns="19050" bIns="19050" numCol="1" anchor="t">
            <a:normAutofit/>
          </a:bodyPr>
          <a:lstStyle>
            <a:lvl1pPr algn="r"/>
          </a:lstStyle>
          <a:p>
            <a:pPr marL="0" marR="0" lvl="0" indent="0" algn="r" defTabSz="412750" rtl="0" eaLnBrk="1" fontAlgn="auto" latinLnBrk="0" hangingPunct="0">
              <a:lnSpc>
                <a:spcPct val="120000"/>
              </a:lnSpc>
              <a:spcBef>
                <a:spcPts val="0"/>
              </a:spcBef>
              <a:spcAft>
                <a:spcPts val="0"/>
              </a:spcAft>
              <a:buClrTx/>
              <a:buSzTx/>
              <a:buFontTx/>
              <a:buNone/>
              <a:defRPr/>
            </a:pPr>
            <a:r>
              <a:rPr kumimoji="0" sz="1200" b="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Lorem Ipsum has been the industry's unknown printer took a galley of type and scrambled it to make a type specimen book. It has survived not only five centuries, but also the leap</a:t>
            </a:r>
            <a:endParaRPr kumimoji="0" sz="1200" b="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5" name="Lorem Ipsum has been the industry's unknown printer took a galley of type and scrambled it to make a type specimen book. It has survived not only five centuries, but also the leap"/>
          <p:cNvSpPr txBox="1"/>
          <p:nvPr/>
        </p:nvSpPr>
        <p:spPr>
          <a:xfrm>
            <a:off x="8527192" y="2110414"/>
            <a:ext cx="2949080" cy="1356610"/>
          </a:xfrm>
          <a:prstGeom prst="rect">
            <a:avLst/>
          </a:prstGeom>
          <a:noFill/>
          <a:ln w="3175" cap="flat">
            <a:noFill/>
            <a:miter lim="400000"/>
          </a:ln>
          <a:effectLst/>
        </p:spPr>
        <p:txBody>
          <a:bodyPr wrap="square" lIns="19050" tIns="19050" rIns="19050" bIns="19050" numCol="1" anchor="t">
            <a:normAutofit/>
          </a:bodyPr>
          <a:lstStyle>
            <a:lvl1pPr algn="l"/>
          </a:lstStyle>
          <a:p>
            <a:pPr marL="0" marR="0" lvl="0" indent="0" algn="l" defTabSz="412750" rtl="0" eaLnBrk="1" fontAlgn="auto" latinLnBrk="0" hangingPunct="0">
              <a:lnSpc>
                <a:spcPct val="120000"/>
              </a:lnSpc>
              <a:spcBef>
                <a:spcPts val="0"/>
              </a:spcBef>
              <a:spcAft>
                <a:spcPts val="0"/>
              </a:spcAft>
              <a:buClrTx/>
              <a:buSzTx/>
              <a:buFontTx/>
              <a:buNone/>
              <a:defRPr/>
            </a:pPr>
            <a:r>
              <a:rPr kumimoji="0" sz="1200" b="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Lorem Ipsum has been the industry's unknown printer took a galley of type and scrambled it to make a type specimen book. It has survived not only five centuries, but also the leap</a:t>
            </a:r>
            <a:endParaRPr kumimoji="0" sz="1200" b="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8" name="Lorem Ipsum has been the industry's unknown printer took a galley of type and scrambled it to make a type specimen book. It has survived not only five centuries, but also the leap"/>
          <p:cNvSpPr txBox="1"/>
          <p:nvPr/>
        </p:nvSpPr>
        <p:spPr>
          <a:xfrm>
            <a:off x="8527192" y="4333280"/>
            <a:ext cx="2949080" cy="1356610"/>
          </a:xfrm>
          <a:prstGeom prst="rect">
            <a:avLst/>
          </a:prstGeom>
          <a:noFill/>
          <a:ln w="3175" cap="flat">
            <a:noFill/>
            <a:miter lim="400000"/>
          </a:ln>
          <a:effectLst/>
        </p:spPr>
        <p:txBody>
          <a:bodyPr wrap="square" lIns="19050" tIns="19050" rIns="19050" bIns="19050" numCol="1" anchor="t">
            <a:normAutofit/>
          </a:bodyPr>
          <a:lstStyle>
            <a:lvl1pPr algn="l"/>
          </a:lstStyle>
          <a:p>
            <a:pPr marL="0" marR="0" lvl="0" indent="0" algn="l" defTabSz="412750" rtl="0" eaLnBrk="1" fontAlgn="auto" latinLnBrk="0" hangingPunct="0">
              <a:lnSpc>
                <a:spcPct val="120000"/>
              </a:lnSpc>
              <a:spcBef>
                <a:spcPts val="0"/>
              </a:spcBef>
              <a:spcAft>
                <a:spcPts val="0"/>
              </a:spcAft>
              <a:buClrTx/>
              <a:buSzTx/>
              <a:buFontTx/>
              <a:buNone/>
              <a:defRPr/>
            </a:pPr>
            <a:r>
              <a:rPr kumimoji="0" sz="1200" b="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Lorem Ipsum has been the industry's unknown printer took a galley of type and scrambled it to make a type specimen book. It has survived not only five centuries, but also the leap</a:t>
            </a:r>
            <a:endParaRPr kumimoji="0" sz="1200" b="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9" name="Square"/>
          <p:cNvSpPr/>
          <p:nvPr/>
        </p:nvSpPr>
        <p:spPr>
          <a:xfrm>
            <a:off x="4238379" y="1900386"/>
            <a:ext cx="1701529" cy="1703058"/>
          </a:xfrm>
          <a:prstGeom prst="rect">
            <a:avLst/>
          </a:prstGeom>
          <a:solidFill>
            <a:schemeClr val="accent1"/>
          </a:solidFill>
          <a:ln w="88900" cap="flat">
            <a:solidFill>
              <a:schemeClr val="accent1"/>
            </a:solidFill>
            <a:prstDash val="solid"/>
            <a:miter lim="400000"/>
          </a:ln>
          <a:effectLst/>
        </p:spPr>
        <p:txBody>
          <a:bodyPr wrap="square" lIns="19050" tIns="19050" rIns="19050" bIns="19050" numCol="1" anchor="ctr">
            <a:noAutofit/>
          </a:bodyP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0" name="Square"/>
          <p:cNvSpPr/>
          <p:nvPr/>
        </p:nvSpPr>
        <p:spPr>
          <a:xfrm>
            <a:off x="6272412" y="1900386"/>
            <a:ext cx="1701529" cy="1703058"/>
          </a:xfrm>
          <a:prstGeom prst="rect">
            <a:avLst/>
          </a:prstGeom>
          <a:solidFill>
            <a:schemeClr val="dk2">
              <a:lumMod val="100000"/>
            </a:schemeClr>
          </a:solidFill>
          <a:ln w="88900" cap="flat">
            <a:noFill/>
            <a:prstDash val="solid"/>
            <a:miter lim="400000"/>
          </a:ln>
          <a:effectLst/>
        </p:spPr>
        <p:txBody>
          <a:bodyPr wrap="square" lIns="19050" tIns="19050" rIns="19050" bIns="19050" numCol="1" anchor="ctr">
            <a:noAutofit/>
          </a:bodyP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1" name="Square"/>
          <p:cNvSpPr/>
          <p:nvPr/>
        </p:nvSpPr>
        <p:spPr>
          <a:xfrm>
            <a:off x="4238379" y="3930915"/>
            <a:ext cx="1701529" cy="1703058"/>
          </a:xfrm>
          <a:prstGeom prst="rect">
            <a:avLst/>
          </a:prstGeom>
          <a:solidFill>
            <a:schemeClr val="dk2">
              <a:lumMod val="100000"/>
            </a:schemeClr>
          </a:solidFill>
          <a:ln w="88900" cap="flat">
            <a:noFill/>
            <a:prstDash val="solid"/>
            <a:miter lim="400000"/>
          </a:ln>
          <a:effectLst/>
        </p:spPr>
        <p:txBody>
          <a:bodyPr wrap="square" lIns="19050" tIns="19050" rIns="19050" bIns="19050" numCol="1" anchor="ctr">
            <a:noAutofit/>
          </a:bodyP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2" name="Square"/>
          <p:cNvSpPr/>
          <p:nvPr/>
        </p:nvSpPr>
        <p:spPr>
          <a:xfrm>
            <a:off x="6272412" y="3930915"/>
            <a:ext cx="1701529" cy="1703058"/>
          </a:xfrm>
          <a:prstGeom prst="rect">
            <a:avLst/>
          </a:prstGeom>
          <a:solidFill>
            <a:schemeClr val="accent1"/>
          </a:solidFill>
          <a:ln w="88900" cap="flat">
            <a:solidFill>
              <a:schemeClr val="accent1"/>
            </a:solidFill>
            <a:prstDash val="solid"/>
            <a:miter lim="400000"/>
          </a:ln>
          <a:effectLst/>
        </p:spPr>
        <p:txBody>
          <a:bodyPr wrap="square" lIns="19050" tIns="19050" rIns="19050" bIns="19050" numCol="1" anchor="ctr">
            <a:noAutofit/>
          </a:bodyP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3" name="Line"/>
          <p:cNvSpPr/>
          <p:nvPr/>
        </p:nvSpPr>
        <p:spPr>
          <a:xfrm flipV="1">
            <a:off x="6106160" y="1598669"/>
            <a:ext cx="1" cy="4412504"/>
          </a:xfrm>
          <a:prstGeom prst="line">
            <a:avLst/>
          </a:prstGeom>
          <a:noFill/>
          <a:ln w="25400" cap="flat">
            <a:solidFill>
              <a:schemeClr val="dk2"/>
            </a:solidFill>
            <a:custDash>
              <a:ds d="200000" sp="200000"/>
            </a:custDash>
            <a:miter lim="400000"/>
            <a:tailEnd type="triangle" w="med" len="med"/>
          </a:ln>
          <a:effectLst/>
        </p:spPr>
        <p:txBody>
          <a:bodyPr wrap="square" lIns="19050" tIns="19050" rIns="19050" bIns="19050" numCol="1" anchor="ctr">
            <a:noAutofit/>
          </a:bodyP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4" name="Line"/>
          <p:cNvSpPr/>
          <p:nvPr/>
        </p:nvSpPr>
        <p:spPr>
          <a:xfrm>
            <a:off x="3989049" y="3767178"/>
            <a:ext cx="4234224" cy="1"/>
          </a:xfrm>
          <a:prstGeom prst="line">
            <a:avLst/>
          </a:prstGeom>
          <a:noFill/>
          <a:ln w="25400" cap="flat">
            <a:solidFill>
              <a:schemeClr val="dk2"/>
            </a:solidFill>
            <a:custDash>
              <a:ds d="200000" sp="200000"/>
            </a:custDash>
            <a:miter lim="400000"/>
            <a:tailEnd type="triangle" w="med" len="med"/>
          </a:ln>
          <a:effectLst/>
        </p:spPr>
        <p:txBody>
          <a:bodyPr wrap="square" lIns="19050" tIns="19050" rIns="19050" bIns="19050" numCol="1" anchor="ctr">
            <a:noAutofit/>
          </a:bodyP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i="0" u="none" strike="noStrike" kern="0" cap="none" spc="30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5" name="Shape"/>
          <p:cNvSpPr/>
          <p:nvPr/>
        </p:nvSpPr>
        <p:spPr>
          <a:xfrm>
            <a:off x="4838615" y="2552871"/>
            <a:ext cx="501058" cy="398088"/>
          </a:xfrm>
          <a:custGeom>
            <a:avLst/>
            <a:gdLst/>
            <a:ahLst/>
            <a:cxnLst>
              <a:cxn ang="0">
                <a:pos x="wd2" y="hd2"/>
              </a:cxn>
              <a:cxn ang="5400000">
                <a:pos x="wd2" y="hd2"/>
              </a:cxn>
              <a:cxn ang="10800000">
                <a:pos x="wd2" y="hd2"/>
              </a:cxn>
              <a:cxn ang="16200000">
                <a:pos x="wd2" y="hd2"/>
              </a:cxn>
            </a:cxnLst>
            <a:rect l="0" t="0" r="r" b="b"/>
            <a:pathLst>
              <a:path w="21600" h="21600" extrusionOk="0">
                <a:moveTo>
                  <a:pt x="19537" y="0"/>
                </a:moveTo>
                <a:lnTo>
                  <a:pt x="2274" y="0"/>
                </a:lnTo>
                <a:cubicBezTo>
                  <a:pt x="1053" y="0"/>
                  <a:pt x="0" y="1264"/>
                  <a:pt x="0" y="2792"/>
                </a:cubicBezTo>
                <a:lnTo>
                  <a:pt x="0" y="18755"/>
                </a:lnTo>
                <a:cubicBezTo>
                  <a:pt x="0" y="20336"/>
                  <a:pt x="1053" y="21600"/>
                  <a:pt x="2274" y="21600"/>
                </a:cubicBezTo>
                <a:lnTo>
                  <a:pt x="19537" y="21600"/>
                </a:lnTo>
                <a:cubicBezTo>
                  <a:pt x="20589" y="21600"/>
                  <a:pt x="21600" y="20336"/>
                  <a:pt x="21600" y="18755"/>
                </a:cubicBezTo>
                <a:lnTo>
                  <a:pt x="21600" y="2792"/>
                </a:lnTo>
                <a:cubicBezTo>
                  <a:pt x="21600" y="1264"/>
                  <a:pt x="20589" y="0"/>
                  <a:pt x="19537" y="0"/>
                </a:cubicBezTo>
                <a:close/>
                <a:moveTo>
                  <a:pt x="19537" y="5374"/>
                </a:moveTo>
                <a:lnTo>
                  <a:pt x="10905" y="12064"/>
                </a:lnTo>
                <a:lnTo>
                  <a:pt x="2274" y="5374"/>
                </a:lnTo>
                <a:lnTo>
                  <a:pt x="2274" y="2792"/>
                </a:lnTo>
                <a:lnTo>
                  <a:pt x="10905" y="9483"/>
                </a:lnTo>
                <a:lnTo>
                  <a:pt x="19537" y="2792"/>
                </a:lnTo>
                <a:lnTo>
                  <a:pt x="19537" y="5374"/>
                </a:lnTo>
                <a:close/>
              </a:path>
            </a:pathLst>
          </a:custGeom>
          <a:solidFill>
            <a:srgbClr val="FFFFFF"/>
          </a:solidFill>
          <a:ln w="3175" cap="flat">
            <a:noFill/>
            <a:miter lim="400000"/>
          </a:ln>
          <a:effectLst/>
        </p:spPr>
        <p:txBody>
          <a:bodyPr wrap="square" lIns="22860" tIns="22860" rIns="22860" bIns="22860" numCol="1" anchor="ctr">
            <a:noAutofit/>
          </a:bodyPr>
          <a:lstStyle/>
          <a:p>
            <a:pPr marL="0" marR="0" lvl="0" indent="0" algn="l" defTabSz="457200" rtl="0" eaLnBrk="1" fontAlgn="auto" latinLnBrk="0" hangingPunct="0">
              <a:lnSpc>
                <a:spcPct val="100000"/>
              </a:lnSpc>
              <a:spcBef>
                <a:spcPts val="0"/>
              </a:spcBef>
              <a:spcAft>
                <a:spcPts val="0"/>
              </a:spcAft>
              <a:buClrTx/>
              <a:buSzTx/>
              <a:buFontTx/>
              <a:buNone/>
              <a:defRPr sz="1800">
                <a:solidFill>
                  <a:srgbClr val="000000"/>
                </a:solidFill>
                <a:latin typeface="Roboto Regular"/>
                <a:ea typeface="Roboto Regular"/>
                <a:cs typeface="Roboto Regular"/>
                <a:sym typeface="Roboto Regular"/>
              </a:defRPr>
            </a:pPr>
            <a:endParaRPr kumimoji="0" sz="900" b="0" i="0" u="none" strike="noStrike" kern="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6" name="Shape"/>
          <p:cNvSpPr/>
          <p:nvPr/>
        </p:nvSpPr>
        <p:spPr>
          <a:xfrm>
            <a:off x="4889593" y="4508960"/>
            <a:ext cx="399102" cy="523858"/>
          </a:xfrm>
          <a:custGeom>
            <a:avLst/>
            <a:gdLst/>
            <a:ahLst/>
            <a:cxnLst>
              <a:cxn ang="0">
                <a:pos x="wd2" y="hd2"/>
              </a:cxn>
              <a:cxn ang="5400000">
                <a:pos x="wd2" y="hd2"/>
              </a:cxn>
              <a:cxn ang="10800000">
                <a:pos x="wd2" y="hd2"/>
              </a:cxn>
              <a:cxn ang="16200000">
                <a:pos x="wd2" y="hd2"/>
              </a:cxn>
            </a:cxnLst>
            <a:rect l="0" t="0" r="r" b="b"/>
            <a:pathLst>
              <a:path w="21600" h="21600" extrusionOk="0">
                <a:moveTo>
                  <a:pt x="18755" y="7066"/>
                </a:moveTo>
                <a:lnTo>
                  <a:pt x="17491" y="7066"/>
                </a:lnTo>
                <a:lnTo>
                  <a:pt x="17491" y="5099"/>
                </a:lnTo>
                <a:cubicBezTo>
                  <a:pt x="17491" y="2168"/>
                  <a:pt x="14646" y="0"/>
                  <a:pt x="10800" y="0"/>
                </a:cubicBezTo>
                <a:cubicBezTo>
                  <a:pt x="6954" y="0"/>
                  <a:pt x="4109" y="2168"/>
                  <a:pt x="4109" y="5099"/>
                </a:cubicBezTo>
                <a:lnTo>
                  <a:pt x="4109" y="7066"/>
                </a:lnTo>
                <a:lnTo>
                  <a:pt x="2845" y="7066"/>
                </a:lnTo>
                <a:cubicBezTo>
                  <a:pt x="1264" y="7066"/>
                  <a:pt x="0" y="8070"/>
                  <a:pt x="0" y="9234"/>
                </a:cubicBezTo>
                <a:lnTo>
                  <a:pt x="0" y="19432"/>
                </a:lnTo>
                <a:cubicBezTo>
                  <a:pt x="0" y="20596"/>
                  <a:pt x="1264" y="21600"/>
                  <a:pt x="2845" y="21600"/>
                </a:cubicBezTo>
                <a:lnTo>
                  <a:pt x="18755" y="21600"/>
                </a:lnTo>
                <a:cubicBezTo>
                  <a:pt x="20336" y="21600"/>
                  <a:pt x="21600" y="20596"/>
                  <a:pt x="21600" y="19432"/>
                </a:cubicBezTo>
                <a:lnTo>
                  <a:pt x="21600" y="9234"/>
                </a:lnTo>
                <a:cubicBezTo>
                  <a:pt x="21600" y="8070"/>
                  <a:pt x="20336" y="7066"/>
                  <a:pt x="18755" y="7066"/>
                </a:cubicBezTo>
                <a:close/>
                <a:moveTo>
                  <a:pt x="10800" y="16300"/>
                </a:moveTo>
                <a:cubicBezTo>
                  <a:pt x="9272" y="16300"/>
                  <a:pt x="8219" y="15497"/>
                  <a:pt x="8219" y="14333"/>
                </a:cubicBezTo>
                <a:cubicBezTo>
                  <a:pt x="8219" y="13169"/>
                  <a:pt x="9272" y="12165"/>
                  <a:pt x="10800" y="12165"/>
                </a:cubicBezTo>
                <a:cubicBezTo>
                  <a:pt x="12328" y="12165"/>
                  <a:pt x="13645" y="13169"/>
                  <a:pt x="13645" y="14333"/>
                </a:cubicBezTo>
                <a:cubicBezTo>
                  <a:pt x="13645" y="15497"/>
                  <a:pt x="12328" y="16300"/>
                  <a:pt x="10800" y="16300"/>
                </a:cubicBezTo>
                <a:close/>
                <a:moveTo>
                  <a:pt x="14909" y="7066"/>
                </a:moveTo>
                <a:lnTo>
                  <a:pt x="6691" y="7066"/>
                </a:lnTo>
                <a:lnTo>
                  <a:pt x="6691" y="5099"/>
                </a:lnTo>
                <a:cubicBezTo>
                  <a:pt x="6691" y="3332"/>
                  <a:pt x="8482" y="1967"/>
                  <a:pt x="10800" y="1967"/>
                </a:cubicBezTo>
                <a:cubicBezTo>
                  <a:pt x="13118" y="1967"/>
                  <a:pt x="14909" y="3332"/>
                  <a:pt x="14909" y="5099"/>
                </a:cubicBezTo>
                <a:lnTo>
                  <a:pt x="14909" y="7066"/>
                </a:lnTo>
                <a:close/>
              </a:path>
            </a:pathLst>
          </a:custGeom>
          <a:solidFill>
            <a:srgbClr val="FFFFFF"/>
          </a:solidFill>
          <a:ln w="3175" cap="flat">
            <a:noFill/>
            <a:miter lim="400000"/>
          </a:ln>
          <a:effectLst/>
        </p:spPr>
        <p:txBody>
          <a:bodyPr wrap="square" lIns="22860" tIns="22860" rIns="22860" bIns="22860" numCol="1" anchor="ctr">
            <a:noAutofit/>
          </a:bodyPr>
          <a:lstStyle/>
          <a:p>
            <a:pPr marL="0" marR="0" lvl="0" indent="0" algn="l" defTabSz="457200" rtl="0" eaLnBrk="1" fontAlgn="auto" latinLnBrk="0" hangingPunct="0">
              <a:lnSpc>
                <a:spcPct val="100000"/>
              </a:lnSpc>
              <a:spcBef>
                <a:spcPts val="0"/>
              </a:spcBef>
              <a:spcAft>
                <a:spcPts val="0"/>
              </a:spcAft>
              <a:buClrTx/>
              <a:buSzTx/>
              <a:buFontTx/>
              <a:buNone/>
              <a:defRPr sz="1800">
                <a:solidFill>
                  <a:srgbClr val="000000"/>
                </a:solidFill>
                <a:latin typeface="Roboto Regular"/>
                <a:ea typeface="Roboto Regular"/>
                <a:cs typeface="Roboto Regular"/>
                <a:sym typeface="Roboto Regular"/>
              </a:defRPr>
            </a:pPr>
            <a:endParaRPr kumimoji="0" sz="900" b="0" i="0" u="none" strike="noStrike" kern="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7" name="Shape"/>
          <p:cNvSpPr/>
          <p:nvPr/>
        </p:nvSpPr>
        <p:spPr>
          <a:xfrm>
            <a:off x="6942852" y="2474385"/>
            <a:ext cx="360650" cy="496239"/>
          </a:xfrm>
          <a:custGeom>
            <a:avLst/>
            <a:gdLst/>
            <a:ahLst/>
            <a:cxnLst>
              <a:cxn ang="0">
                <a:pos x="wd2" y="hd2"/>
              </a:cxn>
              <a:cxn ang="5400000">
                <a:pos x="wd2" y="hd2"/>
              </a:cxn>
              <a:cxn ang="10800000">
                <a:pos x="wd2" y="hd2"/>
              </a:cxn>
              <a:cxn ang="16200000">
                <a:pos x="wd2" y="hd2"/>
              </a:cxn>
            </a:cxnLst>
            <a:rect l="0" t="0" r="r" b="b"/>
            <a:pathLst>
              <a:path w="21600" h="21600" extrusionOk="0">
                <a:moveTo>
                  <a:pt x="10911" y="13627"/>
                </a:moveTo>
                <a:cubicBezTo>
                  <a:pt x="13584" y="13627"/>
                  <a:pt x="15365" y="12081"/>
                  <a:pt x="15365" y="10169"/>
                </a:cubicBezTo>
                <a:lnTo>
                  <a:pt x="15365" y="3458"/>
                </a:lnTo>
                <a:cubicBezTo>
                  <a:pt x="15365" y="1505"/>
                  <a:pt x="13584" y="0"/>
                  <a:pt x="10911" y="0"/>
                </a:cubicBezTo>
                <a:cubicBezTo>
                  <a:pt x="8295" y="0"/>
                  <a:pt x="6179" y="1505"/>
                  <a:pt x="6179" y="3458"/>
                </a:cubicBezTo>
                <a:lnTo>
                  <a:pt x="6179" y="10169"/>
                </a:lnTo>
                <a:cubicBezTo>
                  <a:pt x="6179" y="12081"/>
                  <a:pt x="8295" y="13627"/>
                  <a:pt x="10911" y="13627"/>
                </a:cubicBezTo>
                <a:close/>
                <a:moveTo>
                  <a:pt x="18928" y="10169"/>
                </a:moveTo>
                <a:cubicBezTo>
                  <a:pt x="18928" y="13627"/>
                  <a:pt x="15198" y="15986"/>
                  <a:pt x="10911" y="15986"/>
                </a:cubicBezTo>
                <a:cubicBezTo>
                  <a:pt x="6625" y="15986"/>
                  <a:pt x="2672" y="13627"/>
                  <a:pt x="2672" y="10169"/>
                </a:cubicBezTo>
                <a:lnTo>
                  <a:pt x="0" y="10169"/>
                </a:lnTo>
                <a:cubicBezTo>
                  <a:pt x="0" y="14034"/>
                  <a:pt x="4120" y="17288"/>
                  <a:pt x="9130" y="17695"/>
                </a:cubicBezTo>
                <a:lnTo>
                  <a:pt x="9130" y="21600"/>
                </a:lnTo>
                <a:lnTo>
                  <a:pt x="12414" y="21600"/>
                </a:lnTo>
                <a:lnTo>
                  <a:pt x="12414" y="17695"/>
                </a:lnTo>
                <a:cubicBezTo>
                  <a:pt x="17425" y="17288"/>
                  <a:pt x="21600" y="14034"/>
                  <a:pt x="21600" y="10169"/>
                </a:cubicBezTo>
                <a:lnTo>
                  <a:pt x="18928" y="10169"/>
                </a:lnTo>
                <a:close/>
              </a:path>
            </a:pathLst>
          </a:custGeom>
          <a:solidFill>
            <a:srgbClr val="FFFFFF"/>
          </a:solidFill>
          <a:ln w="3175" cap="flat">
            <a:noFill/>
            <a:miter lim="400000"/>
          </a:ln>
          <a:effectLst/>
        </p:spPr>
        <p:txBody>
          <a:bodyPr wrap="square" lIns="22860" tIns="22860" rIns="22860" bIns="22860" numCol="1" anchor="ctr">
            <a:noAutofit/>
          </a:bodyPr>
          <a:lstStyle/>
          <a:p>
            <a:pPr marL="0" marR="0" lvl="0" indent="0" algn="l" defTabSz="457200" rtl="0" eaLnBrk="1" fontAlgn="auto" latinLnBrk="0" hangingPunct="0">
              <a:lnSpc>
                <a:spcPct val="100000"/>
              </a:lnSpc>
              <a:spcBef>
                <a:spcPts val="0"/>
              </a:spcBef>
              <a:spcAft>
                <a:spcPts val="0"/>
              </a:spcAft>
              <a:buClrTx/>
              <a:buSzTx/>
              <a:buFontTx/>
              <a:buNone/>
              <a:defRPr sz="1800">
                <a:solidFill>
                  <a:srgbClr val="000000"/>
                </a:solidFill>
                <a:latin typeface="Roboto Regular"/>
                <a:ea typeface="Roboto Regular"/>
                <a:cs typeface="Roboto Regular"/>
                <a:sym typeface="Roboto Regular"/>
              </a:defRPr>
            </a:pPr>
            <a:endParaRPr kumimoji="0" sz="900" b="0" i="0" u="none" strike="noStrike" kern="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8" name="Shape"/>
          <p:cNvSpPr/>
          <p:nvPr/>
        </p:nvSpPr>
        <p:spPr>
          <a:xfrm>
            <a:off x="6962343" y="4563735"/>
            <a:ext cx="349176" cy="414310"/>
          </a:xfrm>
          <a:custGeom>
            <a:avLst/>
            <a:gdLst/>
            <a:ahLst/>
            <a:cxnLst>
              <a:cxn ang="0">
                <a:pos x="wd2" y="hd2"/>
              </a:cxn>
              <a:cxn ang="5400000">
                <a:pos x="wd2" y="hd2"/>
              </a:cxn>
              <a:cxn ang="10800000">
                <a:pos x="wd2" y="hd2"/>
              </a:cxn>
              <a:cxn ang="16200000">
                <a:pos x="wd2" y="hd2"/>
              </a:cxn>
            </a:cxnLst>
            <a:rect l="0" t="0" r="r" b="b"/>
            <a:pathLst>
              <a:path w="21600" h="21600" extrusionOk="0">
                <a:moveTo>
                  <a:pt x="21600" y="10824"/>
                </a:moveTo>
                <a:cubicBezTo>
                  <a:pt x="21600" y="8505"/>
                  <a:pt x="19767" y="6427"/>
                  <a:pt x="17360" y="5412"/>
                </a:cubicBezTo>
                <a:lnTo>
                  <a:pt x="17360" y="16188"/>
                </a:lnTo>
                <a:cubicBezTo>
                  <a:pt x="19767" y="15173"/>
                  <a:pt x="21600" y="13385"/>
                  <a:pt x="21600" y="10824"/>
                </a:cubicBezTo>
                <a:close/>
                <a:moveTo>
                  <a:pt x="0" y="6717"/>
                </a:moveTo>
                <a:lnTo>
                  <a:pt x="0" y="14932"/>
                </a:lnTo>
                <a:lnTo>
                  <a:pt x="6417" y="14932"/>
                </a:lnTo>
                <a:lnTo>
                  <a:pt x="14324" y="21600"/>
                </a:lnTo>
                <a:lnTo>
                  <a:pt x="14324" y="0"/>
                </a:lnTo>
                <a:lnTo>
                  <a:pt x="6417" y="6717"/>
                </a:lnTo>
                <a:lnTo>
                  <a:pt x="0" y="6717"/>
                </a:lnTo>
                <a:close/>
              </a:path>
            </a:pathLst>
          </a:custGeom>
          <a:solidFill>
            <a:srgbClr val="FFFFFF"/>
          </a:solidFill>
          <a:ln w="3175" cap="flat">
            <a:noFill/>
            <a:miter lim="400000"/>
          </a:ln>
          <a:effectLst/>
        </p:spPr>
        <p:txBody>
          <a:bodyPr wrap="square" lIns="22860" tIns="22860" rIns="22860" bIns="22860" numCol="1" anchor="ctr">
            <a:noAutofit/>
          </a:bodyPr>
          <a:lstStyle/>
          <a:p>
            <a:pPr marL="0" marR="0" lvl="0" indent="0" algn="l" defTabSz="457200" rtl="0" eaLnBrk="1" fontAlgn="auto" latinLnBrk="0" hangingPunct="0">
              <a:lnSpc>
                <a:spcPct val="100000"/>
              </a:lnSpc>
              <a:spcBef>
                <a:spcPts val="0"/>
              </a:spcBef>
              <a:spcAft>
                <a:spcPts val="0"/>
              </a:spcAft>
              <a:buClrTx/>
              <a:buSzTx/>
              <a:buFontTx/>
              <a:buNone/>
              <a:defRPr sz="1800">
                <a:solidFill>
                  <a:srgbClr val="000000"/>
                </a:solidFill>
                <a:latin typeface="Roboto Regular"/>
                <a:ea typeface="Roboto Regular"/>
                <a:cs typeface="Roboto Regular"/>
                <a:sym typeface="Roboto Regular"/>
              </a:defRPr>
            </a:pPr>
            <a:endParaRPr kumimoji="0" sz="900" b="0" i="0" u="none" strike="noStrike" kern="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9" name="TextBox 8"/>
          <p:cNvSpPr txBox="1">
            <a:spLocks noChangeArrowheads="1"/>
          </p:cNvSpPr>
          <p:nvPr/>
        </p:nvSpPr>
        <p:spPr bwMode="auto">
          <a:xfrm>
            <a:off x="2762614" y="1707919"/>
            <a:ext cx="9746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Open Sans" panose="020B0606030504020204" charset="0"/>
              </a:defRPr>
            </a:lvl1pPr>
            <a:lvl2pPr marL="742950" indent="-285750">
              <a:defRPr>
                <a:solidFill>
                  <a:schemeClr val="tx1"/>
                </a:solidFill>
                <a:latin typeface="Open Sans" panose="020B0606030504020204" charset="0"/>
              </a:defRPr>
            </a:lvl2pPr>
            <a:lvl3pPr marL="1143000" indent="-228600">
              <a:defRPr>
                <a:solidFill>
                  <a:schemeClr val="tx1"/>
                </a:solidFill>
                <a:latin typeface="Open Sans" panose="020B0606030504020204" charset="0"/>
              </a:defRPr>
            </a:lvl3pPr>
            <a:lvl4pPr marL="1600200" indent="-228600">
              <a:defRPr>
                <a:solidFill>
                  <a:schemeClr val="tx1"/>
                </a:solidFill>
                <a:latin typeface="Open Sans" panose="020B0606030504020204" charset="0"/>
              </a:defRPr>
            </a:lvl4pPr>
            <a:lvl5pPr marL="2057400" indent="-228600">
              <a:defRPr>
                <a:solidFill>
                  <a:schemeClr val="tx1"/>
                </a:solidFill>
                <a:latin typeface="Open Sans" panose="020B0606030504020204" charset="0"/>
              </a:defRPr>
            </a:lvl5pPr>
            <a:lvl6pPr marL="2514600" indent="-228600" defTabSz="913130" fontAlgn="base">
              <a:spcBef>
                <a:spcPct val="0"/>
              </a:spcBef>
              <a:spcAft>
                <a:spcPct val="0"/>
              </a:spcAft>
              <a:defRPr>
                <a:solidFill>
                  <a:schemeClr val="tx1"/>
                </a:solidFill>
                <a:latin typeface="Open Sans" panose="020B0606030504020204" charset="0"/>
              </a:defRPr>
            </a:lvl6pPr>
            <a:lvl7pPr marL="2971800" indent="-228600" defTabSz="913130" fontAlgn="base">
              <a:spcBef>
                <a:spcPct val="0"/>
              </a:spcBef>
              <a:spcAft>
                <a:spcPct val="0"/>
              </a:spcAft>
              <a:defRPr>
                <a:solidFill>
                  <a:schemeClr val="tx1"/>
                </a:solidFill>
                <a:latin typeface="Open Sans" panose="020B0606030504020204" charset="0"/>
              </a:defRPr>
            </a:lvl7pPr>
            <a:lvl8pPr marL="3429000" indent="-228600" defTabSz="913130" fontAlgn="base">
              <a:spcBef>
                <a:spcPct val="0"/>
              </a:spcBef>
              <a:spcAft>
                <a:spcPct val="0"/>
              </a:spcAft>
              <a:defRPr>
                <a:solidFill>
                  <a:schemeClr val="tx1"/>
                </a:solidFill>
                <a:latin typeface="Open Sans" panose="020B0606030504020204" charset="0"/>
              </a:defRPr>
            </a:lvl8pPr>
            <a:lvl9pPr marL="3886200" indent="-228600" defTabSz="913130" fontAlgn="base">
              <a:spcBef>
                <a:spcPct val="0"/>
              </a:spcBef>
              <a:spcAft>
                <a:spcPct val="0"/>
              </a:spcAft>
              <a:defRPr>
                <a:solidFill>
                  <a:schemeClr val="tx1"/>
                </a:solidFill>
                <a:latin typeface="Open Sans" panose="020B0606030504020204" charset="0"/>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1600" spc="300" dirty="0">
                <a:solidFill>
                  <a:srgbClr val="000000"/>
                </a:solidFill>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rPr>
              <a:t>添加标题</a:t>
            </a:r>
            <a:endParaRPr kumimoji="0" lang="en-US" altLang="zh-CN" sz="1600" i="0" u="none" strike="noStrike" kern="1200" cap="none" spc="30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endParaRPr>
          </a:p>
        </p:txBody>
      </p:sp>
      <p:sp>
        <p:nvSpPr>
          <p:cNvPr id="30" name="TextBox 8"/>
          <p:cNvSpPr txBox="1">
            <a:spLocks noChangeArrowheads="1"/>
          </p:cNvSpPr>
          <p:nvPr/>
        </p:nvSpPr>
        <p:spPr bwMode="auto">
          <a:xfrm>
            <a:off x="2762614" y="3930915"/>
            <a:ext cx="9746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Open Sans" panose="020B0606030504020204" charset="0"/>
              </a:defRPr>
            </a:lvl1pPr>
            <a:lvl2pPr marL="742950" indent="-285750">
              <a:defRPr>
                <a:solidFill>
                  <a:schemeClr val="tx1"/>
                </a:solidFill>
                <a:latin typeface="Open Sans" panose="020B0606030504020204" charset="0"/>
              </a:defRPr>
            </a:lvl2pPr>
            <a:lvl3pPr marL="1143000" indent="-228600">
              <a:defRPr>
                <a:solidFill>
                  <a:schemeClr val="tx1"/>
                </a:solidFill>
                <a:latin typeface="Open Sans" panose="020B0606030504020204" charset="0"/>
              </a:defRPr>
            </a:lvl3pPr>
            <a:lvl4pPr marL="1600200" indent="-228600">
              <a:defRPr>
                <a:solidFill>
                  <a:schemeClr val="tx1"/>
                </a:solidFill>
                <a:latin typeface="Open Sans" panose="020B0606030504020204" charset="0"/>
              </a:defRPr>
            </a:lvl4pPr>
            <a:lvl5pPr marL="2057400" indent="-228600">
              <a:defRPr>
                <a:solidFill>
                  <a:schemeClr val="tx1"/>
                </a:solidFill>
                <a:latin typeface="Open Sans" panose="020B0606030504020204" charset="0"/>
              </a:defRPr>
            </a:lvl5pPr>
            <a:lvl6pPr marL="2514600" indent="-228600" defTabSz="913130" fontAlgn="base">
              <a:spcBef>
                <a:spcPct val="0"/>
              </a:spcBef>
              <a:spcAft>
                <a:spcPct val="0"/>
              </a:spcAft>
              <a:defRPr>
                <a:solidFill>
                  <a:schemeClr val="tx1"/>
                </a:solidFill>
                <a:latin typeface="Open Sans" panose="020B0606030504020204" charset="0"/>
              </a:defRPr>
            </a:lvl6pPr>
            <a:lvl7pPr marL="2971800" indent="-228600" defTabSz="913130" fontAlgn="base">
              <a:spcBef>
                <a:spcPct val="0"/>
              </a:spcBef>
              <a:spcAft>
                <a:spcPct val="0"/>
              </a:spcAft>
              <a:defRPr>
                <a:solidFill>
                  <a:schemeClr val="tx1"/>
                </a:solidFill>
                <a:latin typeface="Open Sans" panose="020B0606030504020204" charset="0"/>
              </a:defRPr>
            </a:lvl7pPr>
            <a:lvl8pPr marL="3429000" indent="-228600" defTabSz="913130" fontAlgn="base">
              <a:spcBef>
                <a:spcPct val="0"/>
              </a:spcBef>
              <a:spcAft>
                <a:spcPct val="0"/>
              </a:spcAft>
              <a:defRPr>
                <a:solidFill>
                  <a:schemeClr val="tx1"/>
                </a:solidFill>
                <a:latin typeface="Open Sans" panose="020B0606030504020204" charset="0"/>
              </a:defRPr>
            </a:lvl8pPr>
            <a:lvl9pPr marL="3886200" indent="-228600" defTabSz="913130" fontAlgn="base">
              <a:spcBef>
                <a:spcPct val="0"/>
              </a:spcBef>
              <a:spcAft>
                <a:spcPct val="0"/>
              </a:spcAft>
              <a:defRPr>
                <a:solidFill>
                  <a:schemeClr val="tx1"/>
                </a:solidFill>
                <a:latin typeface="Open Sans" panose="020B0606030504020204" charset="0"/>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1600" spc="300" dirty="0">
                <a:solidFill>
                  <a:srgbClr val="000000"/>
                </a:solidFill>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rPr>
              <a:t>添加标题</a:t>
            </a:r>
            <a:endParaRPr kumimoji="0" lang="en-US" altLang="zh-CN" sz="1600" i="0" u="none" strike="noStrike" kern="1200" cap="none" spc="30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endParaRPr>
          </a:p>
        </p:txBody>
      </p:sp>
      <p:sp>
        <p:nvSpPr>
          <p:cNvPr id="31" name="TextBox 8"/>
          <p:cNvSpPr txBox="1">
            <a:spLocks noChangeArrowheads="1"/>
          </p:cNvSpPr>
          <p:nvPr/>
        </p:nvSpPr>
        <p:spPr bwMode="auto">
          <a:xfrm>
            <a:off x="8446517" y="1731109"/>
            <a:ext cx="9746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Open Sans" panose="020B0606030504020204" charset="0"/>
              </a:defRPr>
            </a:lvl1pPr>
            <a:lvl2pPr marL="742950" indent="-285750">
              <a:defRPr>
                <a:solidFill>
                  <a:schemeClr val="tx1"/>
                </a:solidFill>
                <a:latin typeface="Open Sans" panose="020B0606030504020204" charset="0"/>
              </a:defRPr>
            </a:lvl2pPr>
            <a:lvl3pPr marL="1143000" indent="-228600">
              <a:defRPr>
                <a:solidFill>
                  <a:schemeClr val="tx1"/>
                </a:solidFill>
                <a:latin typeface="Open Sans" panose="020B0606030504020204" charset="0"/>
              </a:defRPr>
            </a:lvl3pPr>
            <a:lvl4pPr marL="1600200" indent="-228600">
              <a:defRPr>
                <a:solidFill>
                  <a:schemeClr val="tx1"/>
                </a:solidFill>
                <a:latin typeface="Open Sans" panose="020B0606030504020204" charset="0"/>
              </a:defRPr>
            </a:lvl4pPr>
            <a:lvl5pPr marL="2057400" indent="-228600">
              <a:defRPr>
                <a:solidFill>
                  <a:schemeClr val="tx1"/>
                </a:solidFill>
                <a:latin typeface="Open Sans" panose="020B0606030504020204" charset="0"/>
              </a:defRPr>
            </a:lvl5pPr>
            <a:lvl6pPr marL="2514600" indent="-228600" defTabSz="913130" fontAlgn="base">
              <a:spcBef>
                <a:spcPct val="0"/>
              </a:spcBef>
              <a:spcAft>
                <a:spcPct val="0"/>
              </a:spcAft>
              <a:defRPr>
                <a:solidFill>
                  <a:schemeClr val="tx1"/>
                </a:solidFill>
                <a:latin typeface="Open Sans" panose="020B0606030504020204" charset="0"/>
              </a:defRPr>
            </a:lvl6pPr>
            <a:lvl7pPr marL="2971800" indent="-228600" defTabSz="913130" fontAlgn="base">
              <a:spcBef>
                <a:spcPct val="0"/>
              </a:spcBef>
              <a:spcAft>
                <a:spcPct val="0"/>
              </a:spcAft>
              <a:defRPr>
                <a:solidFill>
                  <a:schemeClr val="tx1"/>
                </a:solidFill>
                <a:latin typeface="Open Sans" panose="020B0606030504020204" charset="0"/>
              </a:defRPr>
            </a:lvl7pPr>
            <a:lvl8pPr marL="3429000" indent="-228600" defTabSz="913130" fontAlgn="base">
              <a:spcBef>
                <a:spcPct val="0"/>
              </a:spcBef>
              <a:spcAft>
                <a:spcPct val="0"/>
              </a:spcAft>
              <a:defRPr>
                <a:solidFill>
                  <a:schemeClr val="tx1"/>
                </a:solidFill>
                <a:latin typeface="Open Sans" panose="020B0606030504020204" charset="0"/>
              </a:defRPr>
            </a:lvl8pPr>
            <a:lvl9pPr marL="3886200" indent="-228600" defTabSz="913130" fontAlgn="base">
              <a:spcBef>
                <a:spcPct val="0"/>
              </a:spcBef>
              <a:spcAft>
                <a:spcPct val="0"/>
              </a:spcAft>
              <a:defRPr>
                <a:solidFill>
                  <a:schemeClr val="tx1"/>
                </a:solidFill>
                <a:latin typeface="Open Sans" panose="020B0606030504020204" charset="0"/>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1600" spc="300" dirty="0">
                <a:solidFill>
                  <a:srgbClr val="000000"/>
                </a:solidFill>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rPr>
              <a:t>添加标题</a:t>
            </a:r>
            <a:endParaRPr kumimoji="0" lang="en-US" altLang="zh-CN" sz="1600" i="0" u="none" strike="noStrike" kern="1200" cap="none" spc="30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endParaRPr>
          </a:p>
        </p:txBody>
      </p:sp>
      <p:sp>
        <p:nvSpPr>
          <p:cNvPr id="32" name="TextBox 8"/>
          <p:cNvSpPr txBox="1">
            <a:spLocks noChangeArrowheads="1"/>
          </p:cNvSpPr>
          <p:nvPr/>
        </p:nvSpPr>
        <p:spPr bwMode="auto">
          <a:xfrm>
            <a:off x="8475081" y="3927938"/>
            <a:ext cx="9746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Open Sans" panose="020B0606030504020204" charset="0"/>
              </a:defRPr>
            </a:lvl1pPr>
            <a:lvl2pPr marL="742950" indent="-285750">
              <a:defRPr>
                <a:solidFill>
                  <a:schemeClr val="tx1"/>
                </a:solidFill>
                <a:latin typeface="Open Sans" panose="020B0606030504020204" charset="0"/>
              </a:defRPr>
            </a:lvl2pPr>
            <a:lvl3pPr marL="1143000" indent="-228600">
              <a:defRPr>
                <a:solidFill>
                  <a:schemeClr val="tx1"/>
                </a:solidFill>
                <a:latin typeface="Open Sans" panose="020B0606030504020204" charset="0"/>
              </a:defRPr>
            </a:lvl3pPr>
            <a:lvl4pPr marL="1600200" indent="-228600">
              <a:defRPr>
                <a:solidFill>
                  <a:schemeClr val="tx1"/>
                </a:solidFill>
                <a:latin typeface="Open Sans" panose="020B0606030504020204" charset="0"/>
              </a:defRPr>
            </a:lvl4pPr>
            <a:lvl5pPr marL="2057400" indent="-228600">
              <a:defRPr>
                <a:solidFill>
                  <a:schemeClr val="tx1"/>
                </a:solidFill>
                <a:latin typeface="Open Sans" panose="020B0606030504020204" charset="0"/>
              </a:defRPr>
            </a:lvl5pPr>
            <a:lvl6pPr marL="2514600" indent="-228600" defTabSz="913130" fontAlgn="base">
              <a:spcBef>
                <a:spcPct val="0"/>
              </a:spcBef>
              <a:spcAft>
                <a:spcPct val="0"/>
              </a:spcAft>
              <a:defRPr>
                <a:solidFill>
                  <a:schemeClr val="tx1"/>
                </a:solidFill>
                <a:latin typeface="Open Sans" panose="020B0606030504020204" charset="0"/>
              </a:defRPr>
            </a:lvl6pPr>
            <a:lvl7pPr marL="2971800" indent="-228600" defTabSz="913130" fontAlgn="base">
              <a:spcBef>
                <a:spcPct val="0"/>
              </a:spcBef>
              <a:spcAft>
                <a:spcPct val="0"/>
              </a:spcAft>
              <a:defRPr>
                <a:solidFill>
                  <a:schemeClr val="tx1"/>
                </a:solidFill>
                <a:latin typeface="Open Sans" panose="020B0606030504020204" charset="0"/>
              </a:defRPr>
            </a:lvl7pPr>
            <a:lvl8pPr marL="3429000" indent="-228600" defTabSz="913130" fontAlgn="base">
              <a:spcBef>
                <a:spcPct val="0"/>
              </a:spcBef>
              <a:spcAft>
                <a:spcPct val="0"/>
              </a:spcAft>
              <a:defRPr>
                <a:solidFill>
                  <a:schemeClr val="tx1"/>
                </a:solidFill>
                <a:latin typeface="Open Sans" panose="020B0606030504020204" charset="0"/>
              </a:defRPr>
            </a:lvl8pPr>
            <a:lvl9pPr marL="3886200" indent="-228600" defTabSz="913130" fontAlgn="base">
              <a:spcBef>
                <a:spcPct val="0"/>
              </a:spcBef>
              <a:spcAft>
                <a:spcPct val="0"/>
              </a:spcAft>
              <a:defRPr>
                <a:solidFill>
                  <a:schemeClr val="tx1"/>
                </a:solidFill>
                <a:latin typeface="Open Sans" panose="020B0606030504020204" charset="0"/>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1600" spc="300" dirty="0">
                <a:solidFill>
                  <a:srgbClr val="000000"/>
                </a:solidFill>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rPr>
              <a:t>添加标题</a:t>
            </a:r>
            <a:endParaRPr kumimoji="0" lang="en-US" altLang="zh-CN" sz="1600" i="0" u="none" strike="noStrike" kern="1200" cap="none" spc="30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endParaRPr>
          </a:p>
        </p:txBody>
      </p:sp>
      <p:grpSp>
        <p:nvGrpSpPr>
          <p:cNvPr id="38" name="Group 1_1"/>
          <p:cNvGrpSpPr/>
          <p:nvPr/>
        </p:nvGrpSpPr>
        <p:grpSpPr>
          <a:xfrm>
            <a:off x="-3388115" y="-3953034"/>
            <a:ext cx="6815335" cy="5162551"/>
            <a:chOff x="-3388115" y="-3953034"/>
            <a:chExt cx="6815335" cy="5162551"/>
          </a:xfrm>
        </p:grpSpPr>
        <p:grpSp>
          <p:nvGrpSpPr>
            <p:cNvPr id="39" name="组合 38"/>
            <p:cNvGrpSpPr/>
            <p:nvPr/>
          </p:nvGrpSpPr>
          <p:grpSpPr>
            <a:xfrm>
              <a:off x="-3388115" y="-3953034"/>
              <a:ext cx="5509195" cy="5162551"/>
              <a:chOff x="9432402" y="-3331242"/>
              <a:chExt cx="5509195" cy="5162551"/>
            </a:xfrm>
          </p:grpSpPr>
          <p:sp>
            <p:nvSpPr>
              <p:cNvPr id="42" name="椭圆 41"/>
              <p:cNvSpPr/>
              <p:nvPr/>
            </p:nvSpPr>
            <p:spPr>
              <a:xfrm>
                <a:off x="9679725" y="-3331242"/>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43" name="椭圆 42"/>
              <p:cNvSpPr/>
              <p:nvPr/>
            </p:nvSpPr>
            <p:spPr>
              <a:xfrm>
                <a:off x="10538140" y="-3268830"/>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44" name="椭圆 43"/>
              <p:cNvSpPr/>
              <p:nvPr/>
            </p:nvSpPr>
            <p:spPr>
              <a:xfrm>
                <a:off x="9432402" y="-2950945"/>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45" name="椭圆 44"/>
              <p:cNvSpPr/>
              <p:nvPr/>
            </p:nvSpPr>
            <p:spPr>
              <a:xfrm>
                <a:off x="10196064" y="-2808701"/>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46" name="椭圆 45"/>
              <p:cNvSpPr/>
              <p:nvPr/>
            </p:nvSpPr>
            <p:spPr>
              <a:xfrm>
                <a:off x="10021801" y="-2572148"/>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grpSp>
        <p:sp>
          <p:nvSpPr>
            <p:cNvPr id="40" name="文本框 4"/>
            <p:cNvSpPr txBox="1"/>
            <p:nvPr/>
          </p:nvSpPr>
          <p:spPr>
            <a:xfrm>
              <a:off x="885373" y="351333"/>
              <a:ext cx="2541847" cy="646331"/>
            </a:xfrm>
            <a:prstGeom prst="rect">
              <a:avLst/>
            </a:prstGeom>
            <a:noFill/>
          </p:spPr>
          <p:txBody>
            <a:bodyPr wrap="square" rtlCol="0">
              <a:spAutoFit/>
            </a:bodyPr>
            <a:lstStyle/>
            <a:p>
              <a:pPr lvl="0" algn="ctr">
                <a:defRPr/>
              </a:pPr>
              <a:r>
                <a:rPr lang="zh-CN" altLang="en-US" sz="3600" i="1" dirty="0">
                  <a:solidFill>
                    <a:srgbClr val="C00000"/>
                  </a:solid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rPr>
                <a:t>输入标题</a:t>
              </a:r>
              <a:endParaRPr lang="zh-CN" altLang="en-US" sz="3600" i="1" dirty="0">
                <a:solidFill>
                  <a:srgbClr val="C00000"/>
                </a:solid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endParaRPr>
            </a:p>
          </p:txBody>
        </p:sp>
        <p:sp>
          <p:nvSpPr>
            <p:cNvPr id="41" name="文本框 4"/>
            <p:cNvSpPr txBox="1"/>
            <p:nvPr/>
          </p:nvSpPr>
          <p:spPr>
            <a:xfrm>
              <a:off x="850156" y="468877"/>
              <a:ext cx="2541847" cy="646331"/>
            </a:xfrm>
            <a:prstGeom prst="rect">
              <a:avLst/>
            </a:prstGeom>
            <a:noFill/>
          </p:spPr>
          <p:txBody>
            <a:bodyPr wrap="square" rtlCol="0">
              <a:spAutoFit/>
            </a:bodyPr>
            <a:lstStyle/>
            <a:p>
              <a:pPr lvl="0" algn="ctr">
                <a:defRPr/>
              </a:pPr>
              <a:r>
                <a:rPr lang="zh-CN" altLang="en-US" sz="3600" i="1" dirty="0">
                  <a:ln w="19050">
                    <a:gradFill>
                      <a:gsLst>
                        <a:gs pos="78000">
                          <a:schemeClr val="tx2"/>
                        </a:gs>
                        <a:gs pos="70000">
                          <a:schemeClr val="tx2">
                            <a:alpha val="0"/>
                          </a:schemeClr>
                        </a:gs>
                      </a:gsLst>
                      <a:lin ang="5400000" scaled="1"/>
                    </a:gradFill>
                  </a:ln>
                  <a:no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rPr>
                <a:t>输入标题</a:t>
              </a:r>
              <a:endParaRPr lang="zh-CN" altLang="en-US" sz="3600" i="1" dirty="0">
                <a:ln w="19050">
                  <a:gradFill>
                    <a:gsLst>
                      <a:gs pos="78000">
                        <a:schemeClr val="tx2"/>
                      </a:gs>
                      <a:gs pos="70000">
                        <a:schemeClr val="tx2">
                          <a:alpha val="0"/>
                        </a:schemeClr>
                      </a:gs>
                    </a:gsLst>
                    <a:lin ang="5400000" scaled="1"/>
                  </a:gradFill>
                </a:ln>
                <a:no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1000" fill="hold"/>
                                        <p:tgtEl>
                                          <p:spTgt spid="19"/>
                                        </p:tgtEl>
                                        <p:attrNameLst>
                                          <p:attrName>ppt_w</p:attrName>
                                        </p:attrNameLst>
                                      </p:cBhvr>
                                      <p:tavLst>
                                        <p:tav tm="0">
                                          <p:val>
                                            <p:fltVal val="0"/>
                                          </p:val>
                                        </p:tav>
                                        <p:tav tm="100000">
                                          <p:val>
                                            <p:strVal val="#ppt_w"/>
                                          </p:val>
                                        </p:tav>
                                      </p:tavLst>
                                    </p:anim>
                                    <p:anim calcmode="lin" valueType="num">
                                      <p:cBhvr>
                                        <p:cTn id="14" dur="1000" fill="hold"/>
                                        <p:tgtEl>
                                          <p:spTgt spid="19"/>
                                        </p:tgtEl>
                                        <p:attrNameLst>
                                          <p:attrName>ppt_h</p:attrName>
                                        </p:attrNameLst>
                                      </p:cBhvr>
                                      <p:tavLst>
                                        <p:tav tm="0">
                                          <p:val>
                                            <p:fltVal val="0"/>
                                          </p:val>
                                        </p:tav>
                                        <p:tav tm="100000">
                                          <p:val>
                                            <p:strVal val="#ppt_h"/>
                                          </p:val>
                                        </p:tav>
                                      </p:tavLst>
                                    </p:anim>
                                    <p:anim calcmode="lin" valueType="num">
                                      <p:cBhvr>
                                        <p:cTn id="15" dur="1000" fill="hold"/>
                                        <p:tgtEl>
                                          <p:spTgt spid="19"/>
                                        </p:tgtEl>
                                        <p:attrNameLst>
                                          <p:attrName>style.rotation</p:attrName>
                                        </p:attrNameLst>
                                      </p:cBhvr>
                                      <p:tavLst>
                                        <p:tav tm="0">
                                          <p:val>
                                            <p:fltVal val="90"/>
                                          </p:val>
                                        </p:tav>
                                        <p:tav tm="100000">
                                          <p:val>
                                            <p:fltVal val="0"/>
                                          </p:val>
                                        </p:tav>
                                      </p:tavLst>
                                    </p:anim>
                                    <p:animEffect transition="in" filter="fade">
                                      <p:cBhvr>
                                        <p:cTn id="16" dur="1000"/>
                                        <p:tgtEl>
                                          <p:spTgt spid="19"/>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1000" fill="hold"/>
                                        <p:tgtEl>
                                          <p:spTgt spid="20"/>
                                        </p:tgtEl>
                                        <p:attrNameLst>
                                          <p:attrName>ppt_w</p:attrName>
                                        </p:attrNameLst>
                                      </p:cBhvr>
                                      <p:tavLst>
                                        <p:tav tm="0">
                                          <p:val>
                                            <p:fltVal val="0"/>
                                          </p:val>
                                        </p:tav>
                                        <p:tav tm="100000">
                                          <p:val>
                                            <p:strVal val="#ppt_w"/>
                                          </p:val>
                                        </p:tav>
                                      </p:tavLst>
                                    </p:anim>
                                    <p:anim calcmode="lin" valueType="num">
                                      <p:cBhvr>
                                        <p:cTn id="20" dur="1000" fill="hold"/>
                                        <p:tgtEl>
                                          <p:spTgt spid="20"/>
                                        </p:tgtEl>
                                        <p:attrNameLst>
                                          <p:attrName>ppt_h</p:attrName>
                                        </p:attrNameLst>
                                      </p:cBhvr>
                                      <p:tavLst>
                                        <p:tav tm="0">
                                          <p:val>
                                            <p:fltVal val="0"/>
                                          </p:val>
                                        </p:tav>
                                        <p:tav tm="100000">
                                          <p:val>
                                            <p:strVal val="#ppt_h"/>
                                          </p:val>
                                        </p:tav>
                                      </p:tavLst>
                                    </p:anim>
                                    <p:anim calcmode="lin" valueType="num">
                                      <p:cBhvr>
                                        <p:cTn id="21" dur="1000" fill="hold"/>
                                        <p:tgtEl>
                                          <p:spTgt spid="20"/>
                                        </p:tgtEl>
                                        <p:attrNameLst>
                                          <p:attrName>style.rotation</p:attrName>
                                        </p:attrNameLst>
                                      </p:cBhvr>
                                      <p:tavLst>
                                        <p:tav tm="0">
                                          <p:val>
                                            <p:fltVal val="90"/>
                                          </p:val>
                                        </p:tav>
                                        <p:tav tm="100000">
                                          <p:val>
                                            <p:fltVal val="0"/>
                                          </p:val>
                                        </p:tav>
                                      </p:tavLst>
                                    </p:anim>
                                    <p:animEffect transition="in" filter="fade">
                                      <p:cBhvr>
                                        <p:cTn id="22" dur="1000"/>
                                        <p:tgtEl>
                                          <p:spTgt spid="2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1000" fill="hold"/>
                                        <p:tgtEl>
                                          <p:spTgt spid="21"/>
                                        </p:tgtEl>
                                        <p:attrNameLst>
                                          <p:attrName>ppt_w</p:attrName>
                                        </p:attrNameLst>
                                      </p:cBhvr>
                                      <p:tavLst>
                                        <p:tav tm="0">
                                          <p:val>
                                            <p:fltVal val="0"/>
                                          </p:val>
                                        </p:tav>
                                        <p:tav tm="100000">
                                          <p:val>
                                            <p:strVal val="#ppt_w"/>
                                          </p:val>
                                        </p:tav>
                                      </p:tavLst>
                                    </p:anim>
                                    <p:anim calcmode="lin" valueType="num">
                                      <p:cBhvr>
                                        <p:cTn id="26" dur="1000" fill="hold"/>
                                        <p:tgtEl>
                                          <p:spTgt spid="21"/>
                                        </p:tgtEl>
                                        <p:attrNameLst>
                                          <p:attrName>ppt_h</p:attrName>
                                        </p:attrNameLst>
                                      </p:cBhvr>
                                      <p:tavLst>
                                        <p:tav tm="0">
                                          <p:val>
                                            <p:fltVal val="0"/>
                                          </p:val>
                                        </p:tav>
                                        <p:tav tm="100000">
                                          <p:val>
                                            <p:strVal val="#ppt_h"/>
                                          </p:val>
                                        </p:tav>
                                      </p:tavLst>
                                    </p:anim>
                                    <p:anim calcmode="lin" valueType="num">
                                      <p:cBhvr>
                                        <p:cTn id="27" dur="1000" fill="hold"/>
                                        <p:tgtEl>
                                          <p:spTgt spid="21"/>
                                        </p:tgtEl>
                                        <p:attrNameLst>
                                          <p:attrName>style.rotation</p:attrName>
                                        </p:attrNameLst>
                                      </p:cBhvr>
                                      <p:tavLst>
                                        <p:tav tm="0">
                                          <p:val>
                                            <p:fltVal val="90"/>
                                          </p:val>
                                        </p:tav>
                                        <p:tav tm="100000">
                                          <p:val>
                                            <p:fltVal val="0"/>
                                          </p:val>
                                        </p:tav>
                                      </p:tavLst>
                                    </p:anim>
                                    <p:animEffect transition="in" filter="fade">
                                      <p:cBhvr>
                                        <p:cTn id="28" dur="1000"/>
                                        <p:tgtEl>
                                          <p:spTgt spid="21"/>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1000" fill="hold"/>
                                        <p:tgtEl>
                                          <p:spTgt spid="22"/>
                                        </p:tgtEl>
                                        <p:attrNameLst>
                                          <p:attrName>ppt_w</p:attrName>
                                        </p:attrNameLst>
                                      </p:cBhvr>
                                      <p:tavLst>
                                        <p:tav tm="0">
                                          <p:val>
                                            <p:fltVal val="0"/>
                                          </p:val>
                                        </p:tav>
                                        <p:tav tm="100000">
                                          <p:val>
                                            <p:strVal val="#ppt_w"/>
                                          </p:val>
                                        </p:tav>
                                      </p:tavLst>
                                    </p:anim>
                                    <p:anim calcmode="lin" valueType="num">
                                      <p:cBhvr>
                                        <p:cTn id="32" dur="1000" fill="hold"/>
                                        <p:tgtEl>
                                          <p:spTgt spid="22"/>
                                        </p:tgtEl>
                                        <p:attrNameLst>
                                          <p:attrName>ppt_h</p:attrName>
                                        </p:attrNameLst>
                                      </p:cBhvr>
                                      <p:tavLst>
                                        <p:tav tm="0">
                                          <p:val>
                                            <p:fltVal val="0"/>
                                          </p:val>
                                        </p:tav>
                                        <p:tav tm="100000">
                                          <p:val>
                                            <p:strVal val="#ppt_h"/>
                                          </p:val>
                                        </p:tav>
                                      </p:tavLst>
                                    </p:anim>
                                    <p:anim calcmode="lin" valueType="num">
                                      <p:cBhvr>
                                        <p:cTn id="33" dur="1000" fill="hold"/>
                                        <p:tgtEl>
                                          <p:spTgt spid="22"/>
                                        </p:tgtEl>
                                        <p:attrNameLst>
                                          <p:attrName>style.rotation</p:attrName>
                                        </p:attrNameLst>
                                      </p:cBhvr>
                                      <p:tavLst>
                                        <p:tav tm="0">
                                          <p:val>
                                            <p:fltVal val="90"/>
                                          </p:val>
                                        </p:tav>
                                        <p:tav tm="100000">
                                          <p:val>
                                            <p:fltVal val="0"/>
                                          </p:val>
                                        </p:tav>
                                      </p:tavLst>
                                    </p:anim>
                                    <p:animEffect transition="in" filter="fade">
                                      <p:cBhvr>
                                        <p:cTn id="34" dur="1000"/>
                                        <p:tgtEl>
                                          <p:spTgt spid="22"/>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1000" fill="hold"/>
                                        <p:tgtEl>
                                          <p:spTgt spid="23"/>
                                        </p:tgtEl>
                                        <p:attrNameLst>
                                          <p:attrName>ppt_w</p:attrName>
                                        </p:attrNameLst>
                                      </p:cBhvr>
                                      <p:tavLst>
                                        <p:tav tm="0">
                                          <p:val>
                                            <p:fltVal val="0"/>
                                          </p:val>
                                        </p:tav>
                                        <p:tav tm="100000">
                                          <p:val>
                                            <p:strVal val="#ppt_w"/>
                                          </p:val>
                                        </p:tav>
                                      </p:tavLst>
                                    </p:anim>
                                    <p:anim calcmode="lin" valueType="num">
                                      <p:cBhvr>
                                        <p:cTn id="38" dur="1000" fill="hold"/>
                                        <p:tgtEl>
                                          <p:spTgt spid="23"/>
                                        </p:tgtEl>
                                        <p:attrNameLst>
                                          <p:attrName>ppt_h</p:attrName>
                                        </p:attrNameLst>
                                      </p:cBhvr>
                                      <p:tavLst>
                                        <p:tav tm="0">
                                          <p:val>
                                            <p:fltVal val="0"/>
                                          </p:val>
                                        </p:tav>
                                        <p:tav tm="100000">
                                          <p:val>
                                            <p:strVal val="#ppt_h"/>
                                          </p:val>
                                        </p:tav>
                                      </p:tavLst>
                                    </p:anim>
                                    <p:anim calcmode="lin" valueType="num">
                                      <p:cBhvr>
                                        <p:cTn id="39" dur="1000" fill="hold"/>
                                        <p:tgtEl>
                                          <p:spTgt spid="23"/>
                                        </p:tgtEl>
                                        <p:attrNameLst>
                                          <p:attrName>style.rotation</p:attrName>
                                        </p:attrNameLst>
                                      </p:cBhvr>
                                      <p:tavLst>
                                        <p:tav tm="0">
                                          <p:val>
                                            <p:fltVal val="90"/>
                                          </p:val>
                                        </p:tav>
                                        <p:tav tm="100000">
                                          <p:val>
                                            <p:fltVal val="0"/>
                                          </p:val>
                                        </p:tav>
                                      </p:tavLst>
                                    </p:anim>
                                    <p:animEffect transition="in" filter="fade">
                                      <p:cBhvr>
                                        <p:cTn id="40" dur="1000"/>
                                        <p:tgtEl>
                                          <p:spTgt spid="23"/>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1000" fill="hold"/>
                                        <p:tgtEl>
                                          <p:spTgt spid="24"/>
                                        </p:tgtEl>
                                        <p:attrNameLst>
                                          <p:attrName>ppt_w</p:attrName>
                                        </p:attrNameLst>
                                      </p:cBhvr>
                                      <p:tavLst>
                                        <p:tav tm="0">
                                          <p:val>
                                            <p:fltVal val="0"/>
                                          </p:val>
                                        </p:tav>
                                        <p:tav tm="100000">
                                          <p:val>
                                            <p:strVal val="#ppt_w"/>
                                          </p:val>
                                        </p:tav>
                                      </p:tavLst>
                                    </p:anim>
                                    <p:anim calcmode="lin" valueType="num">
                                      <p:cBhvr>
                                        <p:cTn id="44" dur="1000" fill="hold"/>
                                        <p:tgtEl>
                                          <p:spTgt spid="24"/>
                                        </p:tgtEl>
                                        <p:attrNameLst>
                                          <p:attrName>ppt_h</p:attrName>
                                        </p:attrNameLst>
                                      </p:cBhvr>
                                      <p:tavLst>
                                        <p:tav tm="0">
                                          <p:val>
                                            <p:fltVal val="0"/>
                                          </p:val>
                                        </p:tav>
                                        <p:tav tm="100000">
                                          <p:val>
                                            <p:strVal val="#ppt_h"/>
                                          </p:val>
                                        </p:tav>
                                      </p:tavLst>
                                    </p:anim>
                                    <p:anim calcmode="lin" valueType="num">
                                      <p:cBhvr>
                                        <p:cTn id="45" dur="1000" fill="hold"/>
                                        <p:tgtEl>
                                          <p:spTgt spid="24"/>
                                        </p:tgtEl>
                                        <p:attrNameLst>
                                          <p:attrName>style.rotation</p:attrName>
                                        </p:attrNameLst>
                                      </p:cBhvr>
                                      <p:tavLst>
                                        <p:tav tm="0">
                                          <p:val>
                                            <p:fltVal val="90"/>
                                          </p:val>
                                        </p:tav>
                                        <p:tav tm="100000">
                                          <p:val>
                                            <p:fltVal val="0"/>
                                          </p:val>
                                        </p:tav>
                                      </p:tavLst>
                                    </p:anim>
                                    <p:animEffect transition="in" filter="fade">
                                      <p:cBhvr>
                                        <p:cTn id="46" dur="1000"/>
                                        <p:tgtEl>
                                          <p:spTgt spid="24"/>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1000" fill="hold"/>
                                        <p:tgtEl>
                                          <p:spTgt spid="26"/>
                                        </p:tgtEl>
                                        <p:attrNameLst>
                                          <p:attrName>ppt_w</p:attrName>
                                        </p:attrNameLst>
                                      </p:cBhvr>
                                      <p:tavLst>
                                        <p:tav tm="0">
                                          <p:val>
                                            <p:fltVal val="0"/>
                                          </p:val>
                                        </p:tav>
                                        <p:tav tm="100000">
                                          <p:val>
                                            <p:strVal val="#ppt_w"/>
                                          </p:val>
                                        </p:tav>
                                      </p:tavLst>
                                    </p:anim>
                                    <p:anim calcmode="lin" valueType="num">
                                      <p:cBhvr>
                                        <p:cTn id="56" dur="1000" fill="hold"/>
                                        <p:tgtEl>
                                          <p:spTgt spid="26"/>
                                        </p:tgtEl>
                                        <p:attrNameLst>
                                          <p:attrName>ppt_h</p:attrName>
                                        </p:attrNameLst>
                                      </p:cBhvr>
                                      <p:tavLst>
                                        <p:tav tm="0">
                                          <p:val>
                                            <p:fltVal val="0"/>
                                          </p:val>
                                        </p:tav>
                                        <p:tav tm="100000">
                                          <p:val>
                                            <p:strVal val="#ppt_h"/>
                                          </p:val>
                                        </p:tav>
                                      </p:tavLst>
                                    </p:anim>
                                    <p:anim calcmode="lin" valueType="num">
                                      <p:cBhvr>
                                        <p:cTn id="57" dur="1000" fill="hold"/>
                                        <p:tgtEl>
                                          <p:spTgt spid="26"/>
                                        </p:tgtEl>
                                        <p:attrNameLst>
                                          <p:attrName>style.rotation</p:attrName>
                                        </p:attrNameLst>
                                      </p:cBhvr>
                                      <p:tavLst>
                                        <p:tav tm="0">
                                          <p:val>
                                            <p:fltVal val="90"/>
                                          </p:val>
                                        </p:tav>
                                        <p:tav tm="100000">
                                          <p:val>
                                            <p:fltVal val="0"/>
                                          </p:val>
                                        </p:tav>
                                      </p:tavLst>
                                    </p:anim>
                                    <p:animEffect transition="in" filter="fade">
                                      <p:cBhvr>
                                        <p:cTn id="58" dur="1000"/>
                                        <p:tgtEl>
                                          <p:spTgt spid="26"/>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1000" fill="hold"/>
                                        <p:tgtEl>
                                          <p:spTgt spid="27"/>
                                        </p:tgtEl>
                                        <p:attrNameLst>
                                          <p:attrName>ppt_w</p:attrName>
                                        </p:attrNameLst>
                                      </p:cBhvr>
                                      <p:tavLst>
                                        <p:tav tm="0">
                                          <p:val>
                                            <p:fltVal val="0"/>
                                          </p:val>
                                        </p:tav>
                                        <p:tav tm="100000">
                                          <p:val>
                                            <p:strVal val="#ppt_w"/>
                                          </p:val>
                                        </p:tav>
                                      </p:tavLst>
                                    </p:anim>
                                    <p:anim calcmode="lin" valueType="num">
                                      <p:cBhvr>
                                        <p:cTn id="62" dur="1000" fill="hold"/>
                                        <p:tgtEl>
                                          <p:spTgt spid="27"/>
                                        </p:tgtEl>
                                        <p:attrNameLst>
                                          <p:attrName>ppt_h</p:attrName>
                                        </p:attrNameLst>
                                      </p:cBhvr>
                                      <p:tavLst>
                                        <p:tav tm="0">
                                          <p:val>
                                            <p:fltVal val="0"/>
                                          </p:val>
                                        </p:tav>
                                        <p:tav tm="100000">
                                          <p:val>
                                            <p:strVal val="#ppt_h"/>
                                          </p:val>
                                        </p:tav>
                                      </p:tavLst>
                                    </p:anim>
                                    <p:anim calcmode="lin" valueType="num">
                                      <p:cBhvr>
                                        <p:cTn id="63" dur="1000" fill="hold"/>
                                        <p:tgtEl>
                                          <p:spTgt spid="27"/>
                                        </p:tgtEl>
                                        <p:attrNameLst>
                                          <p:attrName>style.rotation</p:attrName>
                                        </p:attrNameLst>
                                      </p:cBhvr>
                                      <p:tavLst>
                                        <p:tav tm="0">
                                          <p:val>
                                            <p:fltVal val="90"/>
                                          </p:val>
                                        </p:tav>
                                        <p:tav tm="100000">
                                          <p:val>
                                            <p:fltVal val="0"/>
                                          </p:val>
                                        </p:tav>
                                      </p:tavLst>
                                    </p:anim>
                                    <p:animEffect transition="in" filter="fade">
                                      <p:cBhvr>
                                        <p:cTn id="64" dur="1000"/>
                                        <p:tgtEl>
                                          <p:spTgt spid="27"/>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p:cTn id="67" dur="1000" fill="hold"/>
                                        <p:tgtEl>
                                          <p:spTgt spid="28"/>
                                        </p:tgtEl>
                                        <p:attrNameLst>
                                          <p:attrName>ppt_w</p:attrName>
                                        </p:attrNameLst>
                                      </p:cBhvr>
                                      <p:tavLst>
                                        <p:tav tm="0">
                                          <p:val>
                                            <p:fltVal val="0"/>
                                          </p:val>
                                        </p:tav>
                                        <p:tav tm="100000">
                                          <p:val>
                                            <p:strVal val="#ppt_w"/>
                                          </p:val>
                                        </p:tav>
                                      </p:tavLst>
                                    </p:anim>
                                    <p:anim calcmode="lin" valueType="num">
                                      <p:cBhvr>
                                        <p:cTn id="68" dur="1000" fill="hold"/>
                                        <p:tgtEl>
                                          <p:spTgt spid="28"/>
                                        </p:tgtEl>
                                        <p:attrNameLst>
                                          <p:attrName>ppt_h</p:attrName>
                                        </p:attrNameLst>
                                      </p:cBhvr>
                                      <p:tavLst>
                                        <p:tav tm="0">
                                          <p:val>
                                            <p:fltVal val="0"/>
                                          </p:val>
                                        </p:tav>
                                        <p:tav tm="100000">
                                          <p:val>
                                            <p:strVal val="#ppt_h"/>
                                          </p:val>
                                        </p:tav>
                                      </p:tavLst>
                                    </p:anim>
                                    <p:anim calcmode="lin" valueType="num">
                                      <p:cBhvr>
                                        <p:cTn id="69" dur="1000" fill="hold"/>
                                        <p:tgtEl>
                                          <p:spTgt spid="28"/>
                                        </p:tgtEl>
                                        <p:attrNameLst>
                                          <p:attrName>style.rotation</p:attrName>
                                        </p:attrNameLst>
                                      </p:cBhvr>
                                      <p:tavLst>
                                        <p:tav tm="0">
                                          <p:val>
                                            <p:fltVal val="90"/>
                                          </p:val>
                                        </p:tav>
                                        <p:tav tm="100000">
                                          <p:val>
                                            <p:fltVal val="0"/>
                                          </p:val>
                                        </p:tav>
                                      </p:tavLst>
                                    </p:anim>
                                    <p:animEffect transition="in" filter="fade">
                                      <p:cBhvr>
                                        <p:cTn id="70" dur="1000"/>
                                        <p:tgtEl>
                                          <p:spTgt spid="28"/>
                                        </p:tgtEl>
                                      </p:cBhvr>
                                    </p:animEffect>
                                  </p:childTnLst>
                                </p:cTn>
                              </p:par>
                              <p:par>
                                <p:cTn id="71" presetID="42"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0"/>
                                        <p:tgtEl>
                                          <p:spTgt spid="29"/>
                                        </p:tgtEl>
                                      </p:cBhvr>
                                    </p:animEffect>
                                    <p:anim calcmode="lin" valueType="num">
                                      <p:cBhvr>
                                        <p:cTn id="74" dur="1000" fill="hold"/>
                                        <p:tgtEl>
                                          <p:spTgt spid="29"/>
                                        </p:tgtEl>
                                        <p:attrNameLst>
                                          <p:attrName>ppt_x</p:attrName>
                                        </p:attrNameLst>
                                      </p:cBhvr>
                                      <p:tavLst>
                                        <p:tav tm="0">
                                          <p:val>
                                            <p:strVal val="#ppt_x"/>
                                          </p:val>
                                        </p:tav>
                                        <p:tav tm="100000">
                                          <p:val>
                                            <p:strVal val="#ppt_x"/>
                                          </p:val>
                                        </p:tav>
                                      </p:tavLst>
                                    </p:anim>
                                    <p:anim calcmode="lin" valueType="num">
                                      <p:cBhvr>
                                        <p:cTn id="75" dur="1000" fill="hold"/>
                                        <p:tgtEl>
                                          <p:spTgt spid="29"/>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1000"/>
                                        <p:tgtEl>
                                          <p:spTgt spid="30"/>
                                        </p:tgtEl>
                                      </p:cBhvr>
                                    </p:animEffect>
                                    <p:anim calcmode="lin" valueType="num">
                                      <p:cBhvr>
                                        <p:cTn id="79" dur="1000" fill="hold"/>
                                        <p:tgtEl>
                                          <p:spTgt spid="30"/>
                                        </p:tgtEl>
                                        <p:attrNameLst>
                                          <p:attrName>ppt_x</p:attrName>
                                        </p:attrNameLst>
                                      </p:cBhvr>
                                      <p:tavLst>
                                        <p:tav tm="0">
                                          <p:val>
                                            <p:strVal val="#ppt_x"/>
                                          </p:val>
                                        </p:tav>
                                        <p:tav tm="100000">
                                          <p:val>
                                            <p:strVal val="#ppt_x"/>
                                          </p:val>
                                        </p:tav>
                                      </p:tavLst>
                                    </p:anim>
                                    <p:anim calcmode="lin" valueType="num">
                                      <p:cBhvr>
                                        <p:cTn id="80" dur="1000" fill="hold"/>
                                        <p:tgtEl>
                                          <p:spTgt spid="30"/>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fade">
                                      <p:cBhvr>
                                        <p:cTn id="88" dur="1000"/>
                                        <p:tgtEl>
                                          <p:spTgt spid="32"/>
                                        </p:tgtEl>
                                      </p:cBhvr>
                                    </p:animEffect>
                                    <p:anim calcmode="lin" valueType="num">
                                      <p:cBhvr>
                                        <p:cTn id="89" dur="1000" fill="hold"/>
                                        <p:tgtEl>
                                          <p:spTgt spid="32"/>
                                        </p:tgtEl>
                                        <p:attrNameLst>
                                          <p:attrName>ppt_x</p:attrName>
                                        </p:attrNameLst>
                                      </p:cBhvr>
                                      <p:tavLst>
                                        <p:tav tm="0">
                                          <p:val>
                                            <p:strVal val="#ppt_x"/>
                                          </p:val>
                                        </p:tav>
                                        <p:tav tm="100000">
                                          <p:val>
                                            <p:strVal val="#ppt_x"/>
                                          </p:val>
                                        </p:tav>
                                      </p:tavLst>
                                    </p:anim>
                                    <p:anim calcmode="lin" valueType="num">
                                      <p:cBhvr>
                                        <p:cTn id="9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p:bldP spid="30" grpId="0"/>
      <p:bldP spid="31" grpId="0"/>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Users\Administrator\Desktop\ppt-占位图（灰）.jpgppt-占位图（灰）"/>
          <p:cNvPicPr>
            <a:picLocks noChangeAspect="1"/>
          </p:cNvPicPr>
          <p:nvPr/>
        </p:nvPicPr>
        <p:blipFill>
          <a:blip r:embed="rId1"/>
          <a:srcRect/>
          <a:stretch>
            <a:fillRect/>
          </a:stretch>
        </p:blipFill>
        <p:spPr>
          <a:xfrm>
            <a:off x="1697038" y="1918970"/>
            <a:ext cx="2084705" cy="2085340"/>
          </a:xfrm>
          <a:prstGeom prst="rect">
            <a:avLst/>
          </a:prstGeom>
        </p:spPr>
      </p:pic>
      <p:sp>
        <p:nvSpPr>
          <p:cNvPr id="4" name="矩形 3"/>
          <p:cNvSpPr/>
          <p:nvPr/>
        </p:nvSpPr>
        <p:spPr>
          <a:xfrm>
            <a:off x="3891281" y="1918970"/>
            <a:ext cx="2085340" cy="20853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9" name="TextBox 9"/>
          <p:cNvSpPr txBox="1"/>
          <p:nvPr/>
        </p:nvSpPr>
        <p:spPr>
          <a:xfrm>
            <a:off x="4165600" y="2743207"/>
            <a:ext cx="1536701" cy="1000017"/>
          </a:xfrm>
          <a:prstGeom prst="rect">
            <a:avLst/>
          </a:prstGeom>
          <a:noFill/>
        </p:spPr>
        <p:txBody>
          <a:bodyPr wrap="square" lIns="0" rIns="0">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1000" b="0" i="0" u="none" strike="noStrike" kern="1200" cap="none" spc="0" normalizeH="0" baseline="0" noProof="0" dirty="0">
                <a:ln>
                  <a:noFill/>
                </a:ln>
                <a:solidFill>
                  <a:schemeClr val="bg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A peep at some distant orb has power to raise and purify our thoughts like a strain of sacred music.</a:t>
            </a:r>
            <a:endParaRPr kumimoji="0" lang="en-US" sz="1000" b="0" i="0" u="none" strike="noStrike" kern="1200" cap="none" spc="0" normalizeH="0" baseline="0" noProof="0" dirty="0">
              <a:ln>
                <a:noFill/>
              </a:ln>
              <a:solidFill>
                <a:schemeClr val="bg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0" name="TextBox 8"/>
          <p:cNvSpPr txBox="1">
            <a:spLocks noChangeArrowheads="1"/>
          </p:cNvSpPr>
          <p:nvPr/>
        </p:nvSpPr>
        <p:spPr bwMode="auto">
          <a:xfrm>
            <a:off x="4440565" y="2366275"/>
            <a:ext cx="8271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Open Sans" panose="020B0606030504020204" charset="0"/>
              </a:defRPr>
            </a:lvl1pPr>
            <a:lvl2pPr marL="742950" indent="-285750">
              <a:defRPr>
                <a:solidFill>
                  <a:schemeClr val="tx1"/>
                </a:solidFill>
                <a:latin typeface="Open Sans" panose="020B0606030504020204" charset="0"/>
              </a:defRPr>
            </a:lvl2pPr>
            <a:lvl3pPr marL="1143000" indent="-228600">
              <a:defRPr>
                <a:solidFill>
                  <a:schemeClr val="tx1"/>
                </a:solidFill>
                <a:latin typeface="Open Sans" panose="020B0606030504020204" charset="0"/>
              </a:defRPr>
            </a:lvl3pPr>
            <a:lvl4pPr marL="1600200" indent="-228600">
              <a:defRPr>
                <a:solidFill>
                  <a:schemeClr val="tx1"/>
                </a:solidFill>
                <a:latin typeface="Open Sans" panose="020B0606030504020204" charset="0"/>
              </a:defRPr>
            </a:lvl4pPr>
            <a:lvl5pPr marL="2057400" indent="-228600">
              <a:defRPr>
                <a:solidFill>
                  <a:schemeClr val="tx1"/>
                </a:solidFill>
                <a:latin typeface="Open Sans" panose="020B0606030504020204" charset="0"/>
              </a:defRPr>
            </a:lvl5pPr>
            <a:lvl6pPr marL="2514600" indent="-228600" defTabSz="913130" fontAlgn="base">
              <a:spcBef>
                <a:spcPct val="0"/>
              </a:spcBef>
              <a:spcAft>
                <a:spcPct val="0"/>
              </a:spcAft>
              <a:defRPr>
                <a:solidFill>
                  <a:schemeClr val="tx1"/>
                </a:solidFill>
                <a:latin typeface="Open Sans" panose="020B0606030504020204" charset="0"/>
              </a:defRPr>
            </a:lvl6pPr>
            <a:lvl7pPr marL="2971800" indent="-228600" defTabSz="913130" fontAlgn="base">
              <a:spcBef>
                <a:spcPct val="0"/>
              </a:spcBef>
              <a:spcAft>
                <a:spcPct val="0"/>
              </a:spcAft>
              <a:defRPr>
                <a:solidFill>
                  <a:schemeClr val="tx1"/>
                </a:solidFill>
                <a:latin typeface="Open Sans" panose="020B0606030504020204" charset="0"/>
              </a:defRPr>
            </a:lvl7pPr>
            <a:lvl8pPr marL="3429000" indent="-228600" defTabSz="913130" fontAlgn="base">
              <a:spcBef>
                <a:spcPct val="0"/>
              </a:spcBef>
              <a:spcAft>
                <a:spcPct val="0"/>
              </a:spcAft>
              <a:defRPr>
                <a:solidFill>
                  <a:schemeClr val="tx1"/>
                </a:solidFill>
                <a:latin typeface="Open Sans" panose="020B0606030504020204" charset="0"/>
              </a:defRPr>
            </a:lvl8pPr>
            <a:lvl9pPr marL="3886200" indent="-228600" defTabSz="913130" fontAlgn="base">
              <a:spcBef>
                <a:spcPct val="0"/>
              </a:spcBef>
              <a:spcAft>
                <a:spcPct val="0"/>
              </a:spcAft>
              <a:defRPr>
                <a:solidFill>
                  <a:schemeClr val="tx1"/>
                </a:solidFill>
                <a:latin typeface="Open Sans" panose="020B0606030504020204" charset="0"/>
              </a:defRPr>
            </a:lvl9p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1600" dirty="0">
                <a:solidFill>
                  <a:schemeClr val="bg1"/>
                </a:solidFill>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rPr>
              <a:t>添加标题</a:t>
            </a:r>
            <a:endParaRPr kumimoji="0" lang="en-US" altLang="zh-CN" sz="1600" i="0" u="none" strike="noStrike" kern="1200" cap="none" spc="0" normalizeH="0" baseline="0" noProof="0" dirty="0">
              <a:ln>
                <a:noFill/>
              </a:ln>
              <a:solidFill>
                <a:schemeClr val="bg1"/>
              </a:solidFill>
              <a:effectLst/>
              <a:uLnTx/>
              <a:uFillTx/>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endParaRPr>
          </a:p>
        </p:txBody>
      </p:sp>
      <p:sp>
        <p:nvSpPr>
          <p:cNvPr id="12" name="Shape 2441"/>
          <p:cNvSpPr/>
          <p:nvPr/>
        </p:nvSpPr>
        <p:spPr>
          <a:xfrm>
            <a:off x="6957456" y="5000449"/>
            <a:ext cx="788355" cy="788355"/>
          </a:xfrm>
          <a:prstGeom prst="ellipse">
            <a:avLst/>
          </a:prstGeom>
          <a:solidFill>
            <a:schemeClr val="accent1"/>
          </a:solidFill>
          <a:ln w="12700">
            <a:miter lim="400000"/>
          </a:ln>
        </p:spPr>
        <p:txBody>
          <a:bodyPr lIns="35719" tIns="35719" rIns="35719" bIns="35719" anchor="ctr"/>
          <a:lstStyle/>
          <a:p>
            <a:pPr marL="0" marR="0" lvl="0" indent="0" algn="l" defTabSz="457200" rtl="0" eaLnBrk="1" fontAlgn="auto" latinLnBrk="0" hangingPunct="1">
              <a:lnSpc>
                <a:spcPct val="100000"/>
              </a:lnSpc>
              <a:spcBef>
                <a:spcPts val="0"/>
              </a:spcBef>
              <a:spcAft>
                <a:spcPts val="0"/>
              </a:spcAft>
              <a:buClrTx/>
              <a:buSzTx/>
              <a:buFontTx/>
              <a:buNone/>
              <a:defRPr sz="3200">
                <a:solidFill>
                  <a:srgbClr val="FFFFFF"/>
                </a:solidFill>
              </a:defRPr>
            </a:pPr>
            <a:endParaRPr kumimoji="0" sz="16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3" name="Shape 2443"/>
          <p:cNvSpPr/>
          <p:nvPr/>
        </p:nvSpPr>
        <p:spPr>
          <a:xfrm>
            <a:off x="6918776" y="3128090"/>
            <a:ext cx="4162988" cy="1526380"/>
          </a:xfrm>
          <a:prstGeom prst="rect">
            <a:avLst/>
          </a:prstGeom>
          <a:ln w="12700">
            <a:miter lim="400000"/>
          </a:ln>
        </p:spPr>
        <p:txBody>
          <a:bodyPr wrap="square" lIns="35719" tIns="35719" rIns="35719" bIns="35719" anchor="ctr">
            <a:spAutoFit/>
          </a:bodyPr>
          <a:lstStyle/>
          <a:p>
            <a:pPr marL="0" marR="0" lvl="0" indent="0" algn="l" defTabSz="457200" rtl="0" eaLnBrk="1" fontAlgn="auto" latinLnBrk="0" hangingPunct="1">
              <a:lnSpc>
                <a:spcPct val="150000"/>
              </a:lnSpc>
              <a:spcBef>
                <a:spcPts val="0"/>
              </a:spcBef>
              <a:spcAft>
                <a:spcPts val="0"/>
              </a:spcAft>
              <a:buClrTx/>
              <a:buSzTx/>
              <a:buFontTx/>
              <a:buNone/>
              <a:defRPr sz="2100">
                <a:solidFill>
                  <a:srgbClr val="8B8C8C"/>
                </a:solidFill>
                <a:latin typeface="Helvetica" panose="020B0604020202030204"/>
                <a:ea typeface="Helvetica" panose="020B0604020202030204"/>
                <a:cs typeface="Helvetica" panose="020B0604020202030204"/>
                <a:sym typeface="Helvetica" panose="020B0604020202030204"/>
              </a:defRPr>
            </a:pPr>
            <a:r>
              <a:rPr kumimoji="0" sz="1050" b="0" i="0" u="none" strike="noStrike" kern="1200" cap="none" spc="0" normalizeH="0" baseline="0" noProof="0" dirty="0">
                <a:ln>
                  <a:noFill/>
                </a:ln>
                <a:solidFill>
                  <a:srgbClr val="8B8C8C"/>
                </a:solidFill>
                <a:effectLst/>
                <a:uLnTx/>
                <a:uFillTx/>
                <a:latin typeface="思源黑体 CN Medium" panose="020B0600000000000000" pitchFamily="34" charset="-122"/>
                <a:ea typeface="思源黑体 CN Medium" panose="020B0600000000000000" pitchFamily="34" charset="-122"/>
                <a:cs typeface="Helvetica" panose="020B0604020202030204"/>
                <a:sym typeface="思源宋体 CN Medium" panose="02020500000000000000" pitchFamily="18" charset="-122"/>
              </a:rPr>
              <a:t>There are many variations of passages of Lorem Ipsum or available but and the majority have</a:t>
            </a:r>
            <a:endParaRPr kumimoji="0" sz="1050" b="0" i="0" u="none" strike="noStrike" kern="1200" cap="none" spc="0" normalizeH="0" baseline="0" noProof="0" dirty="0">
              <a:ln>
                <a:noFill/>
              </a:ln>
              <a:solidFill>
                <a:srgbClr val="8B8C8C"/>
              </a:solidFill>
              <a:effectLst/>
              <a:uLnTx/>
              <a:uFillTx/>
              <a:latin typeface="思源黑体 CN Medium" panose="020B0600000000000000" pitchFamily="34" charset="-122"/>
              <a:ea typeface="思源黑体 CN Medium" panose="020B0600000000000000" pitchFamily="34" charset="-122"/>
              <a:cs typeface="Helvetica" panose="020B0604020202030204"/>
              <a:sym typeface="思源宋体 CN Medium" panose="02020500000000000000" pitchFamily="18" charset="-122"/>
            </a:endParaRPr>
          </a:p>
          <a:p>
            <a:pPr marL="0" marR="0" lvl="0" indent="0" algn="l" defTabSz="457200" rtl="0" eaLnBrk="1" fontAlgn="auto" latinLnBrk="0" hangingPunct="1">
              <a:lnSpc>
                <a:spcPct val="150000"/>
              </a:lnSpc>
              <a:spcBef>
                <a:spcPts val="0"/>
              </a:spcBef>
              <a:spcAft>
                <a:spcPts val="0"/>
              </a:spcAft>
              <a:buClrTx/>
              <a:buSzTx/>
              <a:buFontTx/>
              <a:buNone/>
              <a:defRPr sz="2100">
                <a:solidFill>
                  <a:srgbClr val="8B8C8C"/>
                </a:solidFill>
                <a:latin typeface="Helvetica" panose="020B0604020202030204"/>
                <a:ea typeface="Helvetica" panose="020B0604020202030204"/>
                <a:cs typeface="Helvetica" panose="020B0604020202030204"/>
                <a:sym typeface="Helvetica" panose="020B0604020202030204"/>
              </a:defRPr>
            </a:pPr>
            <a:r>
              <a:rPr kumimoji="0" sz="1050" b="0" i="0" u="none" strike="noStrike" kern="1200" cap="none" spc="0" normalizeH="0" baseline="0" noProof="0" dirty="0">
                <a:ln>
                  <a:noFill/>
                </a:ln>
                <a:solidFill>
                  <a:srgbClr val="8B8C8C"/>
                </a:solidFill>
                <a:effectLst/>
                <a:uLnTx/>
                <a:uFillTx/>
                <a:latin typeface="思源黑体 CN Medium" panose="020B0600000000000000" pitchFamily="34" charset="-122"/>
                <a:ea typeface="思源黑体 CN Medium" panose="020B0600000000000000" pitchFamily="34" charset="-122"/>
                <a:cs typeface="Helvetica" panose="020B0604020202030204"/>
                <a:sym typeface="思源宋体 CN Medium" panose="02020500000000000000" pitchFamily="18" charset="-122"/>
              </a:rPr>
              <a:t>an suffered alteration in some form by </a:t>
            </a:r>
            <a:r>
              <a:rPr kumimoji="0" sz="1050" b="0" i="0" u="none" strike="noStrike" kern="1200" cap="none" spc="0" normalizeH="0" baseline="0" noProof="0" dirty="0" err="1">
                <a:ln>
                  <a:noFill/>
                </a:ln>
                <a:solidFill>
                  <a:srgbClr val="8B8C8C"/>
                </a:solidFill>
                <a:effectLst/>
                <a:uLnTx/>
                <a:uFillTx/>
                <a:latin typeface="思源黑体 CN Medium" panose="020B0600000000000000" pitchFamily="34" charset="-122"/>
                <a:ea typeface="思源黑体 CN Medium" panose="020B0600000000000000" pitchFamily="34" charset="-122"/>
                <a:cs typeface="Helvetica" panose="020B0604020202030204"/>
                <a:sym typeface="思源宋体 CN Medium" panose="02020500000000000000" pitchFamily="18" charset="-122"/>
              </a:rPr>
              <a:t>humour</a:t>
            </a:r>
            <a:r>
              <a:rPr kumimoji="0" sz="1050" b="0" i="0" u="none" strike="noStrike" kern="1200" cap="none" spc="0" normalizeH="0" baseline="0" noProof="0" dirty="0">
                <a:ln>
                  <a:noFill/>
                </a:ln>
                <a:solidFill>
                  <a:srgbClr val="8B8C8C"/>
                </a:solidFill>
                <a:effectLst/>
                <a:uLnTx/>
                <a:uFillTx/>
                <a:latin typeface="思源黑体 CN Medium" panose="020B0600000000000000" pitchFamily="34" charset="-122"/>
                <a:ea typeface="思源黑体 CN Medium" panose="020B0600000000000000" pitchFamily="34" charset="-122"/>
                <a:cs typeface="Helvetica" panose="020B0604020202030204"/>
                <a:sym typeface="思源宋体 CN Medium" panose="02020500000000000000" pitchFamily="18" charset="-122"/>
              </a:rPr>
              <a:t> or a </a:t>
            </a:r>
            <a:r>
              <a:rPr kumimoji="0" sz="1050" b="0" i="0" u="none" strike="noStrike" kern="1200" cap="none" spc="0" normalizeH="0" baseline="0" noProof="0" dirty="0" err="1">
                <a:ln>
                  <a:noFill/>
                </a:ln>
                <a:solidFill>
                  <a:srgbClr val="8B8C8C"/>
                </a:solidFill>
                <a:effectLst/>
                <a:uLnTx/>
                <a:uFillTx/>
                <a:latin typeface="思源黑体 CN Medium" panose="020B0600000000000000" pitchFamily="34" charset="-122"/>
                <a:ea typeface="思源黑体 CN Medium" panose="020B0600000000000000" pitchFamily="34" charset="-122"/>
                <a:cs typeface="Helvetica" panose="020B0604020202030204"/>
                <a:sym typeface="思源宋体 CN Medium" panose="02020500000000000000" pitchFamily="18" charset="-122"/>
              </a:rPr>
              <a:t>domise</a:t>
            </a:r>
            <a:r>
              <a:rPr kumimoji="0" sz="1050" b="0" i="0" u="none" strike="noStrike" kern="1200" cap="none" spc="0" normalizeH="0" baseline="0" noProof="0" dirty="0">
                <a:ln>
                  <a:noFill/>
                </a:ln>
                <a:solidFill>
                  <a:srgbClr val="8B8C8C"/>
                </a:solidFill>
                <a:effectLst/>
                <a:uLnTx/>
                <a:uFillTx/>
                <a:latin typeface="思源黑体 CN Medium" panose="020B0600000000000000" pitchFamily="34" charset="-122"/>
                <a:ea typeface="思源黑体 CN Medium" panose="020B0600000000000000" pitchFamily="34" charset="-122"/>
                <a:cs typeface="Helvetica" panose="020B0604020202030204"/>
                <a:sym typeface="思源宋体 CN Medium" panose="02020500000000000000" pitchFamily="18" charset="-122"/>
              </a:rPr>
              <a:t> words or which don't look even</a:t>
            </a:r>
            <a:endParaRPr kumimoji="0" sz="1050" b="0" i="0" u="none" strike="noStrike" kern="1200" cap="none" spc="0" normalizeH="0" baseline="0" noProof="0" dirty="0">
              <a:ln>
                <a:noFill/>
              </a:ln>
              <a:solidFill>
                <a:srgbClr val="8B8C8C"/>
              </a:solidFill>
              <a:effectLst/>
              <a:uLnTx/>
              <a:uFillTx/>
              <a:latin typeface="思源黑体 CN Medium" panose="020B0600000000000000" pitchFamily="34" charset="-122"/>
              <a:ea typeface="思源黑体 CN Medium" panose="020B0600000000000000" pitchFamily="34" charset="-122"/>
              <a:cs typeface="Helvetica" panose="020B0604020202030204"/>
              <a:sym typeface="思源宋体 CN Medium" panose="02020500000000000000" pitchFamily="18" charset="-122"/>
            </a:endParaRPr>
          </a:p>
          <a:p>
            <a:pPr marL="0" marR="0" lvl="0" indent="0" algn="l" defTabSz="457200" rtl="0" eaLnBrk="1" fontAlgn="auto" latinLnBrk="0" hangingPunct="1">
              <a:lnSpc>
                <a:spcPct val="150000"/>
              </a:lnSpc>
              <a:spcBef>
                <a:spcPts val="0"/>
              </a:spcBef>
              <a:spcAft>
                <a:spcPts val="0"/>
              </a:spcAft>
              <a:buClrTx/>
              <a:buSzTx/>
              <a:buFontTx/>
              <a:buNone/>
              <a:defRPr sz="2100">
                <a:solidFill>
                  <a:srgbClr val="8B8C8C"/>
                </a:solidFill>
                <a:latin typeface="Helvetica" panose="020B0604020202030204"/>
                <a:ea typeface="Helvetica" panose="020B0604020202030204"/>
                <a:cs typeface="Helvetica" panose="020B0604020202030204"/>
                <a:sym typeface="Helvetica" panose="020B0604020202030204"/>
              </a:defRPr>
            </a:pPr>
            <a:r>
              <a:rPr kumimoji="0" sz="1050" b="0" i="0" u="none" strike="noStrike" kern="1200" cap="none" spc="0" normalizeH="0" baseline="0" noProof="0" dirty="0">
                <a:ln>
                  <a:noFill/>
                </a:ln>
                <a:solidFill>
                  <a:srgbClr val="8B8C8C"/>
                </a:solidFill>
                <a:effectLst/>
                <a:uLnTx/>
                <a:uFillTx/>
                <a:latin typeface="思源黑体 CN Medium" panose="020B0600000000000000" pitchFamily="34" charset="-122"/>
                <a:ea typeface="思源黑体 CN Medium" panose="020B0600000000000000" pitchFamily="34" charset="-122"/>
                <a:cs typeface="Helvetica" panose="020B0604020202030204"/>
                <a:sym typeface="思源宋体 CN Medium" panose="02020500000000000000" pitchFamily="18" charset="-122"/>
              </a:rPr>
              <a:t>slightly a believable. If you are going to a use a passage of Lore Ipsum, generator</a:t>
            </a:r>
            <a:endParaRPr kumimoji="0" sz="1050" b="0" i="0" u="none" strike="noStrike" kern="1200" cap="none" spc="0" normalizeH="0" baseline="0" noProof="0" dirty="0">
              <a:ln>
                <a:noFill/>
              </a:ln>
              <a:solidFill>
                <a:srgbClr val="8B8C8C"/>
              </a:solidFill>
              <a:effectLst/>
              <a:uLnTx/>
              <a:uFillTx/>
              <a:latin typeface="思源黑体 CN Medium" panose="020B0600000000000000" pitchFamily="34" charset="-122"/>
              <a:ea typeface="思源黑体 CN Medium" panose="020B0600000000000000" pitchFamily="34" charset="-122"/>
              <a:cs typeface="Helvetica" panose="020B0604020202030204"/>
              <a:sym typeface="思源宋体 CN Medium" panose="02020500000000000000" pitchFamily="18" charset="-122"/>
            </a:endParaRPr>
          </a:p>
        </p:txBody>
      </p:sp>
      <p:sp>
        <p:nvSpPr>
          <p:cNvPr id="15" name="Shape 2445"/>
          <p:cNvSpPr/>
          <p:nvPr/>
        </p:nvSpPr>
        <p:spPr>
          <a:xfrm>
            <a:off x="6931732" y="2564995"/>
            <a:ext cx="3058531" cy="309829"/>
          </a:xfrm>
          <a:prstGeom prst="rect">
            <a:avLst/>
          </a:prstGeom>
          <a:ln w="12700">
            <a:miter lim="400000"/>
          </a:ln>
        </p:spPr>
        <p:txBody>
          <a:bodyPr wrap="none" lIns="35719" tIns="35719" rIns="35719" bIns="35719" anchor="ctr">
            <a:spAutoFit/>
          </a:bodyPr>
          <a:lstStyle>
            <a:lvl1pPr algn="l">
              <a:lnSpc>
                <a:spcPct val="150000"/>
              </a:lnSpc>
              <a:defRPr sz="2300" b="1">
                <a:solidFill>
                  <a:srgbClr val="9DC2CA"/>
                </a:solidFill>
                <a:latin typeface="Helvetica" panose="020B0604020202030204"/>
                <a:ea typeface="Helvetica" panose="020B0604020202030204"/>
                <a:cs typeface="Helvetica" panose="020B0604020202030204"/>
                <a:sym typeface="Helvetica" panose="020B0604020202030204"/>
              </a:defRPr>
            </a:lvl1pPr>
          </a:lstStyle>
          <a:p>
            <a:pPr marL="0" marR="0" lvl="0" indent="0" algn="l" defTabSz="457200" rtl="0" eaLnBrk="1" fontAlgn="auto" latinLnBrk="0" hangingPunct="1">
              <a:lnSpc>
                <a:spcPct val="150000"/>
              </a:lnSpc>
              <a:spcBef>
                <a:spcPts val="0"/>
              </a:spcBef>
              <a:spcAft>
                <a:spcPts val="0"/>
              </a:spcAft>
              <a:buClrTx/>
              <a:buSzTx/>
              <a:buFontTx/>
              <a:buNone/>
              <a:defRPr/>
            </a:pPr>
            <a:r>
              <a:rPr kumimoji="0" sz="1150" b="1" i="0" u="none" strike="noStrike" kern="1200" cap="none" spc="0" normalizeH="0" baseline="0" noProof="0" dirty="0">
                <a:ln>
                  <a:noFill/>
                </a:ln>
                <a:solidFill>
                  <a:schemeClr val="tx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Short description for this awesome slide</a:t>
            </a:r>
            <a:endParaRPr kumimoji="0" sz="1150" b="1" i="0" u="none" strike="noStrike" kern="1200" cap="none" spc="0" normalizeH="0" baseline="0" noProof="0" dirty="0">
              <a:ln>
                <a:noFill/>
              </a:ln>
              <a:solidFill>
                <a:schemeClr val="tx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6" name="Shape 2446"/>
          <p:cNvSpPr/>
          <p:nvPr/>
        </p:nvSpPr>
        <p:spPr>
          <a:xfrm>
            <a:off x="7888786" y="5141354"/>
            <a:ext cx="1498808" cy="223203"/>
          </a:xfrm>
          <a:prstGeom prst="rect">
            <a:avLst/>
          </a:prstGeom>
          <a:ln w="12700">
            <a:miter lim="400000"/>
          </a:ln>
        </p:spPr>
        <p:txBody>
          <a:bodyPr wrap="none" lIns="35719" tIns="35719" rIns="35719" bIns="35719" anchor="ctr">
            <a:spAutoFit/>
          </a:bodyPr>
          <a:lstStyle>
            <a:lvl1pPr algn="l">
              <a:lnSpc>
                <a:spcPct val="80000"/>
              </a:lnSpc>
              <a:defRPr sz="2400" b="1" cap="all">
                <a:solidFill>
                  <a:srgbClr val="44474F"/>
                </a:solidFill>
                <a:latin typeface="Helvetica" panose="020B0604020202030204"/>
                <a:ea typeface="Helvetica" panose="020B0604020202030204"/>
                <a:cs typeface="Helvetica" panose="020B0604020202030204"/>
                <a:sym typeface="Helvetica" panose="020B0604020202030204"/>
              </a:defRPr>
            </a:lvl1pPr>
          </a:lstStyle>
          <a:p>
            <a:pPr marL="0" marR="0" lvl="0" indent="0" algn="l" defTabSz="457200" rtl="0" eaLnBrk="1" fontAlgn="auto" latinLnBrk="0" hangingPunct="1">
              <a:lnSpc>
                <a:spcPct val="80000"/>
              </a:lnSpc>
              <a:spcBef>
                <a:spcPts val="0"/>
              </a:spcBef>
              <a:spcAft>
                <a:spcPts val="0"/>
              </a:spcAft>
              <a:buClrTx/>
              <a:buSzTx/>
              <a:buFontTx/>
              <a:buNone/>
              <a:defRPr/>
            </a:pPr>
            <a:r>
              <a:rPr kumimoji="0" sz="1200" b="1" i="0" u="none" strike="noStrike" kern="1200" cap="all" spc="0" normalizeH="0" baseline="0" noProof="0" dirty="0">
                <a:ln>
                  <a:noFill/>
                </a:ln>
                <a:solidFill>
                  <a:srgbClr val="44474F"/>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flexible setting</a:t>
            </a:r>
            <a:endParaRPr kumimoji="0" sz="1200" b="1" i="0" u="none" strike="noStrike" kern="1200" cap="all" spc="0" normalizeH="0" baseline="0" noProof="0" dirty="0">
              <a:ln>
                <a:noFill/>
              </a:ln>
              <a:solidFill>
                <a:srgbClr val="44474F"/>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7" name="Shape 2447"/>
          <p:cNvSpPr/>
          <p:nvPr/>
        </p:nvSpPr>
        <p:spPr>
          <a:xfrm>
            <a:off x="7889013" y="5410332"/>
            <a:ext cx="1803379" cy="278859"/>
          </a:xfrm>
          <a:prstGeom prst="rect">
            <a:avLst/>
          </a:prstGeom>
          <a:ln w="12700">
            <a:miter lim="400000"/>
          </a:ln>
        </p:spPr>
        <p:txBody>
          <a:bodyPr wrap="none" lIns="35719" tIns="35719" rIns="35719" bIns="35719" anchor="ctr">
            <a:spAutoFit/>
          </a:bodyPr>
          <a:lstStyle>
            <a:lvl1pPr algn="l">
              <a:lnSpc>
                <a:spcPct val="150000"/>
              </a:lnSpc>
              <a:defRPr sz="2000">
                <a:solidFill>
                  <a:srgbClr val="8B8C8C"/>
                </a:solidFill>
                <a:latin typeface="Helvetica" panose="020B0604020202030204"/>
                <a:ea typeface="Helvetica" panose="020B0604020202030204"/>
                <a:cs typeface="Helvetica" panose="020B0604020202030204"/>
                <a:sym typeface="Helvetica" panose="020B0604020202030204"/>
              </a:defRPr>
            </a:lvl1pPr>
          </a:lstStyle>
          <a:p>
            <a:pPr marL="0" marR="0" lvl="0" indent="0" algn="l" defTabSz="457200" rtl="0" eaLnBrk="1" fontAlgn="auto" latinLnBrk="0" hangingPunct="1">
              <a:lnSpc>
                <a:spcPct val="150000"/>
              </a:lnSpc>
              <a:spcBef>
                <a:spcPts val="0"/>
              </a:spcBef>
              <a:spcAft>
                <a:spcPts val="0"/>
              </a:spcAft>
              <a:buClrTx/>
              <a:buSzTx/>
              <a:buFontTx/>
              <a:buNone/>
              <a:defRPr/>
            </a:pPr>
            <a:r>
              <a:rPr kumimoji="0" sz="1000" b="0" i="0" u="none" strike="noStrike" kern="1200" cap="none" spc="0" normalizeH="0" baseline="0" noProof="0" dirty="0">
                <a:ln>
                  <a:noFill/>
                </a:ln>
                <a:solidFill>
                  <a:srgbClr val="8B8C8C"/>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Short description for service</a:t>
            </a:r>
            <a:endParaRPr kumimoji="0" sz="1000" b="0" i="0" u="none" strike="noStrike" kern="1200" cap="none" spc="0" normalizeH="0" baseline="0" noProof="0" dirty="0">
              <a:ln>
                <a:noFill/>
              </a:ln>
              <a:solidFill>
                <a:srgbClr val="8B8C8C"/>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8" name="Shape 2448"/>
          <p:cNvSpPr/>
          <p:nvPr/>
        </p:nvSpPr>
        <p:spPr>
          <a:xfrm>
            <a:off x="7239714" y="5282710"/>
            <a:ext cx="223838" cy="223833"/>
          </a:xfrm>
          <a:custGeom>
            <a:avLst/>
            <a:gdLst/>
            <a:ahLst/>
            <a:cxnLst>
              <a:cxn ang="0">
                <a:pos x="wd2" y="hd2"/>
              </a:cxn>
              <a:cxn ang="5400000">
                <a:pos x="wd2" y="hd2"/>
              </a:cxn>
              <a:cxn ang="10800000">
                <a:pos x="wd2" y="hd2"/>
              </a:cxn>
              <a:cxn ang="16200000">
                <a:pos x="wd2" y="hd2"/>
              </a:cxn>
            </a:cxnLst>
            <a:rect l="0" t="0" r="r" b="b"/>
            <a:pathLst>
              <a:path w="21600" h="21600" extrusionOk="0">
                <a:moveTo>
                  <a:pt x="20707" y="16134"/>
                </a:moveTo>
                <a:cubicBezTo>
                  <a:pt x="6517" y="16134"/>
                  <a:pt x="6517" y="16134"/>
                  <a:pt x="6517" y="16134"/>
                </a:cubicBezTo>
                <a:cubicBezTo>
                  <a:pt x="5991" y="16134"/>
                  <a:pt x="5623" y="15603"/>
                  <a:pt x="5623" y="15231"/>
                </a:cubicBezTo>
                <a:cubicBezTo>
                  <a:pt x="5623" y="902"/>
                  <a:pt x="5623" y="902"/>
                  <a:pt x="5623" y="902"/>
                </a:cubicBezTo>
                <a:cubicBezTo>
                  <a:pt x="5623" y="371"/>
                  <a:pt x="5991" y="0"/>
                  <a:pt x="6517" y="0"/>
                </a:cubicBezTo>
                <a:cubicBezTo>
                  <a:pt x="20707" y="0"/>
                  <a:pt x="20707" y="0"/>
                  <a:pt x="20707" y="0"/>
                </a:cubicBezTo>
                <a:cubicBezTo>
                  <a:pt x="21232" y="0"/>
                  <a:pt x="21600" y="371"/>
                  <a:pt x="21600" y="902"/>
                </a:cubicBezTo>
                <a:cubicBezTo>
                  <a:pt x="21600" y="15231"/>
                  <a:pt x="21600" y="15231"/>
                  <a:pt x="21600" y="15231"/>
                </a:cubicBezTo>
                <a:cubicBezTo>
                  <a:pt x="21600" y="15603"/>
                  <a:pt x="21232" y="16134"/>
                  <a:pt x="20707" y="16134"/>
                </a:cubicBezTo>
                <a:close/>
                <a:moveTo>
                  <a:pt x="7568" y="14170"/>
                </a:moveTo>
                <a:cubicBezTo>
                  <a:pt x="19655" y="14170"/>
                  <a:pt x="19655" y="14170"/>
                  <a:pt x="19655" y="14170"/>
                </a:cubicBezTo>
                <a:cubicBezTo>
                  <a:pt x="19655" y="1804"/>
                  <a:pt x="19655" y="1804"/>
                  <a:pt x="19655" y="1804"/>
                </a:cubicBezTo>
                <a:cubicBezTo>
                  <a:pt x="7568" y="1804"/>
                  <a:pt x="7568" y="1804"/>
                  <a:pt x="7568" y="1804"/>
                </a:cubicBezTo>
                <a:lnTo>
                  <a:pt x="7568" y="14170"/>
                </a:lnTo>
                <a:close/>
                <a:moveTo>
                  <a:pt x="15609" y="20539"/>
                </a:moveTo>
                <a:cubicBezTo>
                  <a:pt x="15609" y="18044"/>
                  <a:pt x="15609" y="18044"/>
                  <a:pt x="15609" y="18044"/>
                </a:cubicBezTo>
                <a:cubicBezTo>
                  <a:pt x="15609" y="17726"/>
                  <a:pt x="15293" y="17354"/>
                  <a:pt x="14926" y="17354"/>
                </a:cubicBezTo>
                <a:cubicBezTo>
                  <a:pt x="14558" y="17354"/>
                  <a:pt x="14242" y="17726"/>
                  <a:pt x="14242" y="18044"/>
                </a:cubicBezTo>
                <a:cubicBezTo>
                  <a:pt x="14242" y="20167"/>
                  <a:pt x="14242" y="20167"/>
                  <a:pt x="14242" y="20167"/>
                </a:cubicBezTo>
                <a:cubicBezTo>
                  <a:pt x="1419" y="20167"/>
                  <a:pt x="1419" y="20167"/>
                  <a:pt x="1419" y="20167"/>
                </a:cubicBezTo>
                <a:cubicBezTo>
                  <a:pt x="1419" y="7430"/>
                  <a:pt x="1419" y="7430"/>
                  <a:pt x="1419" y="7430"/>
                </a:cubicBezTo>
                <a:cubicBezTo>
                  <a:pt x="3731" y="7430"/>
                  <a:pt x="3731" y="7430"/>
                  <a:pt x="3731" y="7430"/>
                </a:cubicBezTo>
                <a:cubicBezTo>
                  <a:pt x="4047" y="7430"/>
                  <a:pt x="4415" y="7112"/>
                  <a:pt x="4415" y="6740"/>
                </a:cubicBezTo>
                <a:cubicBezTo>
                  <a:pt x="4415" y="6369"/>
                  <a:pt x="4047" y="6050"/>
                  <a:pt x="3731" y="6050"/>
                </a:cubicBezTo>
                <a:cubicBezTo>
                  <a:pt x="1261" y="6050"/>
                  <a:pt x="1261" y="6050"/>
                  <a:pt x="1261" y="6050"/>
                </a:cubicBezTo>
                <a:cubicBezTo>
                  <a:pt x="578" y="6050"/>
                  <a:pt x="0" y="6581"/>
                  <a:pt x="0" y="7112"/>
                </a:cubicBezTo>
                <a:cubicBezTo>
                  <a:pt x="0" y="20539"/>
                  <a:pt x="0" y="20539"/>
                  <a:pt x="0" y="20539"/>
                </a:cubicBezTo>
                <a:cubicBezTo>
                  <a:pt x="0" y="21069"/>
                  <a:pt x="578" y="21600"/>
                  <a:pt x="1261" y="21600"/>
                </a:cubicBezTo>
                <a:cubicBezTo>
                  <a:pt x="14558" y="21600"/>
                  <a:pt x="14558" y="21600"/>
                  <a:pt x="14558" y="21600"/>
                </a:cubicBezTo>
                <a:cubicBezTo>
                  <a:pt x="15083" y="21600"/>
                  <a:pt x="15609" y="21069"/>
                  <a:pt x="15609" y="20539"/>
                </a:cubicBezTo>
                <a:close/>
              </a:path>
            </a:pathLst>
          </a:custGeom>
          <a:solidFill>
            <a:srgbClr val="FFFFFF"/>
          </a:solidFill>
          <a:ln w="12700">
            <a:miter lim="400000"/>
          </a:ln>
        </p:spPr>
        <p:txBody>
          <a:bodyPr lIns="22860" rIns="22860" anchor="ctr"/>
          <a:lstStyle/>
          <a:p>
            <a:pPr marL="0" marR="0" lvl="0" indent="0" algn="l" defTabSz="228600" rtl="0" eaLnBrk="1" fontAlgn="auto" latinLnBrk="0" hangingPunct="1">
              <a:lnSpc>
                <a:spcPct val="93000"/>
              </a:lnSpc>
              <a:spcBef>
                <a:spcPts val="0"/>
              </a:spcBef>
              <a:spcAft>
                <a:spcPts val="0"/>
              </a:spcAft>
              <a:buClrTx/>
              <a:buSzTx/>
              <a:buFontTx/>
              <a:buNone/>
              <a:defRPr sz="1800">
                <a:latin typeface="Helvetica" panose="020B0604020202030204"/>
                <a:ea typeface="Helvetica" panose="020B0604020202030204"/>
                <a:cs typeface="Helvetica" panose="020B0604020202030204"/>
                <a:sym typeface="Helvetica" panose="020B0604020202030204"/>
              </a:defRPr>
            </a:pPr>
            <a:endParaRPr kumimoji="0" sz="900" b="0" i="0" u="none" strike="noStrike" kern="1200" cap="none" spc="0" normalizeH="0" baseline="0" noProof="0" dirty="0">
              <a:ln>
                <a:noFill/>
              </a:ln>
              <a:solidFill>
                <a:prstClr val="black"/>
              </a:solidFill>
              <a:effectLst/>
              <a:uLnTx/>
              <a:uFillTx/>
              <a:latin typeface="思源黑体 CN Medium" panose="020B0600000000000000" pitchFamily="34" charset="-122"/>
              <a:ea typeface="思源黑体 CN Medium" panose="020B0600000000000000" pitchFamily="34" charset="-122"/>
              <a:cs typeface="Helvetica" panose="020B0604020202030204"/>
              <a:sym typeface="思源宋体 CN Medium" panose="02020500000000000000" pitchFamily="18" charset="-122"/>
            </a:endParaRPr>
          </a:p>
        </p:txBody>
      </p:sp>
      <p:sp>
        <p:nvSpPr>
          <p:cNvPr id="22" name="文本框 21"/>
          <p:cNvSpPr txBox="1"/>
          <p:nvPr/>
        </p:nvSpPr>
        <p:spPr>
          <a:xfrm>
            <a:off x="6802918" y="1946081"/>
            <a:ext cx="3826490" cy="523220"/>
          </a:xfrm>
          <a:prstGeom prst="rect">
            <a:avLst/>
          </a:prstGeom>
          <a:noFill/>
        </p:spPr>
        <p:txBody>
          <a:bodyPr wrap="square" rtlCol="0">
            <a:spAutoFit/>
          </a:bodyPr>
          <a:lstStyle/>
          <a:p>
            <a:r>
              <a:rPr lang="zh-CN" altLang="en-US" sz="2800" dirty="0">
                <a:solidFill>
                  <a:srgbClr val="000000"/>
                </a:solidFill>
                <a:latin typeface="思源黑体 CN Medium" panose="020B0600000000000000" pitchFamily="34" charset="-122"/>
                <a:ea typeface="思源黑体 CN Medium" panose="020B0600000000000000" pitchFamily="34" charset="-122"/>
                <a:sym typeface="思源宋体 CN Medium" panose="02020500000000000000" pitchFamily="18" charset="-122"/>
              </a:rPr>
              <a:t>添加标题文本</a:t>
            </a:r>
            <a:endParaRPr lang="zh-CN" altLang="en-US" sz="2800" dirty="0">
              <a:solidFill>
                <a:srgbClr val="000000"/>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grpSp>
        <p:nvGrpSpPr>
          <p:cNvPr id="25" name="Group 1_1"/>
          <p:cNvGrpSpPr/>
          <p:nvPr/>
        </p:nvGrpSpPr>
        <p:grpSpPr>
          <a:xfrm>
            <a:off x="-3388115" y="-3953034"/>
            <a:ext cx="6815335" cy="5162551"/>
            <a:chOff x="-3388115" y="-3953034"/>
            <a:chExt cx="6815335" cy="5162551"/>
          </a:xfrm>
        </p:grpSpPr>
        <p:grpSp>
          <p:nvGrpSpPr>
            <p:cNvPr id="26" name="组合 25"/>
            <p:cNvGrpSpPr/>
            <p:nvPr/>
          </p:nvGrpSpPr>
          <p:grpSpPr>
            <a:xfrm>
              <a:off x="-3388115" y="-3953034"/>
              <a:ext cx="5509195" cy="5162551"/>
              <a:chOff x="9432402" y="-3331242"/>
              <a:chExt cx="5509195" cy="5162551"/>
            </a:xfrm>
          </p:grpSpPr>
          <p:sp>
            <p:nvSpPr>
              <p:cNvPr id="29" name="椭圆 28"/>
              <p:cNvSpPr/>
              <p:nvPr/>
            </p:nvSpPr>
            <p:spPr>
              <a:xfrm>
                <a:off x="9679725" y="-3331242"/>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30" name="椭圆 29"/>
              <p:cNvSpPr/>
              <p:nvPr/>
            </p:nvSpPr>
            <p:spPr>
              <a:xfrm>
                <a:off x="10538140" y="-3268830"/>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31" name="椭圆 30"/>
              <p:cNvSpPr/>
              <p:nvPr/>
            </p:nvSpPr>
            <p:spPr>
              <a:xfrm>
                <a:off x="9432402" y="-2950945"/>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32" name="椭圆 31"/>
              <p:cNvSpPr/>
              <p:nvPr/>
            </p:nvSpPr>
            <p:spPr>
              <a:xfrm>
                <a:off x="10196064" y="-2808701"/>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33" name="椭圆 32"/>
              <p:cNvSpPr/>
              <p:nvPr/>
            </p:nvSpPr>
            <p:spPr>
              <a:xfrm>
                <a:off x="10021801" y="-2572148"/>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grpSp>
        <p:sp>
          <p:nvSpPr>
            <p:cNvPr id="27" name="文本框 4"/>
            <p:cNvSpPr txBox="1"/>
            <p:nvPr/>
          </p:nvSpPr>
          <p:spPr>
            <a:xfrm>
              <a:off x="885373" y="351333"/>
              <a:ext cx="2541847" cy="646331"/>
            </a:xfrm>
            <a:prstGeom prst="rect">
              <a:avLst/>
            </a:prstGeom>
            <a:noFill/>
          </p:spPr>
          <p:txBody>
            <a:bodyPr wrap="square" rtlCol="0">
              <a:spAutoFit/>
            </a:bodyPr>
            <a:lstStyle/>
            <a:p>
              <a:pPr lvl="0" algn="ctr">
                <a:defRPr/>
              </a:pPr>
              <a:r>
                <a:rPr lang="zh-CN" altLang="en-US" sz="3600" i="1" dirty="0">
                  <a:solidFill>
                    <a:srgbClr val="C00000"/>
                  </a:solid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rPr>
                <a:t>输入标题</a:t>
              </a:r>
              <a:endParaRPr lang="zh-CN" altLang="en-US" sz="3600" i="1" dirty="0">
                <a:solidFill>
                  <a:srgbClr val="C00000"/>
                </a:solid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endParaRPr>
            </a:p>
          </p:txBody>
        </p:sp>
        <p:sp>
          <p:nvSpPr>
            <p:cNvPr id="28" name="文本框 4"/>
            <p:cNvSpPr txBox="1"/>
            <p:nvPr/>
          </p:nvSpPr>
          <p:spPr>
            <a:xfrm>
              <a:off x="850156" y="468877"/>
              <a:ext cx="2541847" cy="646331"/>
            </a:xfrm>
            <a:prstGeom prst="rect">
              <a:avLst/>
            </a:prstGeom>
            <a:noFill/>
          </p:spPr>
          <p:txBody>
            <a:bodyPr wrap="square" rtlCol="0">
              <a:spAutoFit/>
            </a:bodyPr>
            <a:lstStyle/>
            <a:p>
              <a:pPr lvl="0" algn="ctr">
                <a:defRPr/>
              </a:pPr>
              <a:r>
                <a:rPr lang="zh-CN" altLang="en-US" sz="3600" i="1" dirty="0">
                  <a:ln w="19050">
                    <a:gradFill>
                      <a:gsLst>
                        <a:gs pos="78000">
                          <a:schemeClr val="tx2"/>
                        </a:gs>
                        <a:gs pos="70000">
                          <a:schemeClr val="tx2">
                            <a:alpha val="0"/>
                          </a:schemeClr>
                        </a:gs>
                      </a:gsLst>
                      <a:lin ang="5400000" scaled="1"/>
                    </a:gradFill>
                  </a:ln>
                  <a:no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rPr>
                <a:t>输入标题</a:t>
              </a:r>
              <a:endParaRPr lang="zh-CN" altLang="en-US" sz="3600" i="1" dirty="0">
                <a:ln w="19050">
                  <a:gradFill>
                    <a:gsLst>
                      <a:gs pos="78000">
                        <a:schemeClr val="tx2"/>
                      </a:gs>
                      <a:gs pos="70000">
                        <a:schemeClr val="tx2">
                          <a:alpha val="0"/>
                        </a:schemeClr>
                      </a:gs>
                    </a:gsLst>
                    <a:lin ang="5400000" scaled="1"/>
                  </a:gradFill>
                </a:ln>
                <a:no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endParaRPr>
            </a:p>
          </p:txBody>
        </p:sp>
      </p:grpSp>
      <p:pic>
        <p:nvPicPr>
          <p:cNvPr id="2" name="图片 1" descr="C:\Users\Administrator\Desktop\ppt-占位图长方形（灰）.jpgppt-占位图长方形（灰）"/>
          <p:cNvPicPr>
            <a:picLocks noChangeAspect="1"/>
          </p:cNvPicPr>
          <p:nvPr/>
        </p:nvPicPr>
        <p:blipFill>
          <a:blip r:embed="rId2"/>
          <a:srcRect/>
          <a:stretch>
            <a:fillRect/>
          </a:stretch>
        </p:blipFill>
        <p:spPr>
          <a:xfrm>
            <a:off x="3891916" y="4153853"/>
            <a:ext cx="2085340" cy="1564005"/>
          </a:xfrm>
          <a:prstGeom prst="rect">
            <a:avLst/>
          </a:prstGeom>
        </p:spPr>
      </p:pic>
      <p:pic>
        <p:nvPicPr>
          <p:cNvPr id="3" name="图片 2" descr="C:\Users\Administrator\Desktop\ppt-占位图长方形（灰）.jpgppt-占位图长方形（灰）"/>
          <p:cNvPicPr>
            <a:picLocks noChangeAspect="1"/>
          </p:cNvPicPr>
          <p:nvPr/>
        </p:nvPicPr>
        <p:blipFill rotWithShape="1">
          <a:blip r:embed="rId2"/>
          <a:srcRect/>
          <a:stretch>
            <a:fillRect/>
          </a:stretch>
        </p:blipFill>
        <p:spPr>
          <a:xfrm>
            <a:off x="1697356" y="4153853"/>
            <a:ext cx="2085340" cy="15640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randombar(horizontal)">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randombar(horizontal)">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9" grpId="0"/>
      <p:bldP spid="10"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cNvSpPr txBox="1"/>
          <p:nvPr/>
        </p:nvSpPr>
        <p:spPr>
          <a:xfrm>
            <a:off x="5953148" y="3612343"/>
            <a:ext cx="151977" cy="16870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12750" hangingPunct="0">
              <a:lnSpc>
                <a:spcPct val="70000"/>
              </a:lnSpc>
            </a:pPr>
            <a:fld id="{86CB4B4D-7CA3-9044-876B-883B54F8677D}" type="slidenum">
              <a:rPr lang="en-US" altLang="zh-CN" sz="1200" kern="0" cap="all" baseline="50000" smtClean="0">
                <a:solidFill>
                  <a:srgbClr val="CBAD69"/>
                </a:solidFill>
                <a:latin typeface="思源黑体 CN Medium" panose="020B0600000000000000" pitchFamily="34" charset="-122"/>
                <a:ea typeface="思源黑体 CN Medium" panose="020B0600000000000000" pitchFamily="34" charset="-122"/>
                <a:sym typeface="思源宋体 CN Medium" panose="02020500000000000000" pitchFamily="18" charset="-122"/>
              </a:rPr>
            </a:fld>
            <a:endParaRPr lang="en-US" altLang="zh-CN" sz="1200" kern="0" cap="all" baseline="50000" dirty="0">
              <a:solidFill>
                <a:srgbClr val="CBAD69"/>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7" name="Rectangle"/>
          <p:cNvSpPr/>
          <p:nvPr/>
        </p:nvSpPr>
        <p:spPr>
          <a:xfrm>
            <a:off x="1492271" y="1591782"/>
            <a:ext cx="2758767" cy="4508763"/>
          </a:xfrm>
          <a:prstGeom prst="rect">
            <a:avLst/>
          </a:prstGeom>
          <a:noFill/>
          <a:ln w="88900" cap="flat">
            <a:solidFill>
              <a:schemeClr val="accent1"/>
            </a:solidFill>
            <a:prstDash val="solid"/>
            <a:miter lim="400000"/>
          </a:ln>
          <a:effectLst/>
        </p:spPr>
        <p:txBody>
          <a:bodyPr wrap="square" lIns="19050" tIns="19050" rIns="19050" bIns="19050" numCol="1" anchor="ctr">
            <a:noAutofit/>
          </a:bodyP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8" name="$"/>
          <p:cNvSpPr txBox="1"/>
          <p:nvPr/>
        </p:nvSpPr>
        <p:spPr>
          <a:xfrm>
            <a:off x="3138712" y="2360624"/>
            <a:ext cx="303954" cy="202748"/>
          </a:xfrm>
          <a:prstGeom prst="rect">
            <a:avLst/>
          </a:prstGeom>
          <a:noFill/>
          <a:ln w="3175" cap="flat">
            <a:noFill/>
            <a:miter lim="400000"/>
          </a:ln>
          <a:effectLst/>
        </p:spPr>
        <p:txBody>
          <a:bodyPr wrap="square" lIns="25400" tIns="25400" rIns="25400" bIns="25400" numCol="1" anchor="ctr">
            <a:spAutoFit/>
          </a:bodyPr>
          <a:lstStyle>
            <a:lvl1pPr algn="l">
              <a:lnSpc>
                <a:spcPct val="80000"/>
              </a:lnSpc>
              <a:defRPr sz="3600" baseline="33000">
                <a:solidFill>
                  <a:srgbClr val="FFFFFF"/>
                </a:solidFill>
                <a:latin typeface="+mn-lt"/>
                <a:ea typeface="+mn-ea"/>
                <a:cs typeface="+mn-cs"/>
                <a:sym typeface="Montserrat-Bold"/>
              </a:defRPr>
            </a:lvl1pPr>
          </a:lstStyle>
          <a:p>
            <a:pPr marL="0" marR="0" lvl="0" indent="0" algn="l" defTabSz="412750" rtl="0" eaLnBrk="1" fontAlgn="auto" latinLnBrk="0" hangingPunct="0">
              <a:lnSpc>
                <a:spcPct val="80000"/>
              </a:lnSpc>
              <a:spcBef>
                <a:spcPts val="0"/>
              </a:spcBef>
              <a:spcAft>
                <a:spcPts val="0"/>
              </a:spcAft>
              <a:buClrTx/>
              <a:buSzTx/>
              <a:buFontTx/>
              <a:buNone/>
              <a:defRPr/>
            </a:pPr>
            <a:r>
              <a:rPr kumimoji="0" sz="1800" b="0" i="0" u="none" strike="noStrike" kern="0" cap="none" spc="0" normalizeH="0" baseline="33000" noProof="0" dirty="0">
                <a:ln>
                  <a:noFill/>
                </a:ln>
                <a:solidFill>
                  <a:schemeClr val="tx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a:t>
            </a:r>
            <a:endParaRPr kumimoji="0" sz="1800" b="0" i="0" u="none" strike="noStrike" kern="0" cap="none" spc="0" normalizeH="0" baseline="33000" noProof="0" dirty="0">
              <a:ln>
                <a:noFill/>
              </a:ln>
              <a:solidFill>
                <a:schemeClr val="tx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9" name="67"/>
          <p:cNvSpPr txBox="1"/>
          <p:nvPr/>
        </p:nvSpPr>
        <p:spPr>
          <a:xfrm>
            <a:off x="2349194" y="2279593"/>
            <a:ext cx="871672" cy="666849"/>
          </a:xfrm>
          <a:prstGeom prst="rect">
            <a:avLst/>
          </a:prstGeom>
          <a:noFill/>
          <a:ln w="3175" cap="flat">
            <a:noFill/>
            <a:miter lim="400000"/>
          </a:ln>
          <a:effectLst/>
        </p:spPr>
        <p:txBody>
          <a:bodyPr wrap="square" lIns="25400" tIns="25400" rIns="25400" bIns="25400" numCol="1" anchor="ctr">
            <a:spAutoFit/>
          </a:bodyPr>
          <a:lstStyle>
            <a:lvl1pPr algn="ctr">
              <a:lnSpc>
                <a:spcPct val="80000"/>
              </a:lnSpc>
              <a:defRPr sz="7000" cap="all" baseline="17000">
                <a:solidFill>
                  <a:srgbClr val="FFFFFF"/>
                </a:solidFill>
                <a:latin typeface="+mn-lt"/>
                <a:ea typeface="+mn-ea"/>
                <a:cs typeface="+mn-cs"/>
                <a:sym typeface="Montserrat-Bold"/>
              </a:defRPr>
            </a:lvl1pPr>
          </a:lstStyle>
          <a:p>
            <a:pPr marL="0" marR="0" lvl="0" indent="0" algn="ctr" defTabSz="412750" rtl="0" eaLnBrk="1" fontAlgn="auto" latinLnBrk="0" hangingPunct="0">
              <a:lnSpc>
                <a:spcPct val="100000"/>
              </a:lnSpc>
              <a:spcBef>
                <a:spcPts val="0"/>
              </a:spcBef>
              <a:spcAft>
                <a:spcPts val="0"/>
              </a:spcAft>
              <a:buClrTx/>
              <a:buSzTx/>
              <a:buFontTx/>
              <a:buNone/>
              <a:defRPr/>
            </a:pPr>
            <a:r>
              <a:rPr kumimoji="0" sz="6000" b="0" i="0" u="none" strike="noStrike" kern="0" cap="all" spc="0" normalizeH="0" baseline="17000" noProof="0" dirty="0">
                <a:ln>
                  <a:noFill/>
                </a:ln>
                <a:solidFill>
                  <a:schemeClr val="tx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67</a:t>
            </a:r>
            <a:endParaRPr kumimoji="0" sz="6000" b="0" i="0" u="none" strike="noStrike" kern="0" cap="all" spc="0" normalizeH="0" baseline="17000" noProof="0" dirty="0">
              <a:ln>
                <a:noFill/>
              </a:ln>
              <a:solidFill>
                <a:schemeClr val="tx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0" name="BAse plan"/>
          <p:cNvSpPr txBox="1"/>
          <p:nvPr/>
        </p:nvSpPr>
        <p:spPr>
          <a:xfrm>
            <a:off x="1605463" y="1891912"/>
            <a:ext cx="2532383" cy="194925"/>
          </a:xfrm>
          <a:prstGeom prst="rect">
            <a:avLst/>
          </a:prstGeom>
          <a:noFill/>
          <a:ln w="3175" cap="flat">
            <a:noFill/>
            <a:miter lim="400000"/>
          </a:ln>
          <a:effectLst/>
        </p:spPr>
        <p:txBody>
          <a:bodyPr wrap="square" lIns="25400" tIns="25400" rIns="25400" bIns="25400" numCol="1" anchor="ctr">
            <a:spAutoFit/>
          </a:bodyPr>
          <a:lstStyle>
            <a:lvl1pPr algn="ctr">
              <a:lnSpc>
                <a:spcPct val="70000"/>
              </a:lnSpc>
              <a:defRPr cap="all" baseline="50000">
                <a:solidFill>
                  <a:srgbClr val="CBAD69"/>
                </a:solidFill>
                <a:latin typeface="Montserrat-Regular"/>
                <a:ea typeface="Montserrat-Regular"/>
                <a:cs typeface="Montserrat-Regular"/>
                <a:sym typeface="Montserrat-Regular"/>
              </a:defRPr>
            </a:lvl1pPr>
          </a:lstStyle>
          <a:p>
            <a:pPr marL="0" marR="0" lvl="0" indent="0" algn="ctr" defTabSz="412750" rtl="0" eaLnBrk="1" fontAlgn="auto" latinLnBrk="0" hangingPunct="0">
              <a:lnSpc>
                <a:spcPct val="100000"/>
              </a:lnSpc>
              <a:spcBef>
                <a:spcPts val="0"/>
              </a:spcBef>
              <a:spcAft>
                <a:spcPts val="0"/>
              </a:spcAft>
              <a:buClrTx/>
              <a:buSzTx/>
              <a:buFontTx/>
              <a:buNone/>
              <a:defRPr/>
            </a:pPr>
            <a:r>
              <a:rPr kumimoji="0" sz="1400" b="0" i="0" u="none" strike="noStrike" kern="0" cap="all" spc="0" normalizeH="0" baseline="50000" noProof="0" dirty="0" err="1">
                <a:ln>
                  <a:noFill/>
                </a:ln>
                <a:solidFill>
                  <a:schemeClr val="tx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BAse</a:t>
            </a:r>
            <a:r>
              <a:rPr kumimoji="0" sz="1400" b="0" i="0" u="none" strike="noStrike" kern="0" cap="all" spc="0" normalizeH="0" baseline="50000" noProof="0" dirty="0">
                <a:ln>
                  <a:noFill/>
                </a:ln>
                <a:solidFill>
                  <a:schemeClr val="tx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 plan</a:t>
            </a:r>
            <a:endParaRPr kumimoji="0" sz="1400" b="0" i="0" u="none" strike="noStrike" kern="0" cap="all" spc="0" normalizeH="0" baseline="50000" noProof="0" dirty="0">
              <a:ln>
                <a:noFill/>
              </a:ln>
              <a:solidFill>
                <a:schemeClr val="tx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1" name="Lorem Ipsum is simply…"/>
          <p:cNvSpPr txBox="1"/>
          <p:nvPr/>
        </p:nvSpPr>
        <p:spPr>
          <a:xfrm>
            <a:off x="1732925" y="3081086"/>
            <a:ext cx="2277459" cy="2039187"/>
          </a:xfrm>
          <a:prstGeom prst="rect">
            <a:avLst/>
          </a:prstGeom>
          <a:noFill/>
          <a:ln w="3175" cap="flat">
            <a:noFill/>
            <a:miter lim="400000"/>
          </a:ln>
          <a:effectLst/>
        </p:spPr>
        <p:txBody>
          <a:bodyPr wrap="square" lIns="19050" tIns="19050" rIns="19050" bIns="19050" numCol="1" anchor="t">
            <a:normAutofit/>
          </a:bodyPr>
          <a:lstStyle/>
          <a:p>
            <a:pPr marL="0" marR="0" lvl="0" indent="0" algn="ctr" defTabSz="412750" rtl="0" eaLnBrk="1" fontAlgn="auto" latinLnBrk="0" hangingPunct="0">
              <a:lnSpc>
                <a:spcPct val="140000"/>
              </a:lnSpc>
              <a:spcBef>
                <a:spcPts val="0"/>
              </a:spcBef>
              <a:spcAft>
                <a:spcPts val="0"/>
              </a:spcAft>
              <a:buClrTx/>
              <a:buSzTx/>
              <a:buFontTx/>
              <a:buNone/>
              <a:defRPr/>
            </a:pPr>
            <a:r>
              <a:rPr kumimoji="0" sz="1200" b="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Lorem Ipsum is simply </a:t>
            </a:r>
            <a:endParaRPr kumimoji="0" sz="1200" b="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a:p>
            <a:pPr marL="0" marR="0" lvl="0" indent="0" algn="ctr" defTabSz="412750" rtl="0" eaLnBrk="1" fontAlgn="auto" latinLnBrk="0" hangingPunct="0">
              <a:lnSpc>
                <a:spcPct val="140000"/>
              </a:lnSpc>
              <a:spcBef>
                <a:spcPts val="0"/>
              </a:spcBef>
              <a:spcAft>
                <a:spcPts val="0"/>
              </a:spcAft>
              <a:buClrTx/>
              <a:buSzTx/>
              <a:buFontTx/>
              <a:buNone/>
              <a:defRPr/>
            </a:pPr>
            <a:r>
              <a:rPr kumimoji="0" sz="1200" b="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Dummy text of the printing </a:t>
            </a:r>
            <a:endParaRPr kumimoji="0" sz="1200" b="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a:p>
            <a:pPr marL="0" marR="0" lvl="0" indent="0" algn="ctr" defTabSz="412750" rtl="0" eaLnBrk="1" fontAlgn="auto" latinLnBrk="0" hangingPunct="0">
              <a:lnSpc>
                <a:spcPct val="140000"/>
              </a:lnSpc>
              <a:spcBef>
                <a:spcPts val="0"/>
              </a:spcBef>
              <a:spcAft>
                <a:spcPts val="0"/>
              </a:spcAft>
              <a:buClrTx/>
              <a:buSzTx/>
              <a:buFontTx/>
              <a:buNone/>
              <a:defRPr/>
            </a:pPr>
            <a:r>
              <a:rPr kumimoji="0" sz="1200" b="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And typesetting industry </a:t>
            </a:r>
            <a:endParaRPr kumimoji="0" sz="1200" b="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a:p>
            <a:pPr marL="0" marR="0" lvl="0" indent="0" algn="ctr" defTabSz="412750" rtl="0" eaLnBrk="1" fontAlgn="auto" latinLnBrk="0" hangingPunct="0">
              <a:lnSpc>
                <a:spcPct val="140000"/>
              </a:lnSpc>
              <a:spcBef>
                <a:spcPts val="0"/>
              </a:spcBef>
              <a:spcAft>
                <a:spcPts val="0"/>
              </a:spcAft>
              <a:buClrTx/>
              <a:buSzTx/>
              <a:buFontTx/>
              <a:buNone/>
              <a:defRPr/>
            </a:pPr>
            <a:r>
              <a:rPr kumimoji="0" sz="1200" b="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Lorem Ipsum has been the</a:t>
            </a:r>
            <a:endParaRPr kumimoji="0" sz="1200" b="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a:p>
            <a:pPr marL="0" marR="0" lvl="0" indent="0" algn="ctr" defTabSz="412750" rtl="0" eaLnBrk="1" fontAlgn="auto" latinLnBrk="0" hangingPunct="0">
              <a:lnSpc>
                <a:spcPct val="140000"/>
              </a:lnSpc>
              <a:spcBef>
                <a:spcPts val="0"/>
              </a:spcBef>
              <a:spcAft>
                <a:spcPts val="0"/>
              </a:spcAft>
              <a:buClrTx/>
              <a:buSzTx/>
              <a:buFontTx/>
              <a:buNone/>
              <a:defRPr/>
            </a:pPr>
            <a:r>
              <a:rPr kumimoji="0" sz="1200" b="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 Industry's unknown printer</a:t>
            </a:r>
            <a:endParaRPr kumimoji="0" sz="1200" b="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a:p>
            <a:pPr marL="0" marR="0" lvl="0" indent="0" algn="ctr" defTabSz="412750" rtl="0" eaLnBrk="1" fontAlgn="auto" latinLnBrk="0" hangingPunct="0">
              <a:lnSpc>
                <a:spcPct val="140000"/>
              </a:lnSpc>
              <a:spcBef>
                <a:spcPts val="0"/>
              </a:spcBef>
              <a:spcAft>
                <a:spcPts val="0"/>
              </a:spcAft>
              <a:buClrTx/>
              <a:buSzTx/>
              <a:buFontTx/>
              <a:buNone/>
              <a:defRPr/>
            </a:pPr>
            <a:r>
              <a:rPr kumimoji="0" sz="1200" b="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 Took a galley of type and </a:t>
            </a:r>
            <a:endParaRPr kumimoji="0" sz="1200" b="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a:p>
            <a:pPr marL="0" marR="0" lvl="0" indent="0" algn="ctr" defTabSz="412750" rtl="0" eaLnBrk="1" fontAlgn="auto" latinLnBrk="0" hangingPunct="0">
              <a:lnSpc>
                <a:spcPct val="140000"/>
              </a:lnSpc>
              <a:spcBef>
                <a:spcPts val="0"/>
              </a:spcBef>
              <a:spcAft>
                <a:spcPts val="0"/>
              </a:spcAft>
              <a:buClrTx/>
              <a:buSzTx/>
              <a:buFontTx/>
              <a:buNone/>
              <a:defRPr/>
            </a:pPr>
            <a:r>
              <a:rPr kumimoji="0" sz="1200" b="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Scrambled it make a type</a:t>
            </a:r>
            <a:endParaRPr kumimoji="0" sz="1200" b="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2" name="Rounded Rectangle"/>
          <p:cNvSpPr/>
          <p:nvPr/>
        </p:nvSpPr>
        <p:spPr>
          <a:xfrm>
            <a:off x="1919667" y="5169538"/>
            <a:ext cx="1903976" cy="520503"/>
          </a:xfrm>
          <a:prstGeom prst="roundRect">
            <a:avLst>
              <a:gd name="adj" fmla="val 5795"/>
            </a:avLst>
          </a:prstGeom>
          <a:solidFill>
            <a:schemeClr val="accent1"/>
          </a:solidFill>
          <a:ln w="25400" cap="flat">
            <a:solidFill>
              <a:schemeClr val="accent1"/>
            </a:solidFill>
            <a:prstDash val="solid"/>
            <a:miter lim="400000"/>
          </a:ln>
          <a:effectLst/>
        </p:spPr>
        <p:txBody>
          <a:bodyPr wrap="square" lIns="25400" tIns="25400" rIns="25400" bIns="25400" numCol="1" anchor="ctr">
            <a:noAutofit/>
          </a:bodyPr>
          <a:lstStyle/>
          <a:p>
            <a:pPr marL="0" marR="0" lvl="0" indent="0" algn="ctr" defTabSz="412750" rtl="0" eaLnBrk="1" fontAlgn="auto" latinLnBrk="0" hangingPunct="0">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1600" b="0" i="0" u="none" strike="noStrike" kern="0" cap="none" spc="0" normalizeH="0" baseline="0" noProof="0" dirty="0">
              <a:ln>
                <a:noFill/>
              </a:ln>
              <a:solidFill>
                <a:schemeClr val="bg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3" name="MORE DETAILS"/>
          <p:cNvSpPr txBox="1"/>
          <p:nvPr/>
        </p:nvSpPr>
        <p:spPr>
          <a:xfrm>
            <a:off x="2047224" y="5486936"/>
            <a:ext cx="1421410" cy="142796"/>
          </a:xfrm>
          <a:prstGeom prst="rect">
            <a:avLst/>
          </a:prstGeom>
          <a:noFill/>
          <a:ln w="3175" cap="flat">
            <a:noFill/>
            <a:miter lim="400000"/>
          </a:ln>
          <a:effectLst/>
        </p:spPr>
        <p:txBody>
          <a:bodyPr wrap="square" lIns="25400" tIns="25400" rIns="25400" bIns="25400" numCol="1" anchor="ctr">
            <a:spAutoFit/>
          </a:bodyPr>
          <a:lstStyle>
            <a:lvl1pPr algn="ctr">
              <a:lnSpc>
                <a:spcPct val="70000"/>
              </a:lnSpc>
              <a:defRPr sz="1800" spc="414" baseline="67000">
                <a:solidFill>
                  <a:srgbClr val="17222C"/>
                </a:solidFill>
                <a:latin typeface="+mn-lt"/>
                <a:ea typeface="+mn-ea"/>
                <a:cs typeface="+mn-cs"/>
                <a:sym typeface="Montserrat-Bold"/>
              </a:defRPr>
            </a:lvl1pPr>
          </a:lstStyle>
          <a:p>
            <a:pPr marL="0" marR="0" lvl="0" indent="0" algn="ctr" defTabSz="412750" rtl="0" eaLnBrk="1" fontAlgn="auto" latinLnBrk="0" hangingPunct="0">
              <a:lnSpc>
                <a:spcPct val="70000"/>
              </a:lnSpc>
              <a:spcBef>
                <a:spcPts val="0"/>
              </a:spcBef>
              <a:spcAft>
                <a:spcPts val="0"/>
              </a:spcAft>
              <a:buClrTx/>
              <a:buSzTx/>
              <a:buFontTx/>
              <a:buNone/>
              <a:defRPr/>
            </a:pPr>
            <a:r>
              <a:rPr kumimoji="0" sz="1200" b="0" i="0" u="none" strike="noStrike" kern="0" cap="none" spc="207" normalizeH="0" baseline="67000" noProof="0" dirty="0">
                <a:ln>
                  <a:noFill/>
                </a:ln>
                <a:solidFill>
                  <a:schemeClr val="bg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MORE DETAILS</a:t>
            </a:r>
            <a:endParaRPr kumimoji="0" sz="1200" b="0" i="0" u="none" strike="noStrike" kern="0" cap="none" spc="207" normalizeH="0" baseline="67000" noProof="0" dirty="0">
              <a:ln>
                <a:noFill/>
              </a:ln>
              <a:solidFill>
                <a:schemeClr val="bg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4" name="Shape"/>
          <p:cNvSpPr/>
          <p:nvPr/>
        </p:nvSpPr>
        <p:spPr>
          <a:xfrm>
            <a:off x="3485159" y="5388279"/>
            <a:ext cx="142773" cy="79845"/>
          </a:xfrm>
          <a:custGeom>
            <a:avLst/>
            <a:gdLst/>
            <a:ahLst/>
            <a:cxnLst>
              <a:cxn ang="0">
                <a:pos x="wd2" y="hd2"/>
              </a:cxn>
              <a:cxn ang="5400000">
                <a:pos x="wd2" y="hd2"/>
              </a:cxn>
              <a:cxn ang="10800000">
                <a:pos x="wd2" y="hd2"/>
              </a:cxn>
              <a:cxn ang="16200000">
                <a:pos x="wd2" y="hd2"/>
              </a:cxn>
            </a:cxnLst>
            <a:rect l="0" t="0" r="r" b="b"/>
            <a:pathLst>
              <a:path w="21600" h="21600" extrusionOk="0">
                <a:moveTo>
                  <a:pt x="15682" y="0"/>
                </a:moveTo>
                <a:lnTo>
                  <a:pt x="14522" y="1817"/>
                </a:lnTo>
                <a:lnTo>
                  <a:pt x="18867" y="9507"/>
                </a:lnTo>
                <a:lnTo>
                  <a:pt x="0" y="9507"/>
                </a:lnTo>
                <a:lnTo>
                  <a:pt x="0" y="12093"/>
                </a:lnTo>
                <a:lnTo>
                  <a:pt x="18867" y="12093"/>
                </a:lnTo>
                <a:lnTo>
                  <a:pt x="14522" y="19538"/>
                </a:lnTo>
                <a:lnTo>
                  <a:pt x="15682" y="21600"/>
                </a:lnTo>
                <a:lnTo>
                  <a:pt x="21600" y="10800"/>
                </a:lnTo>
                <a:lnTo>
                  <a:pt x="15682" y="0"/>
                </a:lnTo>
              </a:path>
            </a:pathLst>
          </a:custGeom>
          <a:solidFill>
            <a:schemeClr val="dk2"/>
          </a:solidFill>
          <a:ln w="3175" cap="flat">
            <a:noFill/>
            <a:miter lim="400000"/>
          </a:ln>
          <a:effectLst/>
        </p:spPr>
        <p:txBody>
          <a:bodyPr wrap="square" lIns="22860" tIns="22860" rIns="22860" bIns="22860" numCol="1" anchor="ctr">
            <a:noAutofit/>
          </a:bodyPr>
          <a:lstStyle/>
          <a:p>
            <a:pPr marL="0" marR="0" lvl="0" indent="0" algn="l" defTabSz="457200" rtl="0" eaLnBrk="1" fontAlgn="auto" latinLnBrk="0" hangingPunct="0">
              <a:lnSpc>
                <a:spcPct val="100000"/>
              </a:lnSpc>
              <a:spcBef>
                <a:spcPts val="0"/>
              </a:spcBef>
              <a:spcAft>
                <a:spcPts val="0"/>
              </a:spcAft>
              <a:buClrTx/>
              <a:buSzTx/>
              <a:buFontTx/>
              <a:buNone/>
              <a:defRPr sz="1800">
                <a:solidFill>
                  <a:srgbClr val="000000"/>
                </a:solidFill>
                <a:latin typeface="Roboto Regular"/>
                <a:ea typeface="Roboto Regular"/>
                <a:cs typeface="Roboto Regular"/>
                <a:sym typeface="Roboto Regular"/>
              </a:defRPr>
            </a:pPr>
            <a:endParaRPr kumimoji="0" sz="900" b="0" i="0" u="none" strike="noStrike" kern="0" cap="none" spc="0" normalizeH="0" baseline="0" noProof="0" dirty="0">
              <a:ln>
                <a:noFill/>
              </a:ln>
              <a:solidFill>
                <a:schemeClr val="bg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5" name="Rectangle"/>
          <p:cNvSpPr/>
          <p:nvPr/>
        </p:nvSpPr>
        <p:spPr>
          <a:xfrm>
            <a:off x="4893168" y="1591782"/>
            <a:ext cx="2757043" cy="4508763"/>
          </a:xfrm>
          <a:prstGeom prst="rect">
            <a:avLst/>
          </a:prstGeom>
          <a:noFill/>
          <a:ln w="88900" cap="flat">
            <a:solidFill>
              <a:schemeClr val="accent1"/>
            </a:solidFill>
            <a:prstDash val="solid"/>
            <a:miter lim="400000"/>
          </a:ln>
          <a:effectLst/>
        </p:spPr>
        <p:txBody>
          <a:bodyPr wrap="square" lIns="19050" tIns="19050" rIns="19050" bIns="19050" numCol="1" anchor="ctr">
            <a:noAutofit/>
          </a:bodyP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6" name="$"/>
          <p:cNvSpPr txBox="1"/>
          <p:nvPr/>
        </p:nvSpPr>
        <p:spPr>
          <a:xfrm>
            <a:off x="6538747" y="2360624"/>
            <a:ext cx="303954" cy="202748"/>
          </a:xfrm>
          <a:prstGeom prst="rect">
            <a:avLst/>
          </a:prstGeom>
          <a:noFill/>
          <a:ln w="3175" cap="flat">
            <a:noFill/>
            <a:miter lim="400000"/>
          </a:ln>
          <a:effectLst/>
        </p:spPr>
        <p:txBody>
          <a:bodyPr wrap="square" lIns="25400" tIns="25400" rIns="25400" bIns="25400" numCol="1" anchor="ctr">
            <a:spAutoFit/>
          </a:bodyPr>
          <a:lstStyle>
            <a:lvl1pPr algn="l">
              <a:lnSpc>
                <a:spcPct val="80000"/>
              </a:lnSpc>
              <a:defRPr sz="3600" baseline="33000">
                <a:solidFill>
                  <a:srgbClr val="FFFFFF"/>
                </a:solidFill>
                <a:latin typeface="+mn-lt"/>
                <a:ea typeface="+mn-ea"/>
                <a:cs typeface="+mn-cs"/>
                <a:sym typeface="Montserrat-Bold"/>
              </a:defRPr>
            </a:lvl1pPr>
          </a:lstStyle>
          <a:p>
            <a:pPr marL="0" marR="0" lvl="0" indent="0" algn="l" defTabSz="412750" rtl="0" eaLnBrk="1" fontAlgn="auto" latinLnBrk="0" hangingPunct="0">
              <a:lnSpc>
                <a:spcPct val="80000"/>
              </a:lnSpc>
              <a:spcBef>
                <a:spcPts val="0"/>
              </a:spcBef>
              <a:spcAft>
                <a:spcPts val="0"/>
              </a:spcAft>
              <a:buClrTx/>
              <a:buSzTx/>
              <a:buFontTx/>
              <a:buNone/>
              <a:defRPr/>
            </a:pPr>
            <a:r>
              <a:rPr kumimoji="0" sz="1800" b="0" i="0" u="none" strike="noStrike" kern="0" cap="none" spc="0" normalizeH="0" baseline="33000" noProof="0" dirty="0">
                <a:ln>
                  <a:noFill/>
                </a:ln>
                <a:solidFill>
                  <a:schemeClr val="tx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a:t>
            </a:r>
            <a:endParaRPr kumimoji="0" sz="1800" b="0" i="0" u="none" strike="noStrike" kern="0" cap="none" spc="0" normalizeH="0" baseline="33000" noProof="0" dirty="0">
              <a:ln>
                <a:noFill/>
              </a:ln>
              <a:solidFill>
                <a:schemeClr val="tx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7" name="89"/>
          <p:cNvSpPr txBox="1"/>
          <p:nvPr/>
        </p:nvSpPr>
        <p:spPr>
          <a:xfrm>
            <a:off x="5803975" y="2279593"/>
            <a:ext cx="816926" cy="666849"/>
          </a:xfrm>
          <a:prstGeom prst="rect">
            <a:avLst/>
          </a:prstGeom>
          <a:noFill/>
          <a:ln w="3175" cap="flat">
            <a:noFill/>
            <a:miter lim="400000"/>
          </a:ln>
          <a:effectLst/>
        </p:spPr>
        <p:txBody>
          <a:bodyPr wrap="square" lIns="25400" tIns="25400" rIns="25400" bIns="25400" numCol="1" anchor="ctr">
            <a:spAutoFit/>
          </a:bodyPr>
          <a:lstStyle>
            <a:lvl1pPr algn="ctr">
              <a:lnSpc>
                <a:spcPct val="80000"/>
              </a:lnSpc>
              <a:defRPr sz="7000" cap="all" baseline="17000">
                <a:solidFill>
                  <a:srgbClr val="FFFFFF"/>
                </a:solidFill>
                <a:latin typeface="+mn-lt"/>
                <a:ea typeface="+mn-ea"/>
                <a:cs typeface="+mn-cs"/>
                <a:sym typeface="Montserrat-Bold"/>
              </a:defRPr>
            </a:lvl1pPr>
          </a:lstStyle>
          <a:p>
            <a:pPr marL="0" marR="0" lvl="0" indent="0" algn="ctr" defTabSz="412750" rtl="0" eaLnBrk="1" fontAlgn="auto" latinLnBrk="0" hangingPunct="0">
              <a:lnSpc>
                <a:spcPct val="100000"/>
              </a:lnSpc>
              <a:spcBef>
                <a:spcPts val="0"/>
              </a:spcBef>
              <a:spcAft>
                <a:spcPts val="0"/>
              </a:spcAft>
              <a:buClrTx/>
              <a:buSzTx/>
              <a:buFontTx/>
              <a:buNone/>
              <a:defRPr/>
            </a:pPr>
            <a:r>
              <a:rPr kumimoji="0" sz="6000" b="0" i="0" u="none" strike="noStrike" kern="0" cap="all" spc="0" normalizeH="0" baseline="17000" noProof="0" dirty="0">
                <a:ln>
                  <a:noFill/>
                </a:ln>
                <a:solidFill>
                  <a:schemeClr val="tx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89</a:t>
            </a:r>
            <a:endParaRPr kumimoji="0" sz="6000" b="0" i="0" u="none" strike="noStrike" kern="0" cap="all" spc="0" normalizeH="0" baseline="17000" noProof="0" dirty="0">
              <a:ln>
                <a:noFill/>
              </a:ln>
              <a:solidFill>
                <a:schemeClr val="tx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8" name="Standart plan"/>
          <p:cNvSpPr txBox="1"/>
          <p:nvPr/>
        </p:nvSpPr>
        <p:spPr>
          <a:xfrm>
            <a:off x="5005498" y="1891912"/>
            <a:ext cx="2532383" cy="194925"/>
          </a:xfrm>
          <a:prstGeom prst="rect">
            <a:avLst/>
          </a:prstGeom>
          <a:noFill/>
          <a:ln w="3175" cap="flat">
            <a:noFill/>
            <a:miter lim="400000"/>
          </a:ln>
          <a:effectLst/>
        </p:spPr>
        <p:txBody>
          <a:bodyPr wrap="square" lIns="25400" tIns="25400" rIns="25400" bIns="25400" numCol="1" anchor="ctr">
            <a:spAutoFit/>
          </a:bodyPr>
          <a:lstStyle>
            <a:lvl1pPr algn="ctr">
              <a:lnSpc>
                <a:spcPct val="70000"/>
              </a:lnSpc>
              <a:defRPr cap="all" baseline="50000">
                <a:solidFill>
                  <a:srgbClr val="CBAD69"/>
                </a:solidFill>
                <a:latin typeface="Montserrat-Regular"/>
                <a:ea typeface="Montserrat-Regular"/>
                <a:cs typeface="Montserrat-Regular"/>
                <a:sym typeface="Montserrat-Regular"/>
              </a:defRPr>
            </a:lvl1pPr>
          </a:lstStyle>
          <a:p>
            <a:pPr marL="0" marR="0" lvl="0" indent="0" algn="ctr" defTabSz="412750" rtl="0" eaLnBrk="1" fontAlgn="auto" latinLnBrk="0" hangingPunct="0">
              <a:lnSpc>
                <a:spcPct val="100000"/>
              </a:lnSpc>
              <a:spcBef>
                <a:spcPts val="0"/>
              </a:spcBef>
              <a:spcAft>
                <a:spcPts val="0"/>
              </a:spcAft>
              <a:buClrTx/>
              <a:buSzTx/>
              <a:buFontTx/>
              <a:buNone/>
              <a:defRPr/>
            </a:pPr>
            <a:r>
              <a:rPr kumimoji="0" sz="1400" b="0" i="0" u="none" strike="noStrike" kern="0" cap="all" spc="0" normalizeH="0" baseline="50000" noProof="0" dirty="0" err="1">
                <a:ln>
                  <a:noFill/>
                </a:ln>
                <a:solidFill>
                  <a:schemeClr val="tx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Standart</a:t>
            </a:r>
            <a:r>
              <a:rPr kumimoji="0" sz="1400" b="0" i="0" u="none" strike="noStrike" kern="0" cap="all" spc="0" normalizeH="0" baseline="50000" noProof="0" dirty="0">
                <a:ln>
                  <a:noFill/>
                </a:ln>
                <a:solidFill>
                  <a:schemeClr val="tx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 plan</a:t>
            </a:r>
            <a:endParaRPr kumimoji="0" sz="1400" b="0" i="0" u="none" strike="noStrike" kern="0" cap="all" spc="0" normalizeH="0" baseline="50000" noProof="0" dirty="0">
              <a:ln>
                <a:noFill/>
              </a:ln>
              <a:solidFill>
                <a:schemeClr val="tx1"/>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9" name="Lorem Ipsum is simply…"/>
          <p:cNvSpPr txBox="1"/>
          <p:nvPr/>
        </p:nvSpPr>
        <p:spPr>
          <a:xfrm>
            <a:off x="5132960" y="3081086"/>
            <a:ext cx="2277459" cy="2039187"/>
          </a:xfrm>
          <a:prstGeom prst="rect">
            <a:avLst/>
          </a:prstGeom>
          <a:noFill/>
          <a:ln w="3175" cap="flat">
            <a:noFill/>
            <a:miter lim="400000"/>
          </a:ln>
          <a:effectLst/>
        </p:spPr>
        <p:txBody>
          <a:bodyPr wrap="square" lIns="19050" tIns="19050" rIns="19050" bIns="19050" numCol="1" anchor="t">
            <a:normAutofit/>
          </a:bodyPr>
          <a:lstStyle/>
          <a:p>
            <a:pPr marL="0" marR="0" lvl="0" indent="0" algn="ctr" defTabSz="412750" rtl="0" eaLnBrk="1" fontAlgn="auto" latinLnBrk="0" hangingPunct="0">
              <a:lnSpc>
                <a:spcPct val="140000"/>
              </a:lnSpc>
              <a:spcBef>
                <a:spcPts val="0"/>
              </a:spcBef>
              <a:spcAft>
                <a:spcPts val="0"/>
              </a:spcAft>
              <a:buClrTx/>
              <a:buSzTx/>
              <a:buFontTx/>
              <a:buNone/>
              <a:defRPr/>
            </a:pPr>
            <a:r>
              <a:rPr kumimoji="0" sz="1200" b="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Lorem Ipsum is simply </a:t>
            </a:r>
            <a:endParaRPr kumimoji="0" sz="1200" b="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a:p>
            <a:pPr marL="0" marR="0" lvl="0" indent="0" algn="ctr" defTabSz="412750" rtl="0" eaLnBrk="1" fontAlgn="auto" latinLnBrk="0" hangingPunct="0">
              <a:lnSpc>
                <a:spcPct val="140000"/>
              </a:lnSpc>
              <a:spcBef>
                <a:spcPts val="0"/>
              </a:spcBef>
              <a:spcAft>
                <a:spcPts val="0"/>
              </a:spcAft>
              <a:buClrTx/>
              <a:buSzTx/>
              <a:buFontTx/>
              <a:buNone/>
              <a:defRPr/>
            </a:pPr>
            <a:r>
              <a:rPr kumimoji="0" sz="1200" b="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Dummy text of the printing </a:t>
            </a:r>
            <a:endParaRPr kumimoji="0" sz="1200" b="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a:p>
            <a:pPr marL="0" marR="0" lvl="0" indent="0" algn="ctr" defTabSz="412750" rtl="0" eaLnBrk="1" fontAlgn="auto" latinLnBrk="0" hangingPunct="0">
              <a:lnSpc>
                <a:spcPct val="140000"/>
              </a:lnSpc>
              <a:spcBef>
                <a:spcPts val="0"/>
              </a:spcBef>
              <a:spcAft>
                <a:spcPts val="0"/>
              </a:spcAft>
              <a:buClrTx/>
              <a:buSzTx/>
              <a:buFontTx/>
              <a:buNone/>
              <a:defRPr/>
            </a:pPr>
            <a:r>
              <a:rPr kumimoji="0" sz="1200" b="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And typesetting industry </a:t>
            </a:r>
            <a:endParaRPr kumimoji="0" sz="1200" b="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a:p>
            <a:pPr marL="0" marR="0" lvl="0" indent="0" algn="ctr" defTabSz="412750" rtl="0" eaLnBrk="1" fontAlgn="auto" latinLnBrk="0" hangingPunct="0">
              <a:lnSpc>
                <a:spcPct val="140000"/>
              </a:lnSpc>
              <a:spcBef>
                <a:spcPts val="0"/>
              </a:spcBef>
              <a:spcAft>
                <a:spcPts val="0"/>
              </a:spcAft>
              <a:buClrTx/>
              <a:buSzTx/>
              <a:buFontTx/>
              <a:buNone/>
              <a:defRPr/>
            </a:pPr>
            <a:r>
              <a:rPr kumimoji="0" sz="1200" b="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Lorem Ipsum has been the</a:t>
            </a:r>
            <a:endParaRPr kumimoji="0" sz="1200" b="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a:p>
            <a:pPr marL="0" marR="0" lvl="0" indent="0" algn="ctr" defTabSz="412750" rtl="0" eaLnBrk="1" fontAlgn="auto" latinLnBrk="0" hangingPunct="0">
              <a:lnSpc>
                <a:spcPct val="140000"/>
              </a:lnSpc>
              <a:spcBef>
                <a:spcPts val="0"/>
              </a:spcBef>
              <a:spcAft>
                <a:spcPts val="0"/>
              </a:spcAft>
              <a:buClrTx/>
              <a:buSzTx/>
              <a:buFontTx/>
              <a:buNone/>
              <a:defRPr/>
            </a:pPr>
            <a:r>
              <a:rPr kumimoji="0" sz="1200" b="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 Industry's unknown printer</a:t>
            </a:r>
            <a:endParaRPr kumimoji="0" sz="1200" b="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a:p>
            <a:pPr marL="0" marR="0" lvl="0" indent="0" algn="ctr" defTabSz="412750" rtl="0" eaLnBrk="1" fontAlgn="auto" latinLnBrk="0" hangingPunct="0">
              <a:lnSpc>
                <a:spcPct val="140000"/>
              </a:lnSpc>
              <a:spcBef>
                <a:spcPts val="0"/>
              </a:spcBef>
              <a:spcAft>
                <a:spcPts val="0"/>
              </a:spcAft>
              <a:buClrTx/>
              <a:buSzTx/>
              <a:buFontTx/>
              <a:buNone/>
              <a:defRPr/>
            </a:pPr>
            <a:r>
              <a:rPr kumimoji="0" sz="1200" b="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 Took a galley of type and </a:t>
            </a:r>
            <a:endParaRPr kumimoji="0" sz="1200" b="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a:p>
            <a:pPr marL="0" marR="0" lvl="0" indent="0" algn="ctr" defTabSz="412750" rtl="0" eaLnBrk="1" fontAlgn="auto" latinLnBrk="0" hangingPunct="0">
              <a:lnSpc>
                <a:spcPct val="140000"/>
              </a:lnSpc>
              <a:spcBef>
                <a:spcPts val="0"/>
              </a:spcBef>
              <a:spcAft>
                <a:spcPts val="0"/>
              </a:spcAft>
              <a:buClrTx/>
              <a:buSzTx/>
              <a:buFontTx/>
              <a:buNone/>
              <a:defRPr/>
            </a:pPr>
            <a:r>
              <a:rPr kumimoji="0" sz="1200" b="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Scrambled it make a type</a:t>
            </a:r>
            <a:endParaRPr kumimoji="0" sz="1200" b="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0" name="Rounded Rectangle"/>
          <p:cNvSpPr/>
          <p:nvPr/>
        </p:nvSpPr>
        <p:spPr>
          <a:xfrm>
            <a:off x="5319701" y="5169538"/>
            <a:ext cx="1903976" cy="520503"/>
          </a:xfrm>
          <a:prstGeom prst="roundRect">
            <a:avLst>
              <a:gd name="adj" fmla="val 5795"/>
            </a:avLst>
          </a:prstGeom>
          <a:solidFill>
            <a:schemeClr val="accent1"/>
          </a:solidFill>
          <a:ln w="25400" cap="flat">
            <a:solidFill>
              <a:schemeClr val="accent1"/>
            </a:solidFill>
            <a:prstDash val="solid"/>
            <a:miter lim="400000"/>
          </a:ln>
          <a:effectLst/>
        </p:spPr>
        <p:txBody>
          <a:bodyPr wrap="square" lIns="25400" tIns="25400" rIns="25400" bIns="25400" numCol="1" anchor="ctr">
            <a:noAutofit/>
          </a:bodyPr>
          <a:lstStyle/>
          <a:p>
            <a:pPr marL="0" marR="0" lvl="0" indent="0" algn="ctr" defTabSz="412750" rtl="0" eaLnBrk="1" fontAlgn="auto" latinLnBrk="0" hangingPunct="0">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1600" b="0" i="0" u="none" strike="noStrike" kern="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1" name="MORE DETAILS"/>
          <p:cNvSpPr txBox="1"/>
          <p:nvPr/>
        </p:nvSpPr>
        <p:spPr>
          <a:xfrm>
            <a:off x="5447259" y="5486936"/>
            <a:ext cx="1421410" cy="142796"/>
          </a:xfrm>
          <a:prstGeom prst="rect">
            <a:avLst/>
          </a:prstGeom>
          <a:noFill/>
          <a:ln w="3175" cap="flat">
            <a:noFill/>
            <a:miter lim="400000"/>
          </a:ln>
          <a:effectLst/>
        </p:spPr>
        <p:txBody>
          <a:bodyPr wrap="square" lIns="25400" tIns="25400" rIns="25400" bIns="25400" numCol="1" anchor="ctr">
            <a:spAutoFit/>
          </a:bodyPr>
          <a:lstStyle>
            <a:lvl1pPr algn="ctr">
              <a:lnSpc>
                <a:spcPct val="70000"/>
              </a:lnSpc>
              <a:defRPr sz="1800" spc="414" baseline="67000">
                <a:solidFill>
                  <a:srgbClr val="17222C"/>
                </a:solidFill>
                <a:latin typeface="+mn-lt"/>
                <a:ea typeface="+mn-ea"/>
                <a:cs typeface="+mn-cs"/>
                <a:sym typeface="Montserrat-Bold"/>
              </a:defRPr>
            </a:lvl1pPr>
          </a:lstStyle>
          <a:p>
            <a:pPr marL="0" marR="0" lvl="0" indent="0" algn="ctr" defTabSz="412750" rtl="0" eaLnBrk="1" fontAlgn="auto" latinLnBrk="0" hangingPunct="0">
              <a:lnSpc>
                <a:spcPct val="70000"/>
              </a:lnSpc>
              <a:spcBef>
                <a:spcPts val="0"/>
              </a:spcBef>
              <a:spcAft>
                <a:spcPts val="0"/>
              </a:spcAft>
              <a:buClrTx/>
              <a:buSzTx/>
              <a:buFontTx/>
              <a:buNone/>
              <a:defRPr/>
            </a:pPr>
            <a:r>
              <a:rPr kumimoji="0" sz="1200" b="0" i="0" u="none" strike="noStrike" kern="0" cap="none" spc="207" normalizeH="0" baseline="670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MORE DETAILS</a:t>
            </a:r>
            <a:endParaRPr kumimoji="0" sz="1200" b="0" i="0" u="none" strike="noStrike" kern="0" cap="none" spc="207" normalizeH="0" baseline="670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2" name="Shape"/>
          <p:cNvSpPr/>
          <p:nvPr/>
        </p:nvSpPr>
        <p:spPr>
          <a:xfrm>
            <a:off x="6885193" y="5388279"/>
            <a:ext cx="142773" cy="79845"/>
          </a:xfrm>
          <a:custGeom>
            <a:avLst/>
            <a:gdLst/>
            <a:ahLst/>
            <a:cxnLst>
              <a:cxn ang="0">
                <a:pos x="wd2" y="hd2"/>
              </a:cxn>
              <a:cxn ang="5400000">
                <a:pos x="wd2" y="hd2"/>
              </a:cxn>
              <a:cxn ang="10800000">
                <a:pos x="wd2" y="hd2"/>
              </a:cxn>
              <a:cxn ang="16200000">
                <a:pos x="wd2" y="hd2"/>
              </a:cxn>
            </a:cxnLst>
            <a:rect l="0" t="0" r="r" b="b"/>
            <a:pathLst>
              <a:path w="21600" h="21600" extrusionOk="0">
                <a:moveTo>
                  <a:pt x="15682" y="0"/>
                </a:moveTo>
                <a:lnTo>
                  <a:pt x="14522" y="1817"/>
                </a:lnTo>
                <a:lnTo>
                  <a:pt x="18867" y="9507"/>
                </a:lnTo>
                <a:lnTo>
                  <a:pt x="0" y="9507"/>
                </a:lnTo>
                <a:lnTo>
                  <a:pt x="0" y="12093"/>
                </a:lnTo>
                <a:lnTo>
                  <a:pt x="18867" y="12093"/>
                </a:lnTo>
                <a:lnTo>
                  <a:pt x="14522" y="19538"/>
                </a:lnTo>
                <a:lnTo>
                  <a:pt x="15682" y="21600"/>
                </a:lnTo>
                <a:lnTo>
                  <a:pt x="21600" y="10800"/>
                </a:lnTo>
                <a:lnTo>
                  <a:pt x="15682" y="0"/>
                </a:lnTo>
              </a:path>
            </a:pathLst>
          </a:custGeom>
          <a:solidFill>
            <a:schemeClr val="dk2"/>
          </a:solidFill>
          <a:ln w="3175" cap="flat">
            <a:noFill/>
            <a:miter lim="400000"/>
          </a:ln>
          <a:effectLst/>
        </p:spPr>
        <p:txBody>
          <a:bodyPr wrap="square" lIns="22860" tIns="22860" rIns="22860" bIns="22860" numCol="1" anchor="ctr">
            <a:noAutofit/>
          </a:bodyPr>
          <a:lstStyle/>
          <a:p>
            <a:pPr marL="0" marR="0" lvl="0" indent="0" algn="l" defTabSz="457200" rtl="0" eaLnBrk="1" fontAlgn="auto" latinLnBrk="0" hangingPunct="0">
              <a:lnSpc>
                <a:spcPct val="100000"/>
              </a:lnSpc>
              <a:spcBef>
                <a:spcPts val="0"/>
              </a:spcBef>
              <a:spcAft>
                <a:spcPts val="0"/>
              </a:spcAft>
              <a:buClrTx/>
              <a:buSzTx/>
              <a:buFontTx/>
              <a:buNone/>
              <a:defRPr sz="1800">
                <a:solidFill>
                  <a:srgbClr val="000000"/>
                </a:solidFill>
                <a:latin typeface="Roboto Regular"/>
                <a:ea typeface="Roboto Regular"/>
                <a:cs typeface="Roboto Regular"/>
                <a:sym typeface="Roboto Regular"/>
              </a:defRPr>
            </a:pPr>
            <a:endParaRPr kumimoji="0" sz="900" b="0" i="0" u="none" strike="noStrike" kern="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3" name="Rectangle"/>
          <p:cNvSpPr/>
          <p:nvPr/>
        </p:nvSpPr>
        <p:spPr>
          <a:xfrm>
            <a:off x="8294237" y="1591782"/>
            <a:ext cx="2754973" cy="4508763"/>
          </a:xfrm>
          <a:prstGeom prst="rect">
            <a:avLst/>
          </a:prstGeom>
          <a:solidFill>
            <a:schemeClr val="accent1"/>
          </a:solidFill>
          <a:ln w="88900" cap="flat">
            <a:solidFill>
              <a:schemeClr val="accent1"/>
            </a:solidFill>
            <a:prstDash val="solid"/>
            <a:miter lim="400000"/>
          </a:ln>
          <a:effectLst/>
        </p:spPr>
        <p:txBody>
          <a:bodyPr wrap="square" lIns="19050" tIns="19050" rIns="19050" bIns="19050" numCol="1" anchor="ctr">
            <a:noAutofit/>
          </a:bodyP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4" name="$"/>
          <p:cNvSpPr txBox="1"/>
          <p:nvPr/>
        </p:nvSpPr>
        <p:spPr>
          <a:xfrm>
            <a:off x="9938781" y="2360624"/>
            <a:ext cx="303954" cy="202748"/>
          </a:xfrm>
          <a:prstGeom prst="rect">
            <a:avLst/>
          </a:prstGeom>
          <a:noFill/>
          <a:ln w="3175" cap="flat">
            <a:noFill/>
            <a:miter lim="400000"/>
          </a:ln>
          <a:effectLst/>
        </p:spPr>
        <p:txBody>
          <a:bodyPr wrap="square" lIns="25400" tIns="25400" rIns="25400" bIns="25400" numCol="1" anchor="ctr">
            <a:spAutoFit/>
          </a:bodyPr>
          <a:lstStyle>
            <a:lvl1pPr algn="l">
              <a:lnSpc>
                <a:spcPct val="80000"/>
              </a:lnSpc>
              <a:defRPr sz="3600" baseline="33000">
                <a:solidFill>
                  <a:srgbClr val="FFFFFF"/>
                </a:solidFill>
                <a:latin typeface="+mn-lt"/>
                <a:ea typeface="+mn-ea"/>
                <a:cs typeface="+mn-cs"/>
                <a:sym typeface="Montserrat-Bold"/>
              </a:defRPr>
            </a:lvl1pPr>
          </a:lstStyle>
          <a:p>
            <a:pPr marL="0" marR="0" lvl="0" indent="0" algn="l" defTabSz="412750" rtl="0" eaLnBrk="1" fontAlgn="auto" latinLnBrk="0" hangingPunct="0">
              <a:lnSpc>
                <a:spcPct val="80000"/>
              </a:lnSpc>
              <a:spcBef>
                <a:spcPts val="0"/>
              </a:spcBef>
              <a:spcAft>
                <a:spcPts val="0"/>
              </a:spcAft>
              <a:buClrTx/>
              <a:buSzTx/>
              <a:buFontTx/>
              <a:buNone/>
              <a:defRPr/>
            </a:pPr>
            <a:r>
              <a:rPr kumimoji="0" sz="1800" b="0" i="0" u="none" strike="noStrike" kern="0" cap="none" spc="0" normalizeH="0" baseline="330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a:t>
            </a:r>
            <a:endParaRPr kumimoji="0" sz="1800" b="0" i="0" u="none" strike="noStrike" kern="0" cap="none" spc="0" normalizeH="0" baseline="330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5" name="99"/>
          <p:cNvSpPr txBox="1"/>
          <p:nvPr/>
        </p:nvSpPr>
        <p:spPr>
          <a:xfrm>
            <a:off x="9127699" y="2279593"/>
            <a:ext cx="893236" cy="666849"/>
          </a:xfrm>
          <a:prstGeom prst="rect">
            <a:avLst/>
          </a:prstGeom>
          <a:noFill/>
          <a:ln w="3175" cap="flat">
            <a:noFill/>
            <a:miter lim="400000"/>
          </a:ln>
          <a:effectLst/>
        </p:spPr>
        <p:txBody>
          <a:bodyPr wrap="square" lIns="25400" tIns="25400" rIns="25400" bIns="25400" numCol="1" anchor="ctr">
            <a:spAutoFit/>
          </a:bodyPr>
          <a:lstStyle>
            <a:lvl1pPr algn="ctr">
              <a:lnSpc>
                <a:spcPct val="80000"/>
              </a:lnSpc>
              <a:defRPr sz="7000" cap="all" baseline="17000">
                <a:solidFill>
                  <a:srgbClr val="FFFFFF"/>
                </a:solidFill>
                <a:latin typeface="+mn-lt"/>
                <a:ea typeface="+mn-ea"/>
                <a:cs typeface="+mn-cs"/>
                <a:sym typeface="Montserrat-Bold"/>
              </a:defRPr>
            </a:lvl1pPr>
          </a:lstStyle>
          <a:p>
            <a:pPr marL="0" marR="0" lvl="0" indent="0" algn="ctr" defTabSz="412750" rtl="0" eaLnBrk="1" fontAlgn="auto" latinLnBrk="0" hangingPunct="0">
              <a:lnSpc>
                <a:spcPct val="100000"/>
              </a:lnSpc>
              <a:spcBef>
                <a:spcPts val="0"/>
              </a:spcBef>
              <a:spcAft>
                <a:spcPts val="0"/>
              </a:spcAft>
              <a:buClrTx/>
              <a:buSzTx/>
              <a:buFontTx/>
              <a:buNone/>
              <a:defRPr/>
            </a:pPr>
            <a:r>
              <a:rPr kumimoji="0" sz="6000" b="0" i="0" u="none" strike="noStrike" kern="0" cap="all" spc="0" normalizeH="0" baseline="170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99</a:t>
            </a:r>
            <a:endParaRPr kumimoji="0" sz="6000" b="0" i="0" u="none" strike="noStrike" kern="0" cap="all" spc="0" normalizeH="0" baseline="170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6" name="popuplar plan"/>
          <p:cNvSpPr txBox="1"/>
          <p:nvPr/>
        </p:nvSpPr>
        <p:spPr>
          <a:xfrm>
            <a:off x="8405532" y="1891912"/>
            <a:ext cx="2532383" cy="194925"/>
          </a:xfrm>
          <a:prstGeom prst="rect">
            <a:avLst/>
          </a:prstGeom>
          <a:noFill/>
          <a:ln w="3175" cap="flat">
            <a:noFill/>
            <a:miter lim="400000"/>
          </a:ln>
          <a:effectLst/>
        </p:spPr>
        <p:txBody>
          <a:bodyPr wrap="square" lIns="25400" tIns="25400" rIns="25400" bIns="25400" numCol="1" anchor="ctr">
            <a:spAutoFit/>
          </a:bodyPr>
          <a:lstStyle>
            <a:lvl1pPr algn="ctr">
              <a:lnSpc>
                <a:spcPct val="70000"/>
              </a:lnSpc>
              <a:defRPr cap="all" baseline="50000">
                <a:solidFill>
                  <a:srgbClr val="CBAD69"/>
                </a:solidFill>
                <a:latin typeface="Montserrat-Regular"/>
                <a:ea typeface="Montserrat-Regular"/>
                <a:cs typeface="Montserrat-Regular"/>
                <a:sym typeface="Montserrat-Regular"/>
              </a:defRPr>
            </a:lvl1pPr>
          </a:lstStyle>
          <a:p>
            <a:pPr marL="0" marR="0" lvl="0" indent="0" algn="ctr" defTabSz="412750" rtl="0" eaLnBrk="1" fontAlgn="auto" latinLnBrk="0" hangingPunct="0">
              <a:lnSpc>
                <a:spcPct val="100000"/>
              </a:lnSpc>
              <a:spcBef>
                <a:spcPts val="0"/>
              </a:spcBef>
              <a:spcAft>
                <a:spcPts val="0"/>
              </a:spcAft>
              <a:buClrTx/>
              <a:buSzTx/>
              <a:buFontTx/>
              <a:buNone/>
              <a:defRPr/>
            </a:pPr>
            <a:r>
              <a:rPr kumimoji="0" sz="1400" b="0" i="0" u="none" strike="noStrike" kern="0" cap="all" spc="0" normalizeH="0" baseline="50000" noProof="0" dirty="0" err="1">
                <a:ln>
                  <a:noFill/>
                </a:ln>
                <a:solidFill>
                  <a:srgbClr val="FFFFFF"/>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popuplar</a:t>
            </a:r>
            <a:r>
              <a:rPr kumimoji="0" sz="1400" b="0" i="0" u="none" strike="noStrike" kern="0" cap="all" spc="0" normalizeH="0" baseline="500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 plan</a:t>
            </a:r>
            <a:endParaRPr kumimoji="0" sz="1400" b="0" i="0" u="none" strike="noStrike" kern="0" cap="all" spc="0" normalizeH="0" baseline="500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7" name="Lorem Ipsum is simply…"/>
          <p:cNvSpPr txBox="1"/>
          <p:nvPr/>
        </p:nvSpPr>
        <p:spPr>
          <a:xfrm>
            <a:off x="8532994" y="3081086"/>
            <a:ext cx="2277459" cy="2039187"/>
          </a:xfrm>
          <a:prstGeom prst="rect">
            <a:avLst/>
          </a:prstGeom>
          <a:noFill/>
          <a:ln w="3175" cap="flat">
            <a:noFill/>
            <a:miter lim="400000"/>
          </a:ln>
          <a:effectLst/>
        </p:spPr>
        <p:txBody>
          <a:bodyPr wrap="square" lIns="19050" tIns="19050" rIns="19050" bIns="19050" numCol="1" anchor="t">
            <a:normAutofit/>
          </a:bodyPr>
          <a:lstStyle/>
          <a:p>
            <a:pPr marL="0" marR="0" lvl="0" indent="0" algn="ctr" defTabSz="412750" rtl="0" eaLnBrk="1" fontAlgn="auto" latinLnBrk="0" hangingPunct="0">
              <a:lnSpc>
                <a:spcPct val="140000"/>
              </a:lnSpc>
              <a:spcBef>
                <a:spcPts val="0"/>
              </a:spcBef>
              <a:spcAft>
                <a:spcPts val="0"/>
              </a:spcAft>
              <a:buClrTx/>
              <a:buSzTx/>
              <a:buFontTx/>
              <a:buNone/>
              <a:defRPr/>
            </a:pPr>
            <a:r>
              <a:rPr kumimoji="0" sz="1200" b="0" i="0" u="none" strike="noStrike" kern="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Lorem Ipsum is simply </a:t>
            </a:r>
            <a:endParaRPr kumimoji="0" sz="1200" b="0" i="0" u="none" strike="noStrike" kern="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a:p>
            <a:pPr marL="0" marR="0" lvl="0" indent="0" algn="ctr" defTabSz="412750" rtl="0" eaLnBrk="1" fontAlgn="auto" latinLnBrk="0" hangingPunct="0">
              <a:lnSpc>
                <a:spcPct val="140000"/>
              </a:lnSpc>
              <a:spcBef>
                <a:spcPts val="0"/>
              </a:spcBef>
              <a:spcAft>
                <a:spcPts val="0"/>
              </a:spcAft>
              <a:buClrTx/>
              <a:buSzTx/>
              <a:buFontTx/>
              <a:buNone/>
              <a:defRPr/>
            </a:pPr>
            <a:r>
              <a:rPr kumimoji="0" sz="1200" b="0" i="0" u="none" strike="noStrike" kern="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Dummy text of the printing </a:t>
            </a:r>
            <a:endParaRPr kumimoji="0" sz="1200" b="0" i="0" u="none" strike="noStrike" kern="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a:p>
            <a:pPr marL="0" marR="0" lvl="0" indent="0" algn="ctr" defTabSz="412750" rtl="0" eaLnBrk="1" fontAlgn="auto" latinLnBrk="0" hangingPunct="0">
              <a:lnSpc>
                <a:spcPct val="140000"/>
              </a:lnSpc>
              <a:spcBef>
                <a:spcPts val="0"/>
              </a:spcBef>
              <a:spcAft>
                <a:spcPts val="0"/>
              </a:spcAft>
              <a:buClrTx/>
              <a:buSzTx/>
              <a:buFontTx/>
              <a:buNone/>
              <a:defRPr/>
            </a:pPr>
            <a:r>
              <a:rPr kumimoji="0" sz="1200" b="0" i="0" u="none" strike="noStrike" kern="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And typesetting industry </a:t>
            </a:r>
            <a:endParaRPr kumimoji="0" sz="1200" b="0" i="0" u="none" strike="noStrike" kern="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a:p>
            <a:pPr marL="0" marR="0" lvl="0" indent="0" algn="ctr" defTabSz="412750" rtl="0" eaLnBrk="1" fontAlgn="auto" latinLnBrk="0" hangingPunct="0">
              <a:lnSpc>
                <a:spcPct val="140000"/>
              </a:lnSpc>
              <a:spcBef>
                <a:spcPts val="0"/>
              </a:spcBef>
              <a:spcAft>
                <a:spcPts val="0"/>
              </a:spcAft>
              <a:buClrTx/>
              <a:buSzTx/>
              <a:buFontTx/>
              <a:buNone/>
              <a:defRPr/>
            </a:pPr>
            <a:r>
              <a:rPr kumimoji="0" sz="1200" b="0" i="0" u="none" strike="noStrike" kern="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Lorem Ipsum has been the</a:t>
            </a:r>
            <a:endParaRPr kumimoji="0" sz="1200" b="0" i="0" u="none" strike="noStrike" kern="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a:p>
            <a:pPr marL="0" marR="0" lvl="0" indent="0" algn="ctr" defTabSz="412750" rtl="0" eaLnBrk="1" fontAlgn="auto" latinLnBrk="0" hangingPunct="0">
              <a:lnSpc>
                <a:spcPct val="140000"/>
              </a:lnSpc>
              <a:spcBef>
                <a:spcPts val="0"/>
              </a:spcBef>
              <a:spcAft>
                <a:spcPts val="0"/>
              </a:spcAft>
              <a:buClrTx/>
              <a:buSzTx/>
              <a:buFontTx/>
              <a:buNone/>
              <a:defRPr/>
            </a:pPr>
            <a:r>
              <a:rPr kumimoji="0" sz="1200" b="0" i="0" u="none" strike="noStrike" kern="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 Industry's unknown printer</a:t>
            </a:r>
            <a:endParaRPr kumimoji="0" sz="1200" b="0" i="0" u="none" strike="noStrike" kern="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a:p>
            <a:pPr marL="0" marR="0" lvl="0" indent="0" algn="ctr" defTabSz="412750" rtl="0" eaLnBrk="1" fontAlgn="auto" latinLnBrk="0" hangingPunct="0">
              <a:lnSpc>
                <a:spcPct val="140000"/>
              </a:lnSpc>
              <a:spcBef>
                <a:spcPts val="0"/>
              </a:spcBef>
              <a:spcAft>
                <a:spcPts val="0"/>
              </a:spcAft>
              <a:buClrTx/>
              <a:buSzTx/>
              <a:buFontTx/>
              <a:buNone/>
              <a:defRPr/>
            </a:pPr>
            <a:r>
              <a:rPr kumimoji="0" sz="1200" b="0" i="0" u="none" strike="noStrike" kern="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 Took a galley of type and </a:t>
            </a:r>
            <a:endParaRPr kumimoji="0" sz="1200" b="0" i="0" u="none" strike="noStrike" kern="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a:p>
            <a:pPr marL="0" marR="0" lvl="0" indent="0" algn="ctr" defTabSz="412750" rtl="0" eaLnBrk="1" fontAlgn="auto" latinLnBrk="0" hangingPunct="0">
              <a:lnSpc>
                <a:spcPct val="140000"/>
              </a:lnSpc>
              <a:spcBef>
                <a:spcPts val="0"/>
              </a:spcBef>
              <a:spcAft>
                <a:spcPts val="0"/>
              </a:spcAft>
              <a:buClrTx/>
              <a:buSzTx/>
              <a:buFontTx/>
              <a:buNone/>
              <a:defRPr/>
            </a:pPr>
            <a:r>
              <a:rPr kumimoji="0" sz="1200" b="0" i="0" u="none" strike="noStrike" kern="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Scrambled it make a type</a:t>
            </a:r>
            <a:endParaRPr kumimoji="0" sz="1200" b="0" i="0" u="none" strike="noStrike" kern="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8" name="Rounded Rectangle"/>
          <p:cNvSpPr/>
          <p:nvPr/>
        </p:nvSpPr>
        <p:spPr>
          <a:xfrm>
            <a:off x="8719736" y="5169538"/>
            <a:ext cx="1903976" cy="520503"/>
          </a:xfrm>
          <a:prstGeom prst="roundRect">
            <a:avLst>
              <a:gd name="adj" fmla="val 5795"/>
            </a:avLst>
          </a:prstGeom>
          <a:solidFill>
            <a:srgbClr val="FFFFFF"/>
          </a:solidFill>
          <a:ln w="25400" cap="flat">
            <a:solidFill>
              <a:schemeClr val="accent1"/>
            </a:solidFill>
            <a:prstDash val="solid"/>
            <a:miter lim="400000"/>
          </a:ln>
          <a:effectLst/>
        </p:spPr>
        <p:txBody>
          <a:bodyPr wrap="square" lIns="25400" tIns="25400" rIns="25400" bIns="25400" numCol="1" anchor="ctr">
            <a:noAutofit/>
          </a:bodyPr>
          <a:lstStyle/>
          <a:p>
            <a:pPr marL="0" marR="0" lvl="0" indent="0" algn="ctr" defTabSz="412750" rtl="0" eaLnBrk="1" fontAlgn="auto" latinLnBrk="0" hangingPunct="0">
              <a:lnSpc>
                <a:spcPct val="100000"/>
              </a:lnSpc>
              <a:spcBef>
                <a:spcPts val="0"/>
              </a:spcBef>
              <a:spcAft>
                <a:spcPts val="0"/>
              </a:spcAft>
              <a:buClrTx/>
              <a:buSzTx/>
              <a:buFontTx/>
              <a:buNone/>
              <a:defRPr sz="3200">
                <a:solidFill>
                  <a:srgbClr val="FFFFFF"/>
                </a:solidFill>
                <a:latin typeface="Helvetica Light"/>
                <a:ea typeface="Helvetica Light"/>
                <a:cs typeface="Helvetica Light"/>
                <a:sym typeface="Helvetica Light"/>
              </a:defRPr>
            </a:pPr>
            <a:endParaRPr kumimoji="0" sz="1600" b="0" i="0" u="none" strike="noStrike" kern="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9" name="MORE DETAILS"/>
          <p:cNvSpPr txBox="1"/>
          <p:nvPr/>
        </p:nvSpPr>
        <p:spPr>
          <a:xfrm>
            <a:off x="8847293" y="5486936"/>
            <a:ext cx="1421410" cy="142796"/>
          </a:xfrm>
          <a:prstGeom prst="rect">
            <a:avLst/>
          </a:prstGeom>
          <a:noFill/>
          <a:ln w="3175" cap="flat">
            <a:noFill/>
            <a:miter lim="400000"/>
          </a:ln>
          <a:effectLst/>
        </p:spPr>
        <p:txBody>
          <a:bodyPr wrap="square" lIns="25400" tIns="25400" rIns="25400" bIns="25400" numCol="1" anchor="ctr">
            <a:spAutoFit/>
          </a:bodyPr>
          <a:lstStyle>
            <a:lvl1pPr algn="ctr">
              <a:lnSpc>
                <a:spcPct val="70000"/>
              </a:lnSpc>
              <a:defRPr sz="1800" spc="414" baseline="67000">
                <a:solidFill>
                  <a:srgbClr val="17222C"/>
                </a:solidFill>
                <a:latin typeface="+mn-lt"/>
                <a:ea typeface="+mn-ea"/>
                <a:cs typeface="+mn-cs"/>
                <a:sym typeface="Montserrat-Bold"/>
              </a:defRPr>
            </a:lvl1pPr>
          </a:lstStyle>
          <a:p>
            <a:pPr marL="0" marR="0" lvl="0" indent="0" algn="ctr" defTabSz="412750" rtl="0" eaLnBrk="1" fontAlgn="auto" latinLnBrk="0" hangingPunct="0">
              <a:lnSpc>
                <a:spcPct val="70000"/>
              </a:lnSpc>
              <a:spcBef>
                <a:spcPts val="0"/>
              </a:spcBef>
              <a:spcAft>
                <a:spcPts val="0"/>
              </a:spcAft>
              <a:buClrTx/>
              <a:buSzTx/>
              <a:buFontTx/>
              <a:buNone/>
              <a:defRPr/>
            </a:pPr>
            <a:r>
              <a:rPr kumimoji="0" sz="1200" b="0" i="0" u="none" strike="noStrike" kern="0" cap="none" spc="207" normalizeH="0" baseline="67000" noProof="0" dirty="0">
                <a:ln>
                  <a:noFill/>
                </a:ln>
                <a:solidFill>
                  <a:srgbClr val="17222C"/>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MORE DETAILS</a:t>
            </a:r>
            <a:endParaRPr kumimoji="0" sz="1200" b="0" i="0" u="none" strike="noStrike" kern="0" cap="none" spc="207" normalizeH="0" baseline="67000" noProof="0" dirty="0">
              <a:ln>
                <a:noFill/>
              </a:ln>
              <a:solidFill>
                <a:srgbClr val="17222C"/>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30" name="Shape"/>
          <p:cNvSpPr/>
          <p:nvPr/>
        </p:nvSpPr>
        <p:spPr>
          <a:xfrm>
            <a:off x="10285228" y="5388279"/>
            <a:ext cx="142773" cy="79845"/>
          </a:xfrm>
          <a:custGeom>
            <a:avLst/>
            <a:gdLst/>
            <a:ahLst/>
            <a:cxnLst>
              <a:cxn ang="0">
                <a:pos x="wd2" y="hd2"/>
              </a:cxn>
              <a:cxn ang="5400000">
                <a:pos x="wd2" y="hd2"/>
              </a:cxn>
              <a:cxn ang="10800000">
                <a:pos x="wd2" y="hd2"/>
              </a:cxn>
              <a:cxn ang="16200000">
                <a:pos x="wd2" y="hd2"/>
              </a:cxn>
            </a:cxnLst>
            <a:rect l="0" t="0" r="r" b="b"/>
            <a:pathLst>
              <a:path w="21600" h="21600" extrusionOk="0">
                <a:moveTo>
                  <a:pt x="15682" y="0"/>
                </a:moveTo>
                <a:lnTo>
                  <a:pt x="14522" y="1817"/>
                </a:lnTo>
                <a:lnTo>
                  <a:pt x="18867" y="9507"/>
                </a:lnTo>
                <a:lnTo>
                  <a:pt x="0" y="9507"/>
                </a:lnTo>
                <a:lnTo>
                  <a:pt x="0" y="12093"/>
                </a:lnTo>
                <a:lnTo>
                  <a:pt x="18867" y="12093"/>
                </a:lnTo>
                <a:lnTo>
                  <a:pt x="14522" y="19538"/>
                </a:lnTo>
                <a:lnTo>
                  <a:pt x="15682" y="21600"/>
                </a:lnTo>
                <a:lnTo>
                  <a:pt x="21600" y="10800"/>
                </a:lnTo>
                <a:lnTo>
                  <a:pt x="15682" y="0"/>
                </a:lnTo>
              </a:path>
            </a:pathLst>
          </a:custGeom>
          <a:solidFill>
            <a:schemeClr val="dk2"/>
          </a:solidFill>
          <a:ln w="3175" cap="flat">
            <a:noFill/>
            <a:miter lim="400000"/>
          </a:ln>
          <a:effectLst/>
        </p:spPr>
        <p:txBody>
          <a:bodyPr wrap="square" lIns="22860" tIns="22860" rIns="22860" bIns="22860" numCol="1" anchor="ctr">
            <a:noAutofit/>
          </a:bodyPr>
          <a:lstStyle/>
          <a:p>
            <a:pPr marL="0" marR="0" lvl="0" indent="0" algn="l" defTabSz="457200" rtl="0" eaLnBrk="1" fontAlgn="auto" latinLnBrk="0" hangingPunct="0">
              <a:lnSpc>
                <a:spcPct val="100000"/>
              </a:lnSpc>
              <a:spcBef>
                <a:spcPts val="0"/>
              </a:spcBef>
              <a:spcAft>
                <a:spcPts val="0"/>
              </a:spcAft>
              <a:buClrTx/>
              <a:buSzTx/>
              <a:buFontTx/>
              <a:buNone/>
              <a:defRPr sz="1800">
                <a:solidFill>
                  <a:srgbClr val="000000"/>
                </a:solidFill>
                <a:latin typeface="Roboto Regular"/>
                <a:ea typeface="Roboto Regular"/>
                <a:cs typeface="Roboto Regular"/>
                <a:sym typeface="Roboto Regular"/>
              </a:defRPr>
            </a:pPr>
            <a:endParaRPr kumimoji="0" sz="900" b="0" i="0" u="none" strike="noStrike" kern="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grpSp>
        <p:nvGrpSpPr>
          <p:cNvPr id="36" name="Group 1_1"/>
          <p:cNvGrpSpPr/>
          <p:nvPr/>
        </p:nvGrpSpPr>
        <p:grpSpPr>
          <a:xfrm>
            <a:off x="-3388115" y="-3953034"/>
            <a:ext cx="6815335" cy="5162551"/>
            <a:chOff x="-3388115" y="-3953034"/>
            <a:chExt cx="6815335" cy="5162551"/>
          </a:xfrm>
        </p:grpSpPr>
        <p:grpSp>
          <p:nvGrpSpPr>
            <p:cNvPr id="37" name="组合 36"/>
            <p:cNvGrpSpPr/>
            <p:nvPr/>
          </p:nvGrpSpPr>
          <p:grpSpPr>
            <a:xfrm>
              <a:off x="-3388115" y="-3953034"/>
              <a:ext cx="5509195" cy="5162551"/>
              <a:chOff x="9432402" y="-3331242"/>
              <a:chExt cx="5509195" cy="5162551"/>
            </a:xfrm>
          </p:grpSpPr>
          <p:sp>
            <p:nvSpPr>
              <p:cNvPr id="40" name="椭圆 39"/>
              <p:cNvSpPr/>
              <p:nvPr/>
            </p:nvSpPr>
            <p:spPr>
              <a:xfrm>
                <a:off x="9679725" y="-3331242"/>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41" name="椭圆 40"/>
              <p:cNvSpPr/>
              <p:nvPr/>
            </p:nvSpPr>
            <p:spPr>
              <a:xfrm>
                <a:off x="10538140" y="-3268830"/>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42" name="椭圆 41"/>
              <p:cNvSpPr/>
              <p:nvPr/>
            </p:nvSpPr>
            <p:spPr>
              <a:xfrm>
                <a:off x="9432402" y="-2950945"/>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43" name="椭圆 42"/>
              <p:cNvSpPr/>
              <p:nvPr/>
            </p:nvSpPr>
            <p:spPr>
              <a:xfrm>
                <a:off x="10196064" y="-2808701"/>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44" name="椭圆 43"/>
              <p:cNvSpPr/>
              <p:nvPr/>
            </p:nvSpPr>
            <p:spPr>
              <a:xfrm>
                <a:off x="10021801" y="-2572148"/>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grpSp>
        <p:sp>
          <p:nvSpPr>
            <p:cNvPr id="38" name="文本框 4"/>
            <p:cNvSpPr txBox="1"/>
            <p:nvPr/>
          </p:nvSpPr>
          <p:spPr>
            <a:xfrm>
              <a:off x="885373" y="351333"/>
              <a:ext cx="2541847" cy="646331"/>
            </a:xfrm>
            <a:prstGeom prst="rect">
              <a:avLst/>
            </a:prstGeom>
            <a:noFill/>
          </p:spPr>
          <p:txBody>
            <a:bodyPr wrap="square" rtlCol="0">
              <a:spAutoFit/>
            </a:bodyPr>
            <a:lstStyle/>
            <a:p>
              <a:pPr lvl="0" algn="ctr">
                <a:defRPr/>
              </a:pPr>
              <a:r>
                <a:rPr lang="zh-CN" altLang="en-US" sz="3600" i="1" dirty="0">
                  <a:solidFill>
                    <a:srgbClr val="C00000"/>
                  </a:solid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rPr>
                <a:t>输入标题</a:t>
              </a:r>
              <a:endParaRPr lang="zh-CN" altLang="en-US" sz="3600" i="1" dirty="0">
                <a:solidFill>
                  <a:srgbClr val="C00000"/>
                </a:solid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endParaRPr>
            </a:p>
          </p:txBody>
        </p:sp>
        <p:sp>
          <p:nvSpPr>
            <p:cNvPr id="39" name="文本框 4"/>
            <p:cNvSpPr txBox="1"/>
            <p:nvPr/>
          </p:nvSpPr>
          <p:spPr>
            <a:xfrm>
              <a:off x="850156" y="468877"/>
              <a:ext cx="2541847" cy="646331"/>
            </a:xfrm>
            <a:prstGeom prst="rect">
              <a:avLst/>
            </a:prstGeom>
            <a:noFill/>
          </p:spPr>
          <p:txBody>
            <a:bodyPr wrap="square" rtlCol="0">
              <a:spAutoFit/>
            </a:bodyPr>
            <a:lstStyle/>
            <a:p>
              <a:pPr lvl="0" algn="ctr">
                <a:defRPr/>
              </a:pPr>
              <a:r>
                <a:rPr lang="zh-CN" altLang="en-US" sz="3600" i="1" dirty="0">
                  <a:ln w="19050">
                    <a:gradFill>
                      <a:gsLst>
                        <a:gs pos="78000">
                          <a:schemeClr val="tx2"/>
                        </a:gs>
                        <a:gs pos="70000">
                          <a:schemeClr val="tx2">
                            <a:alpha val="0"/>
                          </a:schemeClr>
                        </a:gs>
                      </a:gsLst>
                      <a:lin ang="5400000" scaled="1"/>
                    </a:gradFill>
                  </a:ln>
                  <a:no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rPr>
                <a:t>输入标题</a:t>
              </a:r>
              <a:endParaRPr lang="zh-CN" altLang="en-US" sz="3600" i="1" dirty="0">
                <a:ln w="19050">
                  <a:gradFill>
                    <a:gsLst>
                      <a:gs pos="78000">
                        <a:schemeClr val="tx2"/>
                      </a:gs>
                      <a:gs pos="70000">
                        <a:schemeClr val="tx2">
                          <a:alpha val="0"/>
                        </a:schemeClr>
                      </a:gs>
                    </a:gsLst>
                    <a:lin ang="5400000" scaled="1"/>
                  </a:gradFill>
                </a:ln>
                <a:no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additive="base">
                                        <p:cTn id="65" dur="500" fill="hold"/>
                                        <p:tgtEl>
                                          <p:spTgt spid="20"/>
                                        </p:tgtEl>
                                        <p:attrNameLst>
                                          <p:attrName>ppt_x</p:attrName>
                                        </p:attrNameLst>
                                      </p:cBhvr>
                                      <p:tavLst>
                                        <p:tav tm="0">
                                          <p:val>
                                            <p:strVal val="#ppt_x"/>
                                          </p:val>
                                        </p:tav>
                                        <p:tav tm="100000">
                                          <p:val>
                                            <p:strVal val="#ppt_x"/>
                                          </p:val>
                                        </p:tav>
                                      </p:tavLst>
                                    </p:anim>
                                    <p:anim calcmode="lin" valueType="num">
                                      <p:cBhvr additive="base">
                                        <p:cTn id="66" dur="500" fill="hold"/>
                                        <p:tgtEl>
                                          <p:spTgt spid="2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ppt_x"/>
                                          </p:val>
                                        </p:tav>
                                        <p:tav tm="100000">
                                          <p:val>
                                            <p:strVal val="#ppt_x"/>
                                          </p:val>
                                        </p:tav>
                                      </p:tavLst>
                                    </p:anim>
                                    <p:anim calcmode="lin" valueType="num">
                                      <p:cBhvr additive="base">
                                        <p:cTn id="70" dur="500" fill="hold"/>
                                        <p:tgtEl>
                                          <p:spTgt spid="21"/>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ppt_x"/>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ppt_x"/>
                                          </p:val>
                                        </p:tav>
                                        <p:tav tm="100000">
                                          <p:val>
                                            <p:strVal val="#ppt_x"/>
                                          </p:val>
                                        </p:tav>
                                      </p:tavLst>
                                    </p:anim>
                                    <p:anim calcmode="lin" valueType="num">
                                      <p:cBhvr additive="base">
                                        <p:cTn id="84" dur="500" fill="hold"/>
                                        <p:tgtEl>
                                          <p:spTgt spid="2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ppt_x"/>
                                          </p:val>
                                        </p:tav>
                                        <p:tav tm="100000">
                                          <p:val>
                                            <p:strVal val="#ppt_x"/>
                                          </p:val>
                                        </p:tav>
                                      </p:tavLst>
                                    </p:anim>
                                    <p:anim calcmode="lin" valueType="num">
                                      <p:cBhvr additive="base">
                                        <p:cTn id="88" dur="500" fill="hold"/>
                                        <p:tgtEl>
                                          <p:spTgt spid="2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fill="hold"/>
                                        <p:tgtEl>
                                          <p:spTgt spid="26"/>
                                        </p:tgtEl>
                                        <p:attrNameLst>
                                          <p:attrName>ppt_x</p:attrName>
                                        </p:attrNameLst>
                                      </p:cBhvr>
                                      <p:tavLst>
                                        <p:tav tm="0">
                                          <p:val>
                                            <p:strVal val="#ppt_x"/>
                                          </p:val>
                                        </p:tav>
                                        <p:tav tm="100000">
                                          <p:val>
                                            <p:strVal val="#ppt_x"/>
                                          </p:val>
                                        </p:tav>
                                      </p:tavLst>
                                    </p:anim>
                                    <p:anim calcmode="lin" valueType="num">
                                      <p:cBhvr additive="base">
                                        <p:cTn id="92" dur="500" fill="hold"/>
                                        <p:tgtEl>
                                          <p:spTgt spid="2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additive="base">
                                        <p:cTn id="95" dur="500" fill="hold"/>
                                        <p:tgtEl>
                                          <p:spTgt spid="27"/>
                                        </p:tgtEl>
                                        <p:attrNameLst>
                                          <p:attrName>ppt_x</p:attrName>
                                        </p:attrNameLst>
                                      </p:cBhvr>
                                      <p:tavLst>
                                        <p:tav tm="0">
                                          <p:val>
                                            <p:strVal val="#ppt_x"/>
                                          </p:val>
                                        </p:tav>
                                        <p:tav tm="100000">
                                          <p:val>
                                            <p:strVal val="#ppt_x"/>
                                          </p:val>
                                        </p:tav>
                                      </p:tavLst>
                                    </p:anim>
                                    <p:anim calcmode="lin" valueType="num">
                                      <p:cBhvr additive="base">
                                        <p:cTn id="96" dur="500" fill="hold"/>
                                        <p:tgtEl>
                                          <p:spTgt spid="2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
                                        </p:tgtEl>
                                        <p:attrNameLst>
                                          <p:attrName>style.visibility</p:attrName>
                                        </p:attrNameLst>
                                      </p:cBhvr>
                                      <p:to>
                                        <p:strVal val="visible"/>
                                      </p:to>
                                    </p:set>
                                    <p:anim calcmode="lin" valueType="num">
                                      <p:cBhvr additive="base">
                                        <p:cTn id="99" dur="500" fill="hold"/>
                                        <p:tgtEl>
                                          <p:spTgt spid="28"/>
                                        </p:tgtEl>
                                        <p:attrNameLst>
                                          <p:attrName>ppt_x</p:attrName>
                                        </p:attrNameLst>
                                      </p:cBhvr>
                                      <p:tavLst>
                                        <p:tav tm="0">
                                          <p:val>
                                            <p:strVal val="#ppt_x"/>
                                          </p:val>
                                        </p:tav>
                                        <p:tav tm="100000">
                                          <p:val>
                                            <p:strVal val="#ppt_x"/>
                                          </p:val>
                                        </p:tav>
                                      </p:tavLst>
                                    </p:anim>
                                    <p:anim calcmode="lin" valueType="num">
                                      <p:cBhvr additive="base">
                                        <p:cTn id="100" dur="500" fill="hold"/>
                                        <p:tgtEl>
                                          <p:spTgt spid="2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
                                        </p:tgtEl>
                                        <p:attrNameLst>
                                          <p:attrName>style.visibility</p:attrName>
                                        </p:attrNameLst>
                                      </p:cBhvr>
                                      <p:to>
                                        <p:strVal val="visible"/>
                                      </p:to>
                                    </p:set>
                                    <p:anim calcmode="lin" valueType="num">
                                      <p:cBhvr additive="base">
                                        <p:cTn id="103" dur="500" fill="hold"/>
                                        <p:tgtEl>
                                          <p:spTgt spid="29"/>
                                        </p:tgtEl>
                                        <p:attrNameLst>
                                          <p:attrName>ppt_x</p:attrName>
                                        </p:attrNameLst>
                                      </p:cBhvr>
                                      <p:tavLst>
                                        <p:tav tm="0">
                                          <p:val>
                                            <p:strVal val="#ppt_x"/>
                                          </p:val>
                                        </p:tav>
                                        <p:tav tm="100000">
                                          <p:val>
                                            <p:strVal val="#ppt_x"/>
                                          </p:val>
                                        </p:tav>
                                      </p:tavLst>
                                    </p:anim>
                                    <p:anim calcmode="lin" valueType="num">
                                      <p:cBhvr additive="base">
                                        <p:cTn id="104" dur="500" fill="hold"/>
                                        <p:tgtEl>
                                          <p:spTgt spid="2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additive="base">
                                        <p:cTn id="107" dur="500" fill="hold"/>
                                        <p:tgtEl>
                                          <p:spTgt spid="30"/>
                                        </p:tgtEl>
                                        <p:attrNameLst>
                                          <p:attrName>ppt_x</p:attrName>
                                        </p:attrNameLst>
                                      </p:cBhvr>
                                      <p:tavLst>
                                        <p:tav tm="0">
                                          <p:val>
                                            <p:strVal val="#ppt_x"/>
                                          </p:val>
                                        </p:tav>
                                        <p:tav tm="100000">
                                          <p:val>
                                            <p:strVal val="#ppt_x"/>
                                          </p:val>
                                        </p:tav>
                                      </p:tavLst>
                                    </p:anim>
                                    <p:anim calcmode="lin" valueType="num">
                                      <p:cBhvr additive="base">
                                        <p:cTn id="10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P spid="11" grpId="0"/>
      <p:bldP spid="12" grpId="0" animBg="1"/>
      <p:bldP spid="13" grpId="0"/>
      <p:bldP spid="14" grpId="0" animBg="1"/>
      <p:bldP spid="15" grpId="0" animBg="1"/>
      <p:bldP spid="16" grpId="0"/>
      <p:bldP spid="17" grpId="0"/>
      <p:bldP spid="18" grpId="0"/>
      <p:bldP spid="19" grpId="0"/>
      <p:bldP spid="20" grpId="0" animBg="1"/>
      <p:bldP spid="21" grpId="0"/>
      <p:bldP spid="22" grpId="0" animBg="1"/>
      <p:bldP spid="23" grpId="0" animBg="1"/>
      <p:bldP spid="24" grpId="0"/>
      <p:bldP spid="25" grpId="0"/>
      <p:bldP spid="26" grpId="0"/>
      <p:bldP spid="27" grpId="0"/>
      <p:bldP spid="28" grpId="0" animBg="1"/>
      <p:bldP spid="29" grpId="0"/>
      <p:bldP spid="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椭圆 10"/>
          <p:cNvSpPr/>
          <p:nvPr/>
        </p:nvSpPr>
        <p:spPr>
          <a:xfrm>
            <a:off x="6096000" y="-3353157"/>
            <a:ext cx="10548773" cy="10548773"/>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12" name="椭圆 11"/>
          <p:cNvSpPr/>
          <p:nvPr/>
        </p:nvSpPr>
        <p:spPr>
          <a:xfrm>
            <a:off x="7836762" y="-3124835"/>
            <a:ext cx="10548773" cy="10548773"/>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13" name="椭圆 12"/>
          <p:cNvSpPr/>
          <p:nvPr/>
        </p:nvSpPr>
        <p:spPr>
          <a:xfrm>
            <a:off x="8226946" y="-4399284"/>
            <a:ext cx="10548773" cy="10548773"/>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14" name="椭圆 13"/>
          <p:cNvSpPr/>
          <p:nvPr/>
        </p:nvSpPr>
        <p:spPr>
          <a:xfrm>
            <a:off x="9577524" y="-5274387"/>
            <a:ext cx="10548773" cy="10548773"/>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15" name="椭圆 14"/>
          <p:cNvSpPr/>
          <p:nvPr/>
        </p:nvSpPr>
        <p:spPr>
          <a:xfrm>
            <a:off x="10671402" y="-4513445"/>
            <a:ext cx="10548773" cy="10548773"/>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grpSp>
        <p:nvGrpSpPr>
          <p:cNvPr id="16" name="组合 15"/>
          <p:cNvGrpSpPr/>
          <p:nvPr/>
        </p:nvGrpSpPr>
        <p:grpSpPr>
          <a:xfrm>
            <a:off x="10061423" y="693449"/>
            <a:ext cx="1450155" cy="885482"/>
            <a:chOff x="10335866" y="435804"/>
            <a:chExt cx="1450155" cy="885482"/>
          </a:xfrm>
        </p:grpSpPr>
        <p:grpSp>
          <p:nvGrpSpPr>
            <p:cNvPr id="17" name="组合 16"/>
            <p:cNvGrpSpPr/>
            <p:nvPr/>
          </p:nvGrpSpPr>
          <p:grpSpPr>
            <a:xfrm>
              <a:off x="10335866" y="435804"/>
              <a:ext cx="1450155" cy="885482"/>
              <a:chOff x="9486727" y="435804"/>
              <a:chExt cx="1883665" cy="1150189"/>
            </a:xfrm>
          </p:grpSpPr>
          <p:sp>
            <p:nvSpPr>
              <p:cNvPr id="19" name="矩形: 圆角 18"/>
              <p:cNvSpPr/>
              <p:nvPr/>
            </p:nvSpPr>
            <p:spPr>
              <a:xfrm>
                <a:off x="9486727" y="435804"/>
                <a:ext cx="1883665" cy="885484"/>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20" name="等腰三角形 11"/>
              <p:cNvSpPr/>
              <p:nvPr/>
            </p:nvSpPr>
            <p:spPr>
              <a:xfrm flipV="1">
                <a:off x="9995521" y="1321287"/>
                <a:ext cx="453377" cy="264706"/>
              </a:xfrm>
              <a:custGeom>
                <a:avLst/>
                <a:gdLst>
                  <a:gd name="connsiteX0" fmla="*/ 0 w 347472"/>
                  <a:gd name="connsiteY0" fmla="*/ 293120 h 293120"/>
                  <a:gd name="connsiteX1" fmla="*/ 0 w 347472"/>
                  <a:gd name="connsiteY1" fmla="*/ 0 h 293120"/>
                  <a:gd name="connsiteX2" fmla="*/ 347472 w 347472"/>
                  <a:gd name="connsiteY2" fmla="*/ 293120 h 293120"/>
                  <a:gd name="connsiteX3" fmla="*/ 0 w 347472"/>
                  <a:gd name="connsiteY3" fmla="*/ 293120 h 293120"/>
                  <a:gd name="connsiteX0-1" fmla="*/ 105905 w 453377"/>
                  <a:gd name="connsiteY0-2" fmla="*/ 264706 h 264706"/>
                  <a:gd name="connsiteX1-3" fmla="*/ 0 w 453377"/>
                  <a:gd name="connsiteY1-4" fmla="*/ 0 h 264706"/>
                  <a:gd name="connsiteX2-5" fmla="*/ 453377 w 453377"/>
                  <a:gd name="connsiteY2-6" fmla="*/ 264706 h 264706"/>
                  <a:gd name="connsiteX3-7" fmla="*/ 105905 w 453377"/>
                  <a:gd name="connsiteY3-8" fmla="*/ 264706 h 264706"/>
                </a:gdLst>
                <a:ahLst/>
                <a:cxnLst>
                  <a:cxn ang="0">
                    <a:pos x="connsiteX0-1" y="connsiteY0-2"/>
                  </a:cxn>
                  <a:cxn ang="0">
                    <a:pos x="connsiteX1-3" y="connsiteY1-4"/>
                  </a:cxn>
                  <a:cxn ang="0">
                    <a:pos x="connsiteX2-5" y="connsiteY2-6"/>
                  </a:cxn>
                  <a:cxn ang="0">
                    <a:pos x="connsiteX3-7" y="connsiteY3-8"/>
                  </a:cxn>
                </a:cxnLst>
                <a:rect l="l" t="t" r="r" b="b"/>
                <a:pathLst>
                  <a:path w="453377" h="264706">
                    <a:moveTo>
                      <a:pt x="105905" y="264706"/>
                    </a:moveTo>
                    <a:lnTo>
                      <a:pt x="0" y="0"/>
                    </a:lnTo>
                    <a:lnTo>
                      <a:pt x="453377" y="264706"/>
                    </a:lnTo>
                    <a:lnTo>
                      <a:pt x="105905" y="2647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grpSp>
        <p:sp>
          <p:nvSpPr>
            <p:cNvPr id="18" name="文本框 17"/>
            <p:cNvSpPr txBox="1"/>
            <p:nvPr/>
          </p:nvSpPr>
          <p:spPr>
            <a:xfrm>
              <a:off x="10397573" y="495988"/>
              <a:ext cx="1358064" cy="584775"/>
            </a:xfrm>
            <a:prstGeom prst="rect">
              <a:avLst/>
            </a:prstGeom>
            <a:noFill/>
          </p:spPr>
          <p:txBody>
            <a:bodyPr wrap="none" rtlCol="0">
              <a:spAutoFit/>
            </a:bodyPr>
            <a:lstStyle/>
            <a:p>
              <a:r>
                <a:rPr lang="en-US" altLang="zh-CN" sz="3200" dirty="0">
                  <a:solidFill>
                    <a:srgbClr val="C00000"/>
                  </a:solidFill>
                  <a:latin typeface="思源黑体 CN Heavy" panose="020B0A00000000000000" pitchFamily="34" charset="-122"/>
                  <a:ea typeface="思源黑体 CN Heavy" panose="020B0A00000000000000" pitchFamily="34" charset="-122"/>
                </a:rPr>
                <a:t>LOGO</a:t>
              </a:r>
              <a:endParaRPr lang="zh-CN" altLang="en-US" sz="3200" dirty="0">
                <a:solidFill>
                  <a:srgbClr val="C00000"/>
                </a:solidFill>
                <a:latin typeface="思源黑体 CN Heavy" panose="020B0A00000000000000" pitchFamily="34" charset="-122"/>
                <a:ea typeface="思源黑体 CN Heavy" panose="020B0A00000000000000" pitchFamily="34" charset="-122"/>
              </a:endParaRPr>
            </a:p>
          </p:txBody>
        </p:sp>
      </p:grpSp>
      <p:sp>
        <p:nvSpPr>
          <p:cNvPr id="2" name="文本框 1"/>
          <p:cNvSpPr txBox="1"/>
          <p:nvPr/>
        </p:nvSpPr>
        <p:spPr>
          <a:xfrm>
            <a:off x="785107" y="1442491"/>
            <a:ext cx="4698722" cy="1446550"/>
          </a:xfrm>
          <a:prstGeom prst="rect">
            <a:avLst/>
          </a:prstGeom>
          <a:noFill/>
        </p:spPr>
        <p:txBody>
          <a:bodyPr wrap="none" rtlCol="0">
            <a:spAutoFit/>
          </a:bodyPr>
          <a:lstStyle/>
          <a:p>
            <a:r>
              <a:rPr kumimoji="0" lang="zh-CN" altLang="en-US" sz="8800" b="0" i="1"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cs"/>
              </a:rPr>
              <a:t>不忘初心</a:t>
            </a:r>
            <a:endParaRPr lang="zh-CN" altLang="en-US" sz="8800" i="1" dirty="0">
              <a:solidFill>
                <a:srgbClr val="C00000"/>
              </a:solidFill>
              <a:latin typeface="思源黑体 CN Heavy" panose="020B0A00000000000000" pitchFamily="34" charset="-122"/>
              <a:ea typeface="思源黑体 CN Heavy" panose="020B0A00000000000000" pitchFamily="34" charset="-122"/>
            </a:endParaRPr>
          </a:p>
        </p:txBody>
      </p:sp>
      <p:sp>
        <p:nvSpPr>
          <p:cNvPr id="3" name="文本框 2"/>
          <p:cNvSpPr txBox="1"/>
          <p:nvPr/>
        </p:nvSpPr>
        <p:spPr>
          <a:xfrm>
            <a:off x="2409097" y="2989658"/>
            <a:ext cx="4698722" cy="1446550"/>
          </a:xfrm>
          <a:prstGeom prst="rect">
            <a:avLst/>
          </a:prstGeom>
          <a:noFill/>
          <a:ln>
            <a:noFill/>
          </a:ln>
        </p:spPr>
        <p:txBody>
          <a:bodyPr wrap="none" rtlCol="0">
            <a:spAutoFit/>
          </a:bodyPr>
          <a:lstStyle/>
          <a:p>
            <a:r>
              <a:rPr kumimoji="0" lang="zh-CN" altLang="en-US" sz="8800" b="0" i="1" u="none" strike="noStrike" kern="1200" cap="none" spc="0" normalizeH="0" baseline="0" noProof="0" dirty="0">
                <a:ln w="28575">
                  <a:gradFill>
                    <a:gsLst>
                      <a:gs pos="68000">
                        <a:srgbClr val="C00000">
                          <a:alpha val="0"/>
                        </a:srgbClr>
                      </a:gs>
                      <a:gs pos="90000">
                        <a:srgbClr val="C00000"/>
                      </a:gs>
                    </a:gsLst>
                    <a:lin ang="5400000" scaled="1"/>
                  </a:gradFill>
                </a:ln>
                <a:noFill/>
                <a:effectLst/>
                <a:uLnTx/>
                <a:uFillTx/>
                <a:latin typeface="思源黑体 CN Heavy" panose="020B0A00000000000000" pitchFamily="34" charset="-122"/>
                <a:ea typeface="思源黑体 CN Heavy" panose="020B0A00000000000000" pitchFamily="34" charset="-122"/>
                <a:cs typeface="+mn-cs"/>
              </a:rPr>
              <a:t>逐梦前行</a:t>
            </a:r>
            <a:endParaRPr lang="zh-CN" altLang="en-US" sz="8800" i="1" dirty="0">
              <a:ln w="28575">
                <a:gradFill>
                  <a:gsLst>
                    <a:gs pos="68000">
                      <a:srgbClr val="C00000">
                        <a:alpha val="0"/>
                      </a:srgbClr>
                    </a:gs>
                    <a:gs pos="90000">
                      <a:srgbClr val="C00000"/>
                    </a:gs>
                  </a:gsLst>
                  <a:lin ang="5400000" scaled="1"/>
                </a:gradFill>
              </a:ln>
              <a:noFill/>
              <a:latin typeface="思源黑体 CN Heavy" panose="020B0A00000000000000" pitchFamily="34" charset="-122"/>
              <a:ea typeface="思源黑体 CN Heavy" panose="020B0A00000000000000" pitchFamily="34" charset="-122"/>
            </a:endParaRPr>
          </a:p>
        </p:txBody>
      </p:sp>
      <p:sp>
        <p:nvSpPr>
          <p:cNvPr id="4" name="文本框 3"/>
          <p:cNvSpPr txBox="1"/>
          <p:nvPr/>
        </p:nvSpPr>
        <p:spPr>
          <a:xfrm>
            <a:off x="2516405" y="2684878"/>
            <a:ext cx="4698722" cy="1446550"/>
          </a:xfrm>
          <a:prstGeom prst="rect">
            <a:avLst/>
          </a:prstGeom>
          <a:noFill/>
        </p:spPr>
        <p:txBody>
          <a:bodyPr wrap="none" rtlCol="0">
            <a:spAutoFit/>
          </a:bodyPr>
          <a:lstStyle/>
          <a:p>
            <a:r>
              <a:rPr kumimoji="0" lang="zh-CN" altLang="en-US" sz="8800" b="0" i="1" u="none" strike="noStrike" kern="1200" cap="none" spc="0" normalizeH="0" baseline="0" noProof="0" dirty="0">
                <a:ln>
                  <a:noFill/>
                </a:ln>
                <a:solidFill>
                  <a:srgbClr val="C00000"/>
                </a:solidFill>
                <a:effectLst/>
                <a:uLnTx/>
                <a:uFillTx/>
                <a:latin typeface="思源黑体 CN Heavy" panose="020B0A00000000000000" pitchFamily="34" charset="-122"/>
                <a:ea typeface="思源黑体 CN Heavy" panose="020B0A00000000000000" pitchFamily="34" charset="-122"/>
                <a:cs typeface="+mn-cs"/>
              </a:rPr>
              <a:t>逐梦前行</a:t>
            </a:r>
            <a:endParaRPr lang="zh-CN" altLang="en-US" sz="8800" i="1" dirty="0">
              <a:solidFill>
                <a:srgbClr val="C00000"/>
              </a:solidFill>
              <a:latin typeface="思源黑体 CN Heavy" panose="020B0A00000000000000" pitchFamily="34" charset="-122"/>
              <a:ea typeface="思源黑体 CN Heavy" panose="020B0A00000000000000" pitchFamily="34" charset="-122"/>
            </a:endParaRPr>
          </a:p>
        </p:txBody>
      </p:sp>
      <p:sp>
        <p:nvSpPr>
          <p:cNvPr id="5" name="文本框 4"/>
          <p:cNvSpPr txBox="1"/>
          <p:nvPr/>
        </p:nvSpPr>
        <p:spPr>
          <a:xfrm>
            <a:off x="946048" y="975243"/>
            <a:ext cx="4698722" cy="1446550"/>
          </a:xfrm>
          <a:prstGeom prst="rect">
            <a:avLst/>
          </a:prstGeom>
          <a:noFill/>
          <a:ln>
            <a:noFill/>
          </a:ln>
        </p:spPr>
        <p:txBody>
          <a:bodyPr wrap="none" rtlCol="0">
            <a:spAutoFit/>
          </a:bodyPr>
          <a:lstStyle>
            <a:defPPr>
              <a:defRPr lang="zh-CN"/>
            </a:defPPr>
            <a:lvl1pPr>
              <a:defRPr kumimoji="0" sz="8800" b="0" u="none" strike="noStrike" cap="none" spc="0" normalizeH="0" baseline="0">
                <a:ln w="28575">
                  <a:gradFill>
                    <a:gsLst>
                      <a:gs pos="34000">
                        <a:srgbClr val="C00000">
                          <a:alpha val="0"/>
                        </a:srgbClr>
                      </a:gs>
                      <a:gs pos="24000">
                        <a:srgbClr val="C00000"/>
                      </a:gs>
                    </a:gsLst>
                    <a:lin ang="5400000" scaled="1"/>
                  </a:gradFill>
                </a:ln>
                <a:noFill/>
                <a:effectLst/>
                <a:uLnTx/>
                <a:uFillTx/>
                <a:latin typeface="思源黑体 CN Heavy" panose="020B0A00000000000000" pitchFamily="34" charset="-122"/>
                <a:ea typeface="思源黑体 CN Heavy" panose="020B0A00000000000000" pitchFamily="34" charset="-122"/>
              </a:defRPr>
            </a:lvl1pPr>
          </a:lstStyle>
          <a:p>
            <a:r>
              <a:rPr lang="zh-CN" altLang="en-US" i="1" dirty="0"/>
              <a:t>不忘初心</a:t>
            </a:r>
            <a:endParaRPr lang="zh-CN" altLang="en-US" i="1" dirty="0"/>
          </a:p>
        </p:txBody>
      </p:sp>
      <p:sp>
        <p:nvSpPr>
          <p:cNvPr id="6" name="文本框 5"/>
          <p:cNvSpPr txBox="1"/>
          <p:nvPr/>
        </p:nvSpPr>
        <p:spPr>
          <a:xfrm>
            <a:off x="946048" y="4469407"/>
            <a:ext cx="5708922" cy="523220"/>
          </a:xfrm>
          <a:prstGeom prst="rect">
            <a:avLst/>
          </a:prstGeom>
          <a:noFill/>
        </p:spPr>
        <p:txBody>
          <a:bodyPr wrap="square" rtlCol="0">
            <a:spAutoFit/>
          </a:bodyPr>
          <a:lstStyle/>
          <a:p>
            <a:r>
              <a:rPr lang="zh-CN" altLang="en-US" sz="2800" dirty="0">
                <a:solidFill>
                  <a:schemeClr val="tx1">
                    <a:lumMod val="85000"/>
                    <a:lumOff val="15000"/>
                  </a:schemeClr>
                </a:solidFill>
                <a:latin typeface="思源黑体 CN Bold" panose="020B0800000000000000" pitchFamily="34" charset="-122"/>
                <a:ea typeface="思源黑体 CN Bold" panose="020B0800000000000000" pitchFamily="34" charset="-122"/>
                <a:sym typeface="思源黑体 CN Medium" panose="020B0600000000000000" pitchFamily="34" charset="-122"/>
              </a:rPr>
              <a:t>简约通用工作计划</a:t>
            </a:r>
            <a:r>
              <a:rPr lang="en-US" altLang="zh-CN" sz="2800" dirty="0">
                <a:solidFill>
                  <a:schemeClr val="tx1">
                    <a:lumMod val="85000"/>
                    <a:lumOff val="15000"/>
                  </a:schemeClr>
                </a:solidFill>
                <a:latin typeface="思源黑体 CN Bold" panose="020B0800000000000000" pitchFamily="34" charset="-122"/>
                <a:ea typeface="思源黑体 CN Bold" panose="020B0800000000000000" pitchFamily="34" charset="-122"/>
                <a:sym typeface="思源黑体 CN Medium" panose="020B0600000000000000" pitchFamily="34" charset="-122"/>
              </a:rPr>
              <a:t>PPT</a:t>
            </a:r>
            <a:r>
              <a:rPr lang="zh-CN" altLang="en-US" sz="2800" dirty="0">
                <a:solidFill>
                  <a:schemeClr val="tx1">
                    <a:lumMod val="85000"/>
                    <a:lumOff val="15000"/>
                  </a:schemeClr>
                </a:solidFill>
                <a:latin typeface="思源黑体 CN Bold" panose="020B0800000000000000" pitchFamily="34" charset="-122"/>
                <a:ea typeface="思源黑体 CN Bold" panose="020B0800000000000000" pitchFamily="34" charset="-122"/>
                <a:sym typeface="思源黑体 CN Medium" panose="020B0600000000000000" pitchFamily="34" charset="-122"/>
              </a:rPr>
              <a:t>模板</a:t>
            </a:r>
            <a:endParaRPr lang="zh-CN" altLang="en-US" sz="2800" dirty="0">
              <a:solidFill>
                <a:schemeClr val="tx1">
                  <a:lumMod val="85000"/>
                  <a:lumOff val="15000"/>
                </a:schemeClr>
              </a:solidFill>
              <a:latin typeface="思源黑体 CN Bold" panose="020B0800000000000000" pitchFamily="34" charset="-122"/>
              <a:ea typeface="思源黑体 CN Bold" panose="020B0800000000000000" pitchFamily="34" charset="-122"/>
              <a:sym typeface="思源黑体 CN Medium" panose="020B0600000000000000" pitchFamily="34" charset="-122"/>
            </a:endParaRPr>
          </a:p>
        </p:txBody>
      </p:sp>
      <p:grpSp>
        <p:nvGrpSpPr>
          <p:cNvPr id="7" name="组合 6"/>
          <p:cNvGrpSpPr/>
          <p:nvPr/>
        </p:nvGrpSpPr>
        <p:grpSpPr>
          <a:xfrm>
            <a:off x="1048918" y="5753489"/>
            <a:ext cx="1933540" cy="396000"/>
            <a:chOff x="658813" y="5629835"/>
            <a:chExt cx="1332000" cy="396000"/>
          </a:xfrm>
        </p:grpSpPr>
        <p:sp>
          <p:nvSpPr>
            <p:cNvPr id="8" name="矩形: 圆角 7"/>
            <p:cNvSpPr/>
            <p:nvPr/>
          </p:nvSpPr>
          <p:spPr>
            <a:xfrm>
              <a:off x="658813" y="5629835"/>
              <a:ext cx="1332000" cy="39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tx1">
                    <a:lumMod val="85000"/>
                    <a:lumOff val="1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
          <p:nvSpPr>
            <p:cNvPr id="9" name="文本框 8"/>
            <p:cNvSpPr txBox="1"/>
            <p:nvPr/>
          </p:nvSpPr>
          <p:spPr>
            <a:xfrm>
              <a:off x="658813" y="5658558"/>
              <a:ext cx="1332000" cy="338554"/>
            </a:xfrm>
            <a:prstGeom prst="rect">
              <a:avLst/>
            </a:prstGeom>
            <a:noFill/>
          </p:spPr>
          <p:txBody>
            <a:bodyPr wrap="square" rtlCol="0">
              <a:spAutoFit/>
            </a:bodyPr>
            <a:lstStyle/>
            <a:p>
              <a:pPr algn="ctr"/>
              <a:r>
                <a:rPr lang="en-US" altLang="zh-CN" sz="1600" spc="200" dirty="0">
                  <a:solidFill>
                    <a:schemeClr val="bg1"/>
                  </a:solidFill>
                  <a:latin typeface="思源黑体 CN Heavy" panose="020B0A00000000000000" pitchFamily="34" charset="-122"/>
                  <a:ea typeface="思源黑体 CN Heavy" panose="020B0A00000000000000" pitchFamily="34" charset="-122"/>
                  <a:sym typeface="思源黑体 CN Medium" panose="020B0600000000000000" pitchFamily="34" charset="-122"/>
                </a:rPr>
                <a:t>2021.08.08</a:t>
              </a:r>
              <a:endParaRPr lang="zh-CN" altLang="en-US" sz="1600" spc="200" dirty="0">
                <a:solidFill>
                  <a:schemeClr val="bg1"/>
                </a:solidFill>
                <a:latin typeface="思源黑体 CN Heavy" panose="020B0A00000000000000" pitchFamily="34" charset="-122"/>
                <a:ea typeface="思源黑体 CN Heavy" panose="020B0A00000000000000" pitchFamily="34" charset="-122"/>
                <a:sym typeface="思源黑体 CN Medium" panose="020B0600000000000000" pitchFamily="34" charset="-122"/>
              </a:endParaRPr>
            </a:p>
          </p:txBody>
        </p:sp>
      </p:grpSp>
      <p:sp>
        <p:nvSpPr>
          <p:cNvPr id="10" name="PA_FooterText "/>
          <p:cNvSpPr txBox="1"/>
          <p:nvPr>
            <p:custDataLst>
              <p:tags r:id="rId1"/>
            </p:custDataLst>
          </p:nvPr>
        </p:nvSpPr>
        <p:spPr>
          <a:xfrm>
            <a:off x="1048918" y="5005777"/>
            <a:ext cx="4756793" cy="534698"/>
          </a:xfrm>
          <a:prstGeom prst="rect">
            <a:avLst/>
          </a:prstGeom>
          <a:noFill/>
        </p:spPr>
        <p:txBody>
          <a:bodyPr wrap="square" lIns="0" tIns="0" rIns="0" bIns="0" rtlCol="0">
            <a:spAutoFit/>
          </a:bodyPr>
          <a:lstStyle/>
          <a:p>
            <a:pPr>
              <a:lnSpc>
                <a:spcPct val="150000"/>
              </a:lnSpc>
            </a:pPr>
            <a:r>
              <a:rPr lang="en-US" sz="800" dirty="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rPr>
              <a:t>There are many variations of passages of lorem ipsum available, but the majority have suffered alteration in some form, by injected humour randomized words which don't look even slightly believable. If you are going to use A passage.</a:t>
            </a:r>
            <a:endParaRPr lang="en-US" sz="800" dirty="0">
              <a:solidFill>
                <a:schemeClr val="bg2">
                  <a:lumMod val="25000"/>
                </a:schemeClr>
              </a:solidFill>
              <a:latin typeface="思源黑体 CN Medium" panose="020B0600000000000000" pitchFamily="34" charset="-122"/>
              <a:ea typeface="思源黑体 CN Medium" panose="020B0600000000000000" pitchFamily="34" charset="-122"/>
              <a:sym typeface="思源黑体 CN Medium" panose="020B06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a:off x="5783260" y="3259713"/>
            <a:ext cx="3958529" cy="830997"/>
          </a:xfrm>
          <a:prstGeom prst="rect">
            <a:avLst/>
          </a:prstGeom>
          <a:noFill/>
        </p:spPr>
        <p:txBody>
          <a:bodyPr wrap="square" rtlCol="0">
            <a:spAutoFit/>
            <a:scene3d>
              <a:camera prst="orthographicFront"/>
              <a:lightRig rig="threePt" dir="t"/>
            </a:scene3d>
            <a:sp3d contourW="12700"/>
          </a:bodyPr>
          <a:lstStyle/>
          <a:p>
            <a:pPr lvl="0" algn="dist">
              <a:defRPr/>
            </a:pPr>
            <a:r>
              <a:rPr lang="zh-CN" altLang="en-US" sz="4800" dirty="0">
                <a:solidFill>
                  <a:schemeClr val="tx1">
                    <a:lumMod val="85000"/>
                    <a:lumOff val="15000"/>
                  </a:schemeClr>
                </a:solidFill>
                <a:latin typeface="思源黑体 CN Heavy" panose="020B0A00000000000000" pitchFamily="34" charset="-122"/>
                <a:ea typeface="思源黑体 CN Heavy" panose="020B0A00000000000000" pitchFamily="34" charset="-122"/>
                <a:cs typeface="经典综艺体简" panose="02010609000101010101" pitchFamily="49" charset="-122"/>
                <a:sym typeface="微软雅黑" panose="020B0503020204020204" charset="-122"/>
              </a:rPr>
              <a:t>项目总结概述</a:t>
            </a:r>
            <a:endParaRPr lang="zh-CN" altLang="en-US" sz="4800" dirty="0">
              <a:solidFill>
                <a:schemeClr val="tx1">
                  <a:lumMod val="85000"/>
                  <a:lumOff val="15000"/>
                </a:schemeClr>
              </a:solidFill>
              <a:latin typeface="思源黑体 CN Heavy" panose="020B0A00000000000000" pitchFamily="34" charset="-122"/>
              <a:ea typeface="思源黑体 CN Heavy" panose="020B0A00000000000000" pitchFamily="34" charset="-122"/>
              <a:cs typeface="经典综艺体简" panose="02010609000101010101" pitchFamily="49" charset="-122"/>
              <a:sym typeface="微软雅黑" panose="020B0503020204020204" charset="-122"/>
            </a:endParaRPr>
          </a:p>
        </p:txBody>
      </p:sp>
      <p:sp>
        <p:nvSpPr>
          <p:cNvPr id="40" name="文本框 39"/>
          <p:cNvSpPr txBox="1"/>
          <p:nvPr/>
        </p:nvSpPr>
        <p:spPr>
          <a:xfrm>
            <a:off x="5798501" y="4385790"/>
            <a:ext cx="4780642" cy="1061381"/>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20000"/>
              </a:lnSpc>
              <a:spcBef>
                <a:spcPts val="0"/>
              </a:spcBef>
              <a:spcAft>
                <a:spcPts val="0"/>
              </a:spcAft>
              <a:buClrTx/>
              <a:buSzTx/>
              <a:buFontTx/>
              <a:buNone/>
              <a:defRPr/>
            </a:pPr>
            <a:r>
              <a:rPr kumimoji="0" lang="en-US" altLang="zh-CN" b="0" i="0" u="none" strike="noStrike" kern="1200" cap="none" spc="0" normalizeH="0" baseline="0" noProof="0" dirty="0">
                <a:ln>
                  <a:noFill/>
                </a:ln>
                <a:solidFill>
                  <a:schemeClr val="tx1">
                    <a:lumMod val="75000"/>
                    <a:lumOff val="25000"/>
                  </a:schemeClr>
                </a:solidFill>
                <a:effectLst/>
                <a:uLnTx/>
                <a:uFillTx/>
                <a:latin typeface="思源黑体 CN Medium" panose="020B0600000000000000" pitchFamily="34" charset="-122"/>
                <a:ea typeface="字魂5号-无外润黑体"/>
                <a:sym typeface="微软雅黑" panose="020B0503020204020204" charset="-122"/>
              </a:rPr>
              <a:t>The user can demonstrate on a projector or computer or print the it into a film to be used in a wider field</a:t>
            </a:r>
            <a:endParaRPr kumimoji="0" lang="en-US" altLang="zh-CN" b="0" i="0" u="none" strike="noStrike" kern="1200" cap="none" spc="0" normalizeH="0" baseline="0" noProof="0" dirty="0">
              <a:ln>
                <a:noFill/>
              </a:ln>
              <a:solidFill>
                <a:schemeClr val="tx1">
                  <a:lumMod val="75000"/>
                  <a:lumOff val="25000"/>
                </a:schemeClr>
              </a:solidFill>
              <a:effectLst/>
              <a:uLnTx/>
              <a:uFillTx/>
              <a:latin typeface="思源黑体 CN Medium" panose="020B0600000000000000" pitchFamily="34" charset="-122"/>
              <a:ea typeface="字魂5号-无外润黑体"/>
              <a:sym typeface="微软雅黑" panose="020B0503020204020204" charset="-122"/>
            </a:endParaRPr>
          </a:p>
        </p:txBody>
      </p:sp>
      <p:cxnSp>
        <p:nvCxnSpPr>
          <p:cNvPr id="41" name="直接连接符 40"/>
          <p:cNvCxnSpPr/>
          <p:nvPr/>
        </p:nvCxnSpPr>
        <p:spPr>
          <a:xfrm>
            <a:off x="5852448" y="4201143"/>
            <a:ext cx="158989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文本框 41"/>
          <p:cNvSpPr txBox="1"/>
          <p:nvPr/>
        </p:nvSpPr>
        <p:spPr>
          <a:xfrm>
            <a:off x="5775641" y="2151717"/>
            <a:ext cx="3579954" cy="1015663"/>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6000" i="1" spc="300" noProof="0" dirty="0">
                <a:solidFill>
                  <a:schemeClr val="accent1"/>
                </a:solidFill>
                <a:latin typeface="思源黑体 CN Heavy" panose="020B0A00000000000000" pitchFamily="34" charset="-122"/>
                <a:ea typeface="思源黑体 CN Heavy" panose="020B0A00000000000000" pitchFamily="34" charset="-122"/>
                <a:cs typeface="经典综艺体简" panose="02010609000101010101" pitchFamily="49" charset="-122"/>
                <a:sym typeface="微软雅黑" panose="020B0503020204020204" charset="-122"/>
              </a:rPr>
              <a:t>PART 01</a:t>
            </a:r>
            <a:endParaRPr kumimoji="0" lang="zh-CN" altLang="en-US" sz="6000" i="1" u="none" strike="noStrike" kern="1200" cap="none" spc="300" normalizeH="0" baseline="0" noProof="0" dirty="0">
              <a:ln>
                <a:noFill/>
              </a:ln>
              <a:solidFill>
                <a:schemeClr val="accent1"/>
              </a:solidFill>
              <a:effectLst/>
              <a:uLnTx/>
              <a:uFillTx/>
              <a:latin typeface="思源黑体 CN Heavy" panose="020B0A00000000000000" pitchFamily="34" charset="-122"/>
              <a:ea typeface="思源黑体 CN Heavy" panose="020B0A00000000000000" pitchFamily="34" charset="-122"/>
              <a:cs typeface="经典综艺体简" panose="02010609000101010101" pitchFamily="49" charset="-122"/>
              <a:sym typeface="微软雅黑" panose="020B0503020204020204" charset="-122"/>
            </a:endParaRPr>
          </a:p>
        </p:txBody>
      </p:sp>
      <p:sp>
        <p:nvSpPr>
          <p:cNvPr id="43" name="文本框 42"/>
          <p:cNvSpPr txBox="1"/>
          <p:nvPr/>
        </p:nvSpPr>
        <p:spPr>
          <a:xfrm>
            <a:off x="5852448" y="1791426"/>
            <a:ext cx="3579954" cy="1015663"/>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6000" i="1" spc="300" noProof="0" dirty="0">
                <a:ln>
                  <a:gradFill>
                    <a:gsLst>
                      <a:gs pos="45000">
                        <a:schemeClr val="tx2"/>
                      </a:gs>
                      <a:gs pos="56000">
                        <a:schemeClr val="tx2">
                          <a:alpha val="0"/>
                        </a:schemeClr>
                      </a:gs>
                    </a:gsLst>
                    <a:lin ang="5400000" scaled="1"/>
                  </a:gradFill>
                </a:ln>
                <a:noFill/>
                <a:latin typeface="思源黑体 CN Heavy" panose="020B0A00000000000000" pitchFamily="34" charset="-122"/>
                <a:ea typeface="思源黑体 CN Heavy" panose="020B0A00000000000000" pitchFamily="34" charset="-122"/>
                <a:cs typeface="经典综艺体简" panose="02010609000101010101" pitchFamily="49" charset="-122"/>
                <a:sym typeface="微软雅黑" panose="020B0503020204020204" charset="-122"/>
              </a:rPr>
              <a:t>PART 01</a:t>
            </a:r>
            <a:endParaRPr kumimoji="0" lang="zh-CN" altLang="en-US" sz="6000" i="1" u="none" strike="noStrike" kern="1200" cap="none" spc="300" normalizeH="0" baseline="0" noProof="0" dirty="0">
              <a:ln>
                <a:gradFill>
                  <a:gsLst>
                    <a:gs pos="45000">
                      <a:schemeClr val="tx2"/>
                    </a:gs>
                    <a:gs pos="56000">
                      <a:schemeClr val="tx2">
                        <a:alpha val="0"/>
                      </a:schemeClr>
                    </a:gs>
                  </a:gsLst>
                  <a:lin ang="5400000" scaled="1"/>
                </a:gradFill>
              </a:ln>
              <a:noFill/>
              <a:effectLst/>
              <a:uLnTx/>
              <a:uFillTx/>
              <a:latin typeface="思源黑体 CN Heavy" panose="020B0A00000000000000" pitchFamily="34" charset="-122"/>
              <a:ea typeface="思源黑体 CN Heavy" panose="020B0A00000000000000" pitchFamily="34" charset="-122"/>
              <a:cs typeface="经典综艺体简" panose="02010609000101010101" pitchFamily="49" charset="-122"/>
              <a:sym typeface="微软雅黑" panose="020B0503020204020204" charset="-122"/>
            </a:endParaRPr>
          </a:p>
        </p:txBody>
      </p:sp>
      <p:grpSp>
        <p:nvGrpSpPr>
          <p:cNvPr id="2" name="组合 1"/>
          <p:cNvGrpSpPr/>
          <p:nvPr/>
        </p:nvGrpSpPr>
        <p:grpSpPr>
          <a:xfrm rot="20420306">
            <a:off x="-3843215" y="1004550"/>
            <a:ext cx="9211678" cy="12894477"/>
            <a:chOff x="-8714711" y="-7486357"/>
            <a:chExt cx="14383090" cy="20133405"/>
          </a:xfrm>
        </p:grpSpPr>
        <p:sp>
          <p:nvSpPr>
            <p:cNvPr id="50" name="椭圆 49"/>
            <p:cNvSpPr/>
            <p:nvPr/>
          </p:nvSpPr>
          <p:spPr>
            <a:xfrm>
              <a:off x="-5878616" y="-3536402"/>
              <a:ext cx="10548773" cy="10548772"/>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45" name="椭圆 44"/>
            <p:cNvSpPr/>
            <p:nvPr/>
          </p:nvSpPr>
          <p:spPr>
            <a:xfrm>
              <a:off x="-4880394" y="2098276"/>
              <a:ext cx="10548773" cy="10548772"/>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51" name="椭圆 50"/>
            <p:cNvSpPr/>
            <p:nvPr/>
          </p:nvSpPr>
          <p:spPr>
            <a:xfrm>
              <a:off x="-7152680" y="1737983"/>
              <a:ext cx="10548773" cy="10548772"/>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52" name="椭圆 51"/>
            <p:cNvSpPr/>
            <p:nvPr/>
          </p:nvSpPr>
          <p:spPr>
            <a:xfrm>
              <a:off x="-6154458" y="-5919681"/>
              <a:ext cx="10548773" cy="10548774"/>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53" name="椭圆 52"/>
            <p:cNvSpPr/>
            <p:nvPr/>
          </p:nvSpPr>
          <p:spPr>
            <a:xfrm>
              <a:off x="-7500222" y="-5559390"/>
              <a:ext cx="10548773" cy="10548774"/>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54" name="椭圆 53"/>
            <p:cNvSpPr/>
            <p:nvPr/>
          </p:nvSpPr>
          <p:spPr>
            <a:xfrm>
              <a:off x="-6975766" y="-7486357"/>
              <a:ext cx="10548773" cy="10548774"/>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55" name="椭圆 54"/>
            <p:cNvSpPr/>
            <p:nvPr/>
          </p:nvSpPr>
          <p:spPr>
            <a:xfrm>
              <a:off x="-8714711" y="-6703020"/>
              <a:ext cx="10548773" cy="10548774"/>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grpSp>
      <p:grpSp>
        <p:nvGrpSpPr>
          <p:cNvPr id="76" name="组合 75"/>
          <p:cNvGrpSpPr/>
          <p:nvPr/>
        </p:nvGrpSpPr>
        <p:grpSpPr>
          <a:xfrm>
            <a:off x="9432402" y="-3331242"/>
            <a:ext cx="5509195" cy="5162551"/>
            <a:chOff x="9432402" y="-3331242"/>
            <a:chExt cx="5509195" cy="5162551"/>
          </a:xfrm>
        </p:grpSpPr>
        <p:sp>
          <p:nvSpPr>
            <p:cNvPr id="56" name="椭圆 55"/>
            <p:cNvSpPr/>
            <p:nvPr/>
          </p:nvSpPr>
          <p:spPr>
            <a:xfrm>
              <a:off x="9679725" y="-3331242"/>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57" name="椭圆 56"/>
            <p:cNvSpPr/>
            <p:nvPr/>
          </p:nvSpPr>
          <p:spPr>
            <a:xfrm>
              <a:off x="10538140" y="-3268830"/>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58" name="椭圆 57"/>
            <p:cNvSpPr/>
            <p:nvPr/>
          </p:nvSpPr>
          <p:spPr>
            <a:xfrm>
              <a:off x="9432402" y="-2950945"/>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59" name="椭圆 58"/>
            <p:cNvSpPr/>
            <p:nvPr/>
          </p:nvSpPr>
          <p:spPr>
            <a:xfrm>
              <a:off x="10196064" y="-2808701"/>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60" name="椭圆 59"/>
            <p:cNvSpPr/>
            <p:nvPr/>
          </p:nvSpPr>
          <p:spPr>
            <a:xfrm>
              <a:off x="10021801" y="-2572148"/>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fill="hold"/>
                                        <p:tgtEl>
                                          <p:spTgt spid="39"/>
                                        </p:tgtEl>
                                        <p:attrNameLst>
                                          <p:attrName>ppt_x</p:attrName>
                                        </p:attrNameLst>
                                      </p:cBhvr>
                                      <p:tavLst>
                                        <p:tav tm="0">
                                          <p:val>
                                            <p:strVal val="0-#ppt_w/2"/>
                                          </p:val>
                                        </p:tav>
                                        <p:tav tm="100000">
                                          <p:val>
                                            <p:strVal val="#ppt_x"/>
                                          </p:val>
                                        </p:tav>
                                      </p:tavLst>
                                    </p:anim>
                                    <p:anim calcmode="lin" valueType="num">
                                      <p:cBhvr additive="base">
                                        <p:cTn id="14" dur="500" fill="hold"/>
                                        <p:tgtEl>
                                          <p:spTgt spid="39"/>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left)">
                                      <p:cBhvr>
                                        <p:cTn id="18" dur="500"/>
                                        <p:tgtEl>
                                          <p:spTgt spid="41"/>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2"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p:cNvSpPr/>
          <p:nvPr/>
        </p:nvSpPr>
        <p:spPr>
          <a:xfrm>
            <a:off x="1801611" y="2397899"/>
            <a:ext cx="3212704" cy="3759201"/>
          </a:xfrm>
          <a:prstGeom prst="rect">
            <a:avLst/>
          </a:prstGeom>
          <a:solidFill>
            <a:schemeClr val="accent1"/>
          </a:solidFill>
          <a:ln w="88900">
            <a:noFill/>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8" name="Shape"/>
          <p:cNvSpPr/>
          <p:nvPr/>
        </p:nvSpPr>
        <p:spPr>
          <a:xfrm>
            <a:off x="5801471" y="1803826"/>
            <a:ext cx="748948" cy="592262"/>
          </a:xfrm>
          <a:custGeom>
            <a:avLst/>
            <a:gdLst/>
            <a:ahLst/>
            <a:cxnLst>
              <a:cxn ang="0">
                <a:pos x="wd2" y="hd2"/>
              </a:cxn>
              <a:cxn ang="5400000">
                <a:pos x="wd2" y="hd2"/>
              </a:cxn>
              <a:cxn ang="10800000">
                <a:pos x="wd2" y="hd2"/>
              </a:cxn>
              <a:cxn ang="16200000">
                <a:pos x="wd2" y="hd2"/>
              </a:cxn>
            </a:cxnLst>
            <a:rect l="0" t="0" r="r" b="b"/>
            <a:pathLst>
              <a:path w="21142" h="21086" extrusionOk="0">
                <a:moveTo>
                  <a:pt x="18202" y="0"/>
                </a:moveTo>
                <a:cubicBezTo>
                  <a:pt x="17775" y="24"/>
                  <a:pt x="17354" y="102"/>
                  <a:pt x="16946" y="228"/>
                </a:cubicBezTo>
                <a:cubicBezTo>
                  <a:pt x="16562" y="348"/>
                  <a:pt x="16191" y="511"/>
                  <a:pt x="15833" y="705"/>
                </a:cubicBezTo>
                <a:cubicBezTo>
                  <a:pt x="15106" y="1099"/>
                  <a:pt x="14433" y="1621"/>
                  <a:pt x="13847" y="2262"/>
                </a:cubicBezTo>
                <a:cubicBezTo>
                  <a:pt x="13221" y="2947"/>
                  <a:pt x="12714" y="3744"/>
                  <a:pt x="12351" y="4619"/>
                </a:cubicBezTo>
                <a:cubicBezTo>
                  <a:pt x="12172" y="5050"/>
                  <a:pt x="12029" y="5500"/>
                  <a:pt x="11928" y="5963"/>
                </a:cubicBezTo>
                <a:cubicBezTo>
                  <a:pt x="11826" y="6433"/>
                  <a:pt x="11768" y="6917"/>
                  <a:pt x="11756" y="7407"/>
                </a:cubicBezTo>
                <a:lnTo>
                  <a:pt x="11756" y="15895"/>
                </a:lnTo>
                <a:lnTo>
                  <a:pt x="11759" y="15890"/>
                </a:lnTo>
                <a:cubicBezTo>
                  <a:pt x="11775" y="17212"/>
                  <a:pt x="12232" y="18529"/>
                  <a:pt x="13132" y="19538"/>
                </a:cubicBezTo>
                <a:cubicBezTo>
                  <a:pt x="14964" y="21592"/>
                  <a:pt x="17935" y="21592"/>
                  <a:pt x="19768" y="19538"/>
                </a:cubicBezTo>
                <a:cubicBezTo>
                  <a:pt x="21600" y="17484"/>
                  <a:pt x="21600" y="14154"/>
                  <a:pt x="19768" y="12100"/>
                </a:cubicBezTo>
                <a:cubicBezTo>
                  <a:pt x="18223" y="10368"/>
                  <a:pt x="15868" y="10096"/>
                  <a:pt x="14069" y="11285"/>
                </a:cubicBezTo>
                <a:lnTo>
                  <a:pt x="14069" y="7951"/>
                </a:lnTo>
                <a:cubicBezTo>
                  <a:pt x="14067" y="6629"/>
                  <a:pt x="14498" y="5352"/>
                  <a:pt x="15280" y="4363"/>
                </a:cubicBezTo>
                <a:cubicBezTo>
                  <a:pt x="15675" y="3863"/>
                  <a:pt x="16145" y="3454"/>
                  <a:pt x="16667" y="3156"/>
                </a:cubicBezTo>
                <a:cubicBezTo>
                  <a:pt x="16927" y="3007"/>
                  <a:pt x="17199" y="2886"/>
                  <a:pt x="17481" y="2797"/>
                </a:cubicBezTo>
                <a:cubicBezTo>
                  <a:pt x="17760" y="2709"/>
                  <a:pt x="18048" y="2653"/>
                  <a:pt x="18340" y="2630"/>
                </a:cubicBezTo>
                <a:lnTo>
                  <a:pt x="19949" y="2630"/>
                </a:lnTo>
                <a:lnTo>
                  <a:pt x="19949" y="0"/>
                </a:lnTo>
                <a:lnTo>
                  <a:pt x="18202" y="0"/>
                </a:lnTo>
                <a:close/>
                <a:moveTo>
                  <a:pt x="6446" y="8"/>
                </a:moveTo>
                <a:cubicBezTo>
                  <a:pt x="6019" y="32"/>
                  <a:pt x="5598" y="109"/>
                  <a:pt x="5190" y="236"/>
                </a:cubicBezTo>
                <a:cubicBezTo>
                  <a:pt x="4806" y="355"/>
                  <a:pt x="4435" y="518"/>
                  <a:pt x="4077" y="712"/>
                </a:cubicBezTo>
                <a:cubicBezTo>
                  <a:pt x="3350" y="1106"/>
                  <a:pt x="2677" y="1629"/>
                  <a:pt x="2091" y="2270"/>
                </a:cubicBezTo>
                <a:cubicBezTo>
                  <a:pt x="1465" y="2954"/>
                  <a:pt x="957" y="3751"/>
                  <a:pt x="595" y="4626"/>
                </a:cubicBezTo>
                <a:cubicBezTo>
                  <a:pt x="416" y="5058"/>
                  <a:pt x="273" y="5507"/>
                  <a:pt x="172" y="5971"/>
                </a:cubicBezTo>
                <a:cubicBezTo>
                  <a:pt x="70" y="6441"/>
                  <a:pt x="12" y="6925"/>
                  <a:pt x="0" y="7415"/>
                </a:cubicBezTo>
                <a:lnTo>
                  <a:pt x="0" y="15903"/>
                </a:lnTo>
                <a:lnTo>
                  <a:pt x="3" y="15898"/>
                </a:lnTo>
                <a:cubicBezTo>
                  <a:pt x="19" y="17220"/>
                  <a:pt x="476" y="18537"/>
                  <a:pt x="1376" y="19546"/>
                </a:cubicBezTo>
                <a:cubicBezTo>
                  <a:pt x="3208" y="21600"/>
                  <a:pt x="6179" y="21600"/>
                  <a:pt x="8012" y="19546"/>
                </a:cubicBezTo>
                <a:cubicBezTo>
                  <a:pt x="9844" y="17492"/>
                  <a:pt x="9844" y="14162"/>
                  <a:pt x="8012" y="12108"/>
                </a:cubicBezTo>
                <a:cubicBezTo>
                  <a:pt x="6467" y="10376"/>
                  <a:pt x="4112" y="10104"/>
                  <a:pt x="2313" y="11293"/>
                </a:cubicBezTo>
                <a:lnTo>
                  <a:pt x="2313" y="7959"/>
                </a:lnTo>
                <a:cubicBezTo>
                  <a:pt x="2311" y="6637"/>
                  <a:pt x="2742" y="5360"/>
                  <a:pt x="3524" y="4370"/>
                </a:cubicBezTo>
                <a:cubicBezTo>
                  <a:pt x="3919" y="3871"/>
                  <a:pt x="4389" y="3462"/>
                  <a:pt x="4910" y="3163"/>
                </a:cubicBezTo>
                <a:cubicBezTo>
                  <a:pt x="5171" y="3014"/>
                  <a:pt x="5443" y="2893"/>
                  <a:pt x="5725" y="2804"/>
                </a:cubicBezTo>
                <a:cubicBezTo>
                  <a:pt x="6004" y="2717"/>
                  <a:pt x="6292" y="2660"/>
                  <a:pt x="6584" y="2638"/>
                </a:cubicBezTo>
                <a:lnTo>
                  <a:pt x="8193" y="2638"/>
                </a:lnTo>
                <a:lnTo>
                  <a:pt x="8193" y="8"/>
                </a:lnTo>
                <a:lnTo>
                  <a:pt x="6446" y="8"/>
                </a:lnTo>
                <a:close/>
              </a:path>
            </a:pathLst>
          </a:custGeom>
          <a:solidFill>
            <a:schemeClr val="accent1"/>
          </a:solidFill>
          <a:ln w="12700">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9" name="Lorem Ipsum is simply dummy text of the printing and typesetting industry. Lorem Ipsum has been the industry's unknown printer took a galley of type and scrambled it to make a type specimen book. It has survived not only five centuries, but also the leap into electronic typesetting, remaining essentially unchanged. It was popularised in the Lorem has survived not only five centuries, but also the leap into electronic typesetting. Lorem Ipsum is simply dummy text of the printing and typesetting industry. Lorem Ipsum"/>
          <p:cNvSpPr txBox="1"/>
          <p:nvPr/>
        </p:nvSpPr>
        <p:spPr>
          <a:xfrm>
            <a:off x="6339291" y="3288204"/>
            <a:ext cx="4502315" cy="2163094"/>
          </a:xfrm>
          <a:prstGeom prst="rect">
            <a:avLst/>
          </a:prstGeom>
          <a:ln w="3175">
            <a:miter lim="400000"/>
          </a:ln>
        </p:spPr>
        <p:txBody>
          <a:bodyPr lIns="19050" tIns="19050" rIns="19050" bIns="19050">
            <a:normAutofit/>
          </a:bodyPr>
          <a:lstStyle/>
          <a:p>
            <a:pPr marL="0" marR="0" lvl="0" indent="0" algn="just" defTabSz="412750" rtl="0" eaLnBrk="1" fontAlgn="auto" latinLnBrk="0" hangingPunct="0">
              <a:lnSpc>
                <a:spcPct val="150000"/>
              </a:lnSpc>
              <a:spcBef>
                <a:spcPts val="0"/>
              </a:spcBef>
              <a:spcAft>
                <a:spcPts val="0"/>
              </a:spcAft>
              <a:buClrTx/>
              <a:buSzTx/>
              <a:buFontTx/>
              <a:buNone/>
              <a:defRPr/>
            </a:pPr>
            <a:r>
              <a:rPr kumimoji="0" sz="1200" b="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Lorem Ipsum is simply dummy text of the printing and typesetting industry. Lorem Ipsum has been the industry's unknown printer took a galley of type and scrambled it to make a type specimen book. It has survived not only five centuries, but also the leap into electronic typesetting, remaining essentially unchanged</a:t>
            </a:r>
            <a:endParaRPr kumimoji="0" sz="1200" b="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pic>
        <p:nvPicPr>
          <p:cNvPr id="12" name="图片 11" descr="C:\Users\Administrator\Desktop\微信截图_20210730142030.png微信截图_20210730142030"/>
          <p:cNvPicPr>
            <a:picLocks noChangeAspect="1"/>
          </p:cNvPicPr>
          <p:nvPr/>
        </p:nvPicPr>
        <p:blipFill>
          <a:blip r:embed="rId1"/>
          <a:srcRect/>
          <a:stretch>
            <a:fillRect/>
          </a:stretch>
        </p:blipFill>
        <p:spPr>
          <a:xfrm>
            <a:off x="1328751" y="1574165"/>
            <a:ext cx="3111080" cy="3994150"/>
          </a:xfrm>
          <a:prstGeom prst="rect">
            <a:avLst/>
          </a:prstGeom>
        </p:spPr>
      </p:pic>
      <p:sp>
        <p:nvSpPr>
          <p:cNvPr id="13" name="文本框 12"/>
          <p:cNvSpPr txBox="1"/>
          <p:nvPr/>
        </p:nvSpPr>
        <p:spPr>
          <a:xfrm>
            <a:off x="6175945" y="2637507"/>
            <a:ext cx="3826490" cy="646331"/>
          </a:xfrm>
          <a:prstGeom prst="rect">
            <a:avLst/>
          </a:prstGeom>
          <a:noFill/>
        </p:spPr>
        <p:txBody>
          <a:bodyPr wrap="square" rtlCol="0">
            <a:spAutoFit/>
          </a:bodyPr>
          <a:lstStyle/>
          <a:p>
            <a:r>
              <a:rPr lang="zh-CN" altLang="en-US" sz="3600" dirty="0">
                <a:solidFill>
                  <a:srgbClr val="000000"/>
                </a:solidFill>
                <a:latin typeface="思源黑体 CN Medium" panose="020B0600000000000000" pitchFamily="34" charset="-122"/>
                <a:ea typeface="思源黑体 CN Medium" panose="020B0600000000000000" pitchFamily="34" charset="-122"/>
                <a:sym typeface="思源宋体 CN Medium" panose="02020500000000000000" pitchFamily="18" charset="-122"/>
              </a:rPr>
              <a:t>添加标题文本</a:t>
            </a:r>
            <a:endParaRPr lang="zh-CN" altLang="en-US" sz="3600" dirty="0">
              <a:solidFill>
                <a:srgbClr val="000000"/>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4" name="Shape"/>
          <p:cNvSpPr/>
          <p:nvPr/>
        </p:nvSpPr>
        <p:spPr>
          <a:xfrm rot="10800000">
            <a:off x="10539587" y="5071938"/>
            <a:ext cx="748948" cy="592262"/>
          </a:xfrm>
          <a:custGeom>
            <a:avLst/>
            <a:gdLst/>
            <a:ahLst/>
            <a:cxnLst>
              <a:cxn ang="0">
                <a:pos x="wd2" y="hd2"/>
              </a:cxn>
              <a:cxn ang="5400000">
                <a:pos x="wd2" y="hd2"/>
              </a:cxn>
              <a:cxn ang="10800000">
                <a:pos x="wd2" y="hd2"/>
              </a:cxn>
              <a:cxn ang="16200000">
                <a:pos x="wd2" y="hd2"/>
              </a:cxn>
            </a:cxnLst>
            <a:rect l="0" t="0" r="r" b="b"/>
            <a:pathLst>
              <a:path w="21142" h="21086" extrusionOk="0">
                <a:moveTo>
                  <a:pt x="18202" y="0"/>
                </a:moveTo>
                <a:cubicBezTo>
                  <a:pt x="17775" y="24"/>
                  <a:pt x="17354" y="102"/>
                  <a:pt x="16946" y="228"/>
                </a:cubicBezTo>
                <a:cubicBezTo>
                  <a:pt x="16562" y="348"/>
                  <a:pt x="16191" y="511"/>
                  <a:pt x="15833" y="705"/>
                </a:cubicBezTo>
                <a:cubicBezTo>
                  <a:pt x="15106" y="1099"/>
                  <a:pt x="14433" y="1621"/>
                  <a:pt x="13847" y="2262"/>
                </a:cubicBezTo>
                <a:cubicBezTo>
                  <a:pt x="13221" y="2947"/>
                  <a:pt x="12714" y="3744"/>
                  <a:pt x="12351" y="4619"/>
                </a:cubicBezTo>
                <a:cubicBezTo>
                  <a:pt x="12172" y="5050"/>
                  <a:pt x="12029" y="5500"/>
                  <a:pt x="11928" y="5963"/>
                </a:cubicBezTo>
                <a:cubicBezTo>
                  <a:pt x="11826" y="6433"/>
                  <a:pt x="11768" y="6917"/>
                  <a:pt x="11756" y="7407"/>
                </a:cubicBezTo>
                <a:lnTo>
                  <a:pt x="11756" y="15895"/>
                </a:lnTo>
                <a:lnTo>
                  <a:pt x="11759" y="15890"/>
                </a:lnTo>
                <a:cubicBezTo>
                  <a:pt x="11775" y="17212"/>
                  <a:pt x="12232" y="18529"/>
                  <a:pt x="13132" y="19538"/>
                </a:cubicBezTo>
                <a:cubicBezTo>
                  <a:pt x="14964" y="21592"/>
                  <a:pt x="17935" y="21592"/>
                  <a:pt x="19768" y="19538"/>
                </a:cubicBezTo>
                <a:cubicBezTo>
                  <a:pt x="21600" y="17484"/>
                  <a:pt x="21600" y="14154"/>
                  <a:pt x="19768" y="12100"/>
                </a:cubicBezTo>
                <a:cubicBezTo>
                  <a:pt x="18223" y="10368"/>
                  <a:pt x="15868" y="10096"/>
                  <a:pt x="14069" y="11285"/>
                </a:cubicBezTo>
                <a:lnTo>
                  <a:pt x="14069" y="7951"/>
                </a:lnTo>
                <a:cubicBezTo>
                  <a:pt x="14067" y="6629"/>
                  <a:pt x="14498" y="5352"/>
                  <a:pt x="15280" y="4363"/>
                </a:cubicBezTo>
                <a:cubicBezTo>
                  <a:pt x="15675" y="3863"/>
                  <a:pt x="16145" y="3454"/>
                  <a:pt x="16667" y="3156"/>
                </a:cubicBezTo>
                <a:cubicBezTo>
                  <a:pt x="16927" y="3007"/>
                  <a:pt x="17199" y="2886"/>
                  <a:pt x="17481" y="2797"/>
                </a:cubicBezTo>
                <a:cubicBezTo>
                  <a:pt x="17760" y="2709"/>
                  <a:pt x="18048" y="2653"/>
                  <a:pt x="18340" y="2630"/>
                </a:cubicBezTo>
                <a:lnTo>
                  <a:pt x="19949" y="2630"/>
                </a:lnTo>
                <a:lnTo>
                  <a:pt x="19949" y="0"/>
                </a:lnTo>
                <a:lnTo>
                  <a:pt x="18202" y="0"/>
                </a:lnTo>
                <a:close/>
                <a:moveTo>
                  <a:pt x="6446" y="8"/>
                </a:moveTo>
                <a:cubicBezTo>
                  <a:pt x="6019" y="32"/>
                  <a:pt x="5598" y="109"/>
                  <a:pt x="5190" y="236"/>
                </a:cubicBezTo>
                <a:cubicBezTo>
                  <a:pt x="4806" y="355"/>
                  <a:pt x="4435" y="518"/>
                  <a:pt x="4077" y="712"/>
                </a:cubicBezTo>
                <a:cubicBezTo>
                  <a:pt x="3350" y="1106"/>
                  <a:pt x="2677" y="1629"/>
                  <a:pt x="2091" y="2270"/>
                </a:cubicBezTo>
                <a:cubicBezTo>
                  <a:pt x="1465" y="2954"/>
                  <a:pt x="957" y="3751"/>
                  <a:pt x="595" y="4626"/>
                </a:cubicBezTo>
                <a:cubicBezTo>
                  <a:pt x="416" y="5058"/>
                  <a:pt x="273" y="5507"/>
                  <a:pt x="172" y="5971"/>
                </a:cubicBezTo>
                <a:cubicBezTo>
                  <a:pt x="70" y="6441"/>
                  <a:pt x="12" y="6925"/>
                  <a:pt x="0" y="7415"/>
                </a:cubicBezTo>
                <a:lnTo>
                  <a:pt x="0" y="15903"/>
                </a:lnTo>
                <a:lnTo>
                  <a:pt x="3" y="15898"/>
                </a:lnTo>
                <a:cubicBezTo>
                  <a:pt x="19" y="17220"/>
                  <a:pt x="476" y="18537"/>
                  <a:pt x="1376" y="19546"/>
                </a:cubicBezTo>
                <a:cubicBezTo>
                  <a:pt x="3208" y="21600"/>
                  <a:pt x="6179" y="21600"/>
                  <a:pt x="8012" y="19546"/>
                </a:cubicBezTo>
                <a:cubicBezTo>
                  <a:pt x="9844" y="17492"/>
                  <a:pt x="9844" y="14162"/>
                  <a:pt x="8012" y="12108"/>
                </a:cubicBezTo>
                <a:cubicBezTo>
                  <a:pt x="6467" y="10376"/>
                  <a:pt x="4112" y="10104"/>
                  <a:pt x="2313" y="11293"/>
                </a:cubicBezTo>
                <a:lnTo>
                  <a:pt x="2313" y="7959"/>
                </a:lnTo>
                <a:cubicBezTo>
                  <a:pt x="2311" y="6637"/>
                  <a:pt x="2742" y="5360"/>
                  <a:pt x="3524" y="4370"/>
                </a:cubicBezTo>
                <a:cubicBezTo>
                  <a:pt x="3919" y="3871"/>
                  <a:pt x="4389" y="3462"/>
                  <a:pt x="4910" y="3163"/>
                </a:cubicBezTo>
                <a:cubicBezTo>
                  <a:pt x="5171" y="3014"/>
                  <a:pt x="5443" y="2893"/>
                  <a:pt x="5725" y="2804"/>
                </a:cubicBezTo>
                <a:cubicBezTo>
                  <a:pt x="6004" y="2717"/>
                  <a:pt x="6292" y="2660"/>
                  <a:pt x="6584" y="2638"/>
                </a:cubicBezTo>
                <a:lnTo>
                  <a:pt x="8193" y="2638"/>
                </a:lnTo>
                <a:lnTo>
                  <a:pt x="8193" y="8"/>
                </a:lnTo>
                <a:lnTo>
                  <a:pt x="6446" y="8"/>
                </a:lnTo>
                <a:close/>
              </a:path>
            </a:pathLst>
          </a:custGeom>
          <a:solidFill>
            <a:schemeClr val="accent1"/>
          </a:solidFill>
          <a:ln w="12700">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grpSp>
        <p:nvGrpSpPr>
          <p:cNvPr id="20" name="Group 1_1"/>
          <p:cNvGrpSpPr/>
          <p:nvPr/>
        </p:nvGrpSpPr>
        <p:grpSpPr>
          <a:xfrm>
            <a:off x="-3388115" y="-3953034"/>
            <a:ext cx="6815335" cy="5162551"/>
            <a:chOff x="-3388115" y="-3953034"/>
            <a:chExt cx="6815335" cy="5162551"/>
          </a:xfrm>
        </p:grpSpPr>
        <p:grpSp>
          <p:nvGrpSpPr>
            <p:cNvPr id="21" name="组合 20"/>
            <p:cNvGrpSpPr/>
            <p:nvPr/>
          </p:nvGrpSpPr>
          <p:grpSpPr>
            <a:xfrm>
              <a:off x="-3388115" y="-3953034"/>
              <a:ext cx="5509195" cy="5162551"/>
              <a:chOff x="9432402" y="-3331242"/>
              <a:chExt cx="5509195" cy="5162551"/>
            </a:xfrm>
          </p:grpSpPr>
          <p:sp>
            <p:nvSpPr>
              <p:cNvPr id="24" name="椭圆 23"/>
              <p:cNvSpPr/>
              <p:nvPr/>
            </p:nvSpPr>
            <p:spPr>
              <a:xfrm>
                <a:off x="9679725" y="-3331242"/>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25" name="椭圆 24"/>
              <p:cNvSpPr/>
              <p:nvPr/>
            </p:nvSpPr>
            <p:spPr>
              <a:xfrm>
                <a:off x="10538140" y="-3268830"/>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26" name="椭圆 25"/>
              <p:cNvSpPr/>
              <p:nvPr/>
            </p:nvSpPr>
            <p:spPr>
              <a:xfrm>
                <a:off x="9432402" y="-2950945"/>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27" name="椭圆 26"/>
              <p:cNvSpPr/>
              <p:nvPr/>
            </p:nvSpPr>
            <p:spPr>
              <a:xfrm>
                <a:off x="10196064" y="-2808701"/>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28" name="椭圆 27"/>
              <p:cNvSpPr/>
              <p:nvPr/>
            </p:nvSpPr>
            <p:spPr>
              <a:xfrm>
                <a:off x="10021801" y="-2572148"/>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grpSp>
        <p:sp>
          <p:nvSpPr>
            <p:cNvPr id="22" name="文本框 4"/>
            <p:cNvSpPr txBox="1"/>
            <p:nvPr/>
          </p:nvSpPr>
          <p:spPr>
            <a:xfrm>
              <a:off x="885373" y="351333"/>
              <a:ext cx="2541847" cy="646331"/>
            </a:xfrm>
            <a:prstGeom prst="rect">
              <a:avLst/>
            </a:prstGeom>
            <a:noFill/>
          </p:spPr>
          <p:txBody>
            <a:bodyPr wrap="square" rtlCol="0">
              <a:spAutoFit/>
            </a:bodyPr>
            <a:lstStyle/>
            <a:p>
              <a:pPr lvl="0" algn="ctr">
                <a:defRPr/>
              </a:pPr>
              <a:r>
                <a:rPr lang="zh-CN" altLang="en-US" sz="3600" i="1" dirty="0">
                  <a:solidFill>
                    <a:srgbClr val="C00000"/>
                  </a:solid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rPr>
                <a:t>输入标题</a:t>
              </a:r>
              <a:endParaRPr lang="zh-CN" altLang="en-US" sz="3600" i="1" dirty="0">
                <a:solidFill>
                  <a:srgbClr val="C00000"/>
                </a:solid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endParaRPr>
            </a:p>
          </p:txBody>
        </p:sp>
        <p:sp>
          <p:nvSpPr>
            <p:cNvPr id="23" name="文本框 4"/>
            <p:cNvSpPr txBox="1"/>
            <p:nvPr/>
          </p:nvSpPr>
          <p:spPr>
            <a:xfrm>
              <a:off x="850156" y="468877"/>
              <a:ext cx="2541847" cy="646331"/>
            </a:xfrm>
            <a:prstGeom prst="rect">
              <a:avLst/>
            </a:prstGeom>
            <a:noFill/>
          </p:spPr>
          <p:txBody>
            <a:bodyPr wrap="square" rtlCol="0">
              <a:spAutoFit/>
            </a:bodyPr>
            <a:lstStyle/>
            <a:p>
              <a:pPr lvl="0" algn="ctr">
                <a:defRPr/>
              </a:pPr>
              <a:r>
                <a:rPr lang="zh-CN" altLang="en-US" sz="3600" i="1" dirty="0">
                  <a:ln w="19050">
                    <a:gradFill>
                      <a:gsLst>
                        <a:gs pos="78000">
                          <a:schemeClr val="tx2"/>
                        </a:gs>
                        <a:gs pos="70000">
                          <a:schemeClr val="tx2">
                            <a:alpha val="0"/>
                          </a:schemeClr>
                        </a:gs>
                      </a:gsLst>
                      <a:lin ang="5400000" scaled="1"/>
                    </a:gradFill>
                  </a:ln>
                  <a:no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rPr>
                <a:t>输入标题</a:t>
              </a:r>
              <a:endParaRPr lang="zh-CN" altLang="en-US" sz="3600" i="1" dirty="0">
                <a:ln w="19050">
                  <a:gradFill>
                    <a:gsLst>
                      <a:gs pos="78000">
                        <a:schemeClr val="tx2"/>
                      </a:gs>
                      <a:gs pos="70000">
                        <a:schemeClr val="tx2">
                          <a:alpha val="0"/>
                        </a:schemeClr>
                      </a:gs>
                    </a:gsLst>
                    <a:lin ang="5400000" scaled="1"/>
                  </a:gradFill>
                </a:ln>
                <a:no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par>
                                <p:cTn id="20" presetID="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3"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1"/>
          <p:cNvSpPr/>
          <p:nvPr/>
        </p:nvSpPr>
        <p:spPr>
          <a:xfrm>
            <a:off x="1505460" y="2194570"/>
            <a:ext cx="2974693" cy="2974693"/>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en-US" dirty="0">
              <a:solidFill>
                <a:srgbClr val="000000"/>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7" name="Oval 2"/>
          <p:cNvSpPr/>
          <p:nvPr/>
        </p:nvSpPr>
        <p:spPr>
          <a:xfrm>
            <a:off x="7907266" y="2194570"/>
            <a:ext cx="2974693" cy="2974693"/>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en-US" dirty="0">
              <a:solidFill>
                <a:srgbClr val="000000"/>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8" name="Oval 3"/>
          <p:cNvSpPr/>
          <p:nvPr/>
        </p:nvSpPr>
        <p:spPr>
          <a:xfrm>
            <a:off x="4695760" y="2197541"/>
            <a:ext cx="2986581" cy="2986581"/>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en-US" dirty="0">
              <a:solidFill>
                <a:srgbClr val="000000"/>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9" name="Block Arc 4"/>
          <p:cNvSpPr/>
          <p:nvPr/>
        </p:nvSpPr>
        <p:spPr>
          <a:xfrm>
            <a:off x="1492271" y="2179711"/>
            <a:ext cx="3007136" cy="3007136"/>
          </a:xfrm>
          <a:prstGeom prst="blockArc">
            <a:avLst>
              <a:gd name="adj1" fmla="val 10800000"/>
              <a:gd name="adj2" fmla="val 21573343"/>
              <a:gd name="adj3" fmla="val 1020"/>
            </a:avLst>
          </a:prstGeom>
          <a:solidFill>
            <a:schemeClr val="dk2">
              <a:lumMod val="10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en-US" dirty="0">
              <a:solidFill>
                <a:srgbClr val="000000"/>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0" name="Block Arc 5"/>
          <p:cNvSpPr/>
          <p:nvPr/>
        </p:nvSpPr>
        <p:spPr>
          <a:xfrm>
            <a:off x="7894909" y="2179711"/>
            <a:ext cx="3007136" cy="3007136"/>
          </a:xfrm>
          <a:prstGeom prst="blockArc">
            <a:avLst>
              <a:gd name="adj1" fmla="val 10800000"/>
              <a:gd name="adj2" fmla="val 21573343"/>
              <a:gd name="adj3" fmla="val 1020"/>
            </a:avLst>
          </a:prstGeom>
          <a:solidFill>
            <a:schemeClr val="dk2">
              <a:lumMod val="100000"/>
            </a:scheme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en-US" dirty="0">
              <a:solidFill>
                <a:srgbClr val="000000"/>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1" name="Block Arc 6"/>
          <p:cNvSpPr/>
          <p:nvPr/>
        </p:nvSpPr>
        <p:spPr>
          <a:xfrm flipV="1">
            <a:off x="4685714" y="2198901"/>
            <a:ext cx="2999232" cy="2999232"/>
          </a:xfrm>
          <a:prstGeom prst="blockArc">
            <a:avLst>
              <a:gd name="adj1" fmla="val 10757449"/>
              <a:gd name="adj2" fmla="val 16604"/>
              <a:gd name="adj3" fmla="val 1021"/>
            </a:avLst>
          </a:prstGeom>
          <a:solidFill>
            <a:schemeClr val="bg1"/>
          </a:solidFill>
          <a:ln>
            <a:solidFill>
              <a:schemeClr val="dk2">
                <a:lumMod val="10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en-US" dirty="0">
              <a:solidFill>
                <a:srgbClr val="000000"/>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2" name="TextBox 7"/>
          <p:cNvSpPr txBox="1"/>
          <p:nvPr/>
        </p:nvSpPr>
        <p:spPr>
          <a:xfrm>
            <a:off x="4908328" y="3483305"/>
            <a:ext cx="2526406" cy="523220"/>
          </a:xfrm>
          <a:prstGeom prst="rect">
            <a:avLst/>
          </a:prstGeom>
          <a:noFill/>
        </p:spPr>
        <p:txBody>
          <a:bodyPr wrap="square" lIns="0" rIns="0" rtlCol="0">
            <a:spAutoFit/>
          </a:bodyPr>
          <a:lstStyle/>
          <a:p>
            <a:pPr lvl="0" algn="ctr">
              <a:defRPr/>
            </a:pPr>
            <a:r>
              <a:rPr lang="zh-CN" altLang="en-US" sz="2800" dirty="0">
                <a:solidFill>
                  <a:schemeClr val="accent1"/>
                </a:solidFill>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rPr>
              <a:t>添加标题</a:t>
            </a:r>
            <a:endParaRPr lang="en-US" altLang="zh-CN" sz="2800" dirty="0">
              <a:solidFill>
                <a:schemeClr val="accent1"/>
              </a:solidFill>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endParaRPr>
          </a:p>
        </p:txBody>
      </p:sp>
      <p:sp>
        <p:nvSpPr>
          <p:cNvPr id="13" name="TextBox 8"/>
          <p:cNvSpPr txBox="1"/>
          <p:nvPr/>
        </p:nvSpPr>
        <p:spPr>
          <a:xfrm>
            <a:off x="5009929" y="3991455"/>
            <a:ext cx="2323204" cy="784830"/>
          </a:xfrm>
          <a:prstGeom prst="rect">
            <a:avLst/>
          </a:prstGeom>
          <a:noFill/>
        </p:spPr>
        <p:txBody>
          <a:bodyPr wrap="square" lIns="0" rIns="0" rtlCol="0">
            <a:spAutoFit/>
          </a:bodyPr>
          <a:lstStyle/>
          <a:p>
            <a:pPr algn="ctr" defTabSz="914400">
              <a:lnSpc>
                <a:spcPct val="150000"/>
              </a:lnSpc>
            </a:pPr>
            <a:r>
              <a:rPr lang="en-US" sz="1000" dirty="0">
                <a:solidFill>
                  <a:srgbClr val="000000"/>
                </a:solidFill>
                <a:latin typeface="思源黑体 CN Medium" panose="020B0600000000000000" pitchFamily="34" charset="-122"/>
                <a:ea typeface="思源黑体 CN Medium" panose="020B0600000000000000" pitchFamily="34" charset="-122"/>
                <a:cs typeface="Roboto Slab Light" charset="0"/>
                <a:sym typeface="思源宋体 CN Medium" panose="02020500000000000000" pitchFamily="18" charset="-122"/>
              </a:rPr>
              <a:t>It is a long established fact that a reader will be distracted by the readable content.</a:t>
            </a:r>
            <a:endParaRPr lang="en-US" sz="1000" dirty="0">
              <a:solidFill>
                <a:srgbClr val="000000"/>
              </a:solidFill>
              <a:latin typeface="思源黑体 CN Medium" panose="020B0600000000000000" pitchFamily="34" charset="-122"/>
              <a:ea typeface="思源黑体 CN Medium" panose="020B0600000000000000" pitchFamily="34" charset="-122"/>
              <a:cs typeface="Roboto Slab Light" charset="0"/>
              <a:sym typeface="思源宋体 CN Medium" panose="02020500000000000000" pitchFamily="18" charset="-122"/>
            </a:endParaRPr>
          </a:p>
        </p:txBody>
      </p:sp>
      <p:sp>
        <p:nvSpPr>
          <p:cNvPr id="14" name="Shape 3598"/>
          <p:cNvSpPr/>
          <p:nvPr/>
        </p:nvSpPr>
        <p:spPr>
          <a:xfrm>
            <a:off x="5865638" y="2653807"/>
            <a:ext cx="601449" cy="601449"/>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562" y="17673"/>
                  <a:pt x="11782" y="17453"/>
                  <a:pt x="11782" y="17182"/>
                </a:cubicBezTo>
                <a:cubicBezTo>
                  <a:pt x="11782" y="16911"/>
                  <a:pt x="11562" y="16691"/>
                  <a:pt x="11291" y="16691"/>
                </a:cubicBezTo>
                <a:cubicBezTo>
                  <a:pt x="11020" y="16691"/>
                  <a:pt x="10800" y="16911"/>
                  <a:pt x="10800" y="17182"/>
                </a:cubicBezTo>
                <a:cubicBezTo>
                  <a:pt x="10800" y="17453"/>
                  <a:pt x="11020" y="17673"/>
                  <a:pt x="11291" y="17673"/>
                </a:cubicBezTo>
                <a:moveTo>
                  <a:pt x="17673" y="18655"/>
                </a:moveTo>
                <a:lnTo>
                  <a:pt x="13745" y="18655"/>
                </a:lnTo>
                <a:lnTo>
                  <a:pt x="13745" y="12273"/>
                </a:lnTo>
                <a:cubicBezTo>
                  <a:pt x="13745" y="12002"/>
                  <a:pt x="13525" y="11782"/>
                  <a:pt x="13255" y="11782"/>
                </a:cubicBezTo>
                <a:lnTo>
                  <a:pt x="8345" y="11782"/>
                </a:lnTo>
                <a:cubicBezTo>
                  <a:pt x="8075" y="11782"/>
                  <a:pt x="7855" y="12002"/>
                  <a:pt x="7855" y="12273"/>
                </a:cubicBezTo>
                <a:lnTo>
                  <a:pt x="7855" y="18655"/>
                </a:lnTo>
                <a:lnTo>
                  <a:pt x="3927" y="18655"/>
                </a:lnTo>
                <a:lnTo>
                  <a:pt x="3927" y="8058"/>
                </a:lnTo>
                <a:lnTo>
                  <a:pt x="10800" y="1185"/>
                </a:lnTo>
                <a:lnTo>
                  <a:pt x="17673" y="8058"/>
                </a:lnTo>
                <a:cubicBezTo>
                  <a:pt x="17673" y="8058"/>
                  <a:pt x="17673" y="18655"/>
                  <a:pt x="17673" y="18655"/>
                </a:cubicBezTo>
                <a:close/>
                <a:moveTo>
                  <a:pt x="17673" y="20618"/>
                </a:moveTo>
                <a:lnTo>
                  <a:pt x="13745" y="20618"/>
                </a:lnTo>
                <a:lnTo>
                  <a:pt x="13745" y="19636"/>
                </a:lnTo>
                <a:lnTo>
                  <a:pt x="17673" y="19636"/>
                </a:lnTo>
                <a:cubicBezTo>
                  <a:pt x="17673" y="19636"/>
                  <a:pt x="17673" y="20618"/>
                  <a:pt x="17673" y="20618"/>
                </a:cubicBezTo>
                <a:close/>
                <a:moveTo>
                  <a:pt x="12764" y="20618"/>
                </a:moveTo>
                <a:lnTo>
                  <a:pt x="8836" y="20618"/>
                </a:lnTo>
                <a:lnTo>
                  <a:pt x="8836" y="12764"/>
                </a:lnTo>
                <a:lnTo>
                  <a:pt x="12764" y="12764"/>
                </a:lnTo>
                <a:cubicBezTo>
                  <a:pt x="12764" y="12764"/>
                  <a:pt x="12764" y="20618"/>
                  <a:pt x="12764" y="20618"/>
                </a:cubicBezTo>
                <a:close/>
                <a:moveTo>
                  <a:pt x="7855" y="20618"/>
                </a:moveTo>
                <a:lnTo>
                  <a:pt x="3927" y="20618"/>
                </a:lnTo>
                <a:lnTo>
                  <a:pt x="3927" y="19636"/>
                </a:lnTo>
                <a:lnTo>
                  <a:pt x="7855" y="19636"/>
                </a:lnTo>
                <a:cubicBezTo>
                  <a:pt x="7855" y="19636"/>
                  <a:pt x="7855" y="20618"/>
                  <a:pt x="7855" y="20618"/>
                </a:cubicBezTo>
                <a:close/>
                <a:moveTo>
                  <a:pt x="14727" y="1964"/>
                </a:moveTo>
                <a:lnTo>
                  <a:pt x="16691" y="1964"/>
                </a:lnTo>
                <a:lnTo>
                  <a:pt x="16691" y="5688"/>
                </a:lnTo>
                <a:lnTo>
                  <a:pt x="14727" y="3724"/>
                </a:lnTo>
                <a:cubicBezTo>
                  <a:pt x="14727" y="3724"/>
                  <a:pt x="14727" y="1964"/>
                  <a:pt x="14727" y="1964"/>
                </a:cubicBezTo>
                <a:close/>
                <a:moveTo>
                  <a:pt x="21456" y="10453"/>
                </a:moveTo>
                <a:lnTo>
                  <a:pt x="17673" y="6670"/>
                </a:lnTo>
                <a:lnTo>
                  <a:pt x="17673" y="1473"/>
                </a:lnTo>
                <a:cubicBezTo>
                  <a:pt x="17673" y="1202"/>
                  <a:pt x="17453" y="982"/>
                  <a:pt x="17182" y="982"/>
                </a:cubicBezTo>
                <a:lnTo>
                  <a:pt x="14236" y="982"/>
                </a:lnTo>
                <a:cubicBezTo>
                  <a:pt x="13966" y="982"/>
                  <a:pt x="13745" y="1202"/>
                  <a:pt x="13745" y="1473"/>
                </a:cubicBezTo>
                <a:lnTo>
                  <a:pt x="13745" y="2742"/>
                </a:lnTo>
                <a:lnTo>
                  <a:pt x="11147" y="144"/>
                </a:lnTo>
                <a:cubicBezTo>
                  <a:pt x="11058" y="55"/>
                  <a:pt x="10935" y="0"/>
                  <a:pt x="10800" y="0"/>
                </a:cubicBezTo>
                <a:cubicBezTo>
                  <a:pt x="10665" y="0"/>
                  <a:pt x="10542" y="55"/>
                  <a:pt x="10453" y="144"/>
                </a:cubicBezTo>
                <a:lnTo>
                  <a:pt x="144" y="10453"/>
                </a:lnTo>
                <a:cubicBezTo>
                  <a:pt x="55" y="10542"/>
                  <a:pt x="0" y="10665"/>
                  <a:pt x="0" y="10800"/>
                </a:cubicBezTo>
                <a:cubicBezTo>
                  <a:pt x="0" y="11072"/>
                  <a:pt x="220" y="11291"/>
                  <a:pt x="491" y="11291"/>
                </a:cubicBezTo>
                <a:cubicBezTo>
                  <a:pt x="626" y="11291"/>
                  <a:pt x="749" y="11236"/>
                  <a:pt x="838" y="11147"/>
                </a:cubicBezTo>
                <a:lnTo>
                  <a:pt x="2945" y="9040"/>
                </a:lnTo>
                <a:lnTo>
                  <a:pt x="2945" y="21109"/>
                </a:lnTo>
                <a:cubicBezTo>
                  <a:pt x="2945" y="21381"/>
                  <a:pt x="3166" y="21600"/>
                  <a:pt x="3436" y="21600"/>
                </a:cubicBezTo>
                <a:lnTo>
                  <a:pt x="18164" y="21600"/>
                </a:lnTo>
                <a:cubicBezTo>
                  <a:pt x="18434" y="21600"/>
                  <a:pt x="18655" y="21381"/>
                  <a:pt x="18655" y="21109"/>
                </a:cubicBezTo>
                <a:lnTo>
                  <a:pt x="18655" y="9040"/>
                </a:lnTo>
                <a:lnTo>
                  <a:pt x="20762" y="11147"/>
                </a:lnTo>
                <a:cubicBezTo>
                  <a:pt x="20851" y="11236"/>
                  <a:pt x="20974" y="11291"/>
                  <a:pt x="21109" y="11291"/>
                </a:cubicBezTo>
                <a:cubicBezTo>
                  <a:pt x="21380" y="11291"/>
                  <a:pt x="21600" y="11072"/>
                  <a:pt x="21600" y="10800"/>
                </a:cubicBezTo>
                <a:cubicBezTo>
                  <a:pt x="21600" y="10665"/>
                  <a:pt x="21545" y="10542"/>
                  <a:pt x="21456" y="10453"/>
                </a:cubicBezTo>
              </a:path>
            </a:pathLst>
          </a:custGeom>
          <a:solidFill>
            <a:schemeClr val="dk2"/>
          </a:solidFill>
          <a:ln w="12700">
            <a:solidFill>
              <a:schemeClr val="dk2">
                <a:lumMod val="100000"/>
              </a:schemeClr>
            </a:solidFill>
            <a:miter lim="400000"/>
          </a:ln>
        </p:spPr>
        <p:txBody>
          <a:bodyPr lIns="38100" tIns="38100" rIns="38100" bIns="38100" anchor="ctr"/>
          <a:lstStyle/>
          <a:p>
            <a:pPr defTabSz="914400"/>
            <a:endParaRPr dirty="0">
              <a:solidFill>
                <a:srgbClr val="000000"/>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5" name="TextBox 10"/>
          <p:cNvSpPr txBox="1"/>
          <p:nvPr/>
        </p:nvSpPr>
        <p:spPr>
          <a:xfrm>
            <a:off x="8127320" y="3468446"/>
            <a:ext cx="2526406" cy="523220"/>
          </a:xfrm>
          <a:prstGeom prst="rect">
            <a:avLst/>
          </a:prstGeom>
          <a:noFill/>
        </p:spPr>
        <p:txBody>
          <a:bodyPr wrap="square" lIns="0" rIns="0" rtlCol="0">
            <a:spAutoFit/>
          </a:bodyPr>
          <a:lstStyle/>
          <a:p>
            <a:pPr lvl="0" algn="ctr">
              <a:defRPr/>
            </a:pPr>
            <a:r>
              <a:rPr lang="zh-CN" altLang="en-US" sz="2800" dirty="0">
                <a:solidFill>
                  <a:schemeClr val="accent1"/>
                </a:solidFill>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rPr>
              <a:t>添加标题</a:t>
            </a:r>
            <a:endParaRPr lang="en-US" altLang="zh-CN" sz="2800" dirty="0">
              <a:solidFill>
                <a:schemeClr val="accent1"/>
              </a:solidFill>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endParaRPr>
          </a:p>
        </p:txBody>
      </p:sp>
      <p:sp>
        <p:nvSpPr>
          <p:cNvPr id="16" name="TextBox 11"/>
          <p:cNvSpPr txBox="1"/>
          <p:nvPr/>
        </p:nvSpPr>
        <p:spPr>
          <a:xfrm>
            <a:off x="8228921" y="3976596"/>
            <a:ext cx="2323204" cy="784830"/>
          </a:xfrm>
          <a:prstGeom prst="rect">
            <a:avLst/>
          </a:prstGeom>
          <a:noFill/>
        </p:spPr>
        <p:txBody>
          <a:bodyPr wrap="square" lIns="0" rIns="0" rtlCol="0">
            <a:spAutoFit/>
          </a:bodyPr>
          <a:lstStyle/>
          <a:p>
            <a:pPr algn="ctr" defTabSz="914400">
              <a:lnSpc>
                <a:spcPct val="150000"/>
              </a:lnSpc>
            </a:pPr>
            <a:r>
              <a:rPr lang="en-US" sz="1000" dirty="0">
                <a:solidFill>
                  <a:srgbClr val="000000"/>
                </a:solidFill>
                <a:latin typeface="思源黑体 CN Medium" panose="020B0600000000000000" pitchFamily="34" charset="-122"/>
                <a:ea typeface="思源黑体 CN Medium" panose="020B0600000000000000" pitchFamily="34" charset="-122"/>
                <a:cs typeface="Roboto Slab Light" charset="0"/>
                <a:sym typeface="思源宋体 CN Medium" panose="02020500000000000000" pitchFamily="18" charset="-122"/>
              </a:rPr>
              <a:t>It is a long established fact that a reader will be distracted by the readable content.</a:t>
            </a:r>
            <a:endParaRPr lang="en-US" sz="1000" dirty="0">
              <a:solidFill>
                <a:srgbClr val="000000"/>
              </a:solidFill>
              <a:latin typeface="思源黑体 CN Medium" panose="020B0600000000000000" pitchFamily="34" charset="-122"/>
              <a:ea typeface="思源黑体 CN Medium" panose="020B0600000000000000" pitchFamily="34" charset="-122"/>
              <a:cs typeface="Roboto Slab Light" charset="0"/>
              <a:sym typeface="思源宋体 CN Medium" panose="02020500000000000000" pitchFamily="18" charset="-122"/>
            </a:endParaRPr>
          </a:p>
        </p:txBody>
      </p:sp>
      <p:sp>
        <p:nvSpPr>
          <p:cNvPr id="17" name="Shape 3627"/>
          <p:cNvSpPr/>
          <p:nvPr/>
        </p:nvSpPr>
        <p:spPr>
          <a:xfrm>
            <a:off x="9084629" y="2693624"/>
            <a:ext cx="601449" cy="546772"/>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dk2"/>
          </a:solidFill>
          <a:ln w="12700">
            <a:solidFill>
              <a:schemeClr val="dk2">
                <a:lumMod val="100000"/>
              </a:schemeClr>
            </a:solidFill>
            <a:miter lim="400000"/>
          </a:ln>
        </p:spPr>
        <p:txBody>
          <a:bodyPr lIns="38100" tIns="38100" rIns="38100" bIns="38100" anchor="ctr"/>
          <a:lstStyle/>
          <a:p>
            <a:pPr defTabSz="914400"/>
            <a:endParaRPr dirty="0">
              <a:solidFill>
                <a:srgbClr val="000000"/>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8" name="TextBox 13"/>
          <p:cNvSpPr txBox="1"/>
          <p:nvPr/>
        </p:nvSpPr>
        <p:spPr>
          <a:xfrm>
            <a:off x="1738140" y="3468446"/>
            <a:ext cx="2526406" cy="523220"/>
          </a:xfrm>
          <a:prstGeom prst="rect">
            <a:avLst/>
          </a:prstGeom>
          <a:noFill/>
        </p:spPr>
        <p:txBody>
          <a:bodyPr wrap="square" lIns="0" rIns="0" rtlCol="0">
            <a:spAutoFit/>
          </a:bodyPr>
          <a:lstStyle/>
          <a:p>
            <a:pPr lvl="0" algn="ctr">
              <a:defRPr/>
            </a:pPr>
            <a:r>
              <a:rPr lang="zh-CN" altLang="en-US" sz="2800" dirty="0">
                <a:solidFill>
                  <a:schemeClr val="accent1"/>
                </a:solidFill>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rPr>
              <a:t>添加标题</a:t>
            </a:r>
            <a:endParaRPr lang="en-US" altLang="zh-CN" sz="2800" dirty="0">
              <a:solidFill>
                <a:schemeClr val="accent1"/>
              </a:solidFill>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endParaRPr>
          </a:p>
        </p:txBody>
      </p:sp>
      <p:sp>
        <p:nvSpPr>
          <p:cNvPr id="19" name="TextBox 14"/>
          <p:cNvSpPr txBox="1"/>
          <p:nvPr/>
        </p:nvSpPr>
        <p:spPr>
          <a:xfrm>
            <a:off x="1839741" y="3976596"/>
            <a:ext cx="2323204" cy="784830"/>
          </a:xfrm>
          <a:prstGeom prst="rect">
            <a:avLst/>
          </a:prstGeom>
          <a:noFill/>
        </p:spPr>
        <p:txBody>
          <a:bodyPr wrap="square" lIns="0" rIns="0" rtlCol="0">
            <a:spAutoFit/>
          </a:bodyPr>
          <a:lstStyle/>
          <a:p>
            <a:pPr algn="ctr" defTabSz="914400">
              <a:lnSpc>
                <a:spcPct val="150000"/>
              </a:lnSpc>
            </a:pPr>
            <a:r>
              <a:rPr lang="en-US" sz="1000" dirty="0">
                <a:solidFill>
                  <a:srgbClr val="000000"/>
                </a:solidFill>
                <a:latin typeface="思源黑体 CN Medium" panose="020B0600000000000000" pitchFamily="34" charset="-122"/>
                <a:ea typeface="思源黑体 CN Medium" panose="020B0600000000000000" pitchFamily="34" charset="-122"/>
                <a:cs typeface="Roboto Slab Light" charset="0"/>
                <a:sym typeface="思源宋体 CN Medium" panose="02020500000000000000" pitchFamily="18" charset="-122"/>
              </a:rPr>
              <a:t>It is a long established fact that a reader will be distracted by the readable content.</a:t>
            </a:r>
            <a:endParaRPr lang="en-US" sz="1000" dirty="0">
              <a:solidFill>
                <a:srgbClr val="000000"/>
              </a:solidFill>
              <a:latin typeface="思源黑体 CN Medium" panose="020B0600000000000000" pitchFamily="34" charset="-122"/>
              <a:ea typeface="思源黑体 CN Medium" panose="020B0600000000000000" pitchFamily="34" charset="-122"/>
              <a:cs typeface="Roboto Slab Light" charset="0"/>
              <a:sym typeface="思源宋体 CN Medium" panose="02020500000000000000" pitchFamily="18" charset="-122"/>
            </a:endParaRPr>
          </a:p>
        </p:txBody>
      </p:sp>
      <p:sp>
        <p:nvSpPr>
          <p:cNvPr id="20" name="Shape 3691"/>
          <p:cNvSpPr/>
          <p:nvPr/>
        </p:nvSpPr>
        <p:spPr>
          <a:xfrm>
            <a:off x="2695507" y="2638918"/>
            <a:ext cx="601391" cy="601477"/>
          </a:xfrm>
          <a:custGeom>
            <a:avLst/>
            <a:gdLst/>
            <a:ahLst/>
            <a:cxnLst>
              <a:cxn ang="0">
                <a:pos x="wd2" y="hd2"/>
              </a:cxn>
              <a:cxn ang="5400000">
                <a:pos x="wd2" y="hd2"/>
              </a:cxn>
              <a:cxn ang="10800000">
                <a:pos x="wd2" y="hd2"/>
              </a:cxn>
              <a:cxn ang="16200000">
                <a:pos x="wd2" y="hd2"/>
              </a:cxn>
            </a:cxnLst>
            <a:rect l="0" t="0" r="r" b="b"/>
            <a:pathLst>
              <a:path w="21278" h="21600" extrusionOk="0">
                <a:moveTo>
                  <a:pt x="2560" y="18308"/>
                </a:moveTo>
                <a:cubicBezTo>
                  <a:pt x="2472" y="18397"/>
                  <a:pt x="2418" y="18519"/>
                  <a:pt x="2418" y="18655"/>
                </a:cubicBezTo>
                <a:cubicBezTo>
                  <a:pt x="2418" y="18926"/>
                  <a:pt x="2635" y="19146"/>
                  <a:pt x="2902" y="19146"/>
                </a:cubicBezTo>
                <a:cubicBezTo>
                  <a:pt x="3169" y="19146"/>
                  <a:pt x="3385" y="18926"/>
                  <a:pt x="3385" y="18655"/>
                </a:cubicBezTo>
                <a:cubicBezTo>
                  <a:pt x="3385" y="18384"/>
                  <a:pt x="3169" y="18164"/>
                  <a:pt x="2902" y="18164"/>
                </a:cubicBezTo>
                <a:cubicBezTo>
                  <a:pt x="2768" y="18164"/>
                  <a:pt x="2647" y="18219"/>
                  <a:pt x="2560" y="18308"/>
                </a:cubicBezTo>
                <a:moveTo>
                  <a:pt x="20499" y="4279"/>
                </a:moveTo>
                <a:lnTo>
                  <a:pt x="20091" y="4692"/>
                </a:lnTo>
                <a:lnTo>
                  <a:pt x="20088" y="4688"/>
                </a:lnTo>
                <a:lnTo>
                  <a:pt x="17670" y="7143"/>
                </a:lnTo>
                <a:lnTo>
                  <a:pt x="17664" y="7137"/>
                </a:lnTo>
                <a:cubicBezTo>
                  <a:pt x="17227" y="7580"/>
                  <a:pt x="16624" y="7853"/>
                  <a:pt x="15958" y="7853"/>
                </a:cubicBezTo>
                <a:cubicBezTo>
                  <a:pt x="14624" y="7853"/>
                  <a:pt x="13543" y="6755"/>
                  <a:pt x="13543" y="5401"/>
                </a:cubicBezTo>
                <a:cubicBezTo>
                  <a:pt x="13543" y="4725"/>
                  <a:pt x="13813" y="4113"/>
                  <a:pt x="14248" y="3670"/>
                </a:cubicBezTo>
                <a:lnTo>
                  <a:pt x="13563" y="2975"/>
                </a:lnTo>
                <a:cubicBezTo>
                  <a:pt x="12951" y="3596"/>
                  <a:pt x="12571" y="4453"/>
                  <a:pt x="12571" y="5401"/>
                </a:cubicBezTo>
                <a:cubicBezTo>
                  <a:pt x="12571" y="7300"/>
                  <a:pt x="14087" y="8840"/>
                  <a:pt x="15958" y="8840"/>
                </a:cubicBezTo>
                <a:cubicBezTo>
                  <a:pt x="16893" y="8840"/>
                  <a:pt x="17737" y="8453"/>
                  <a:pt x="18348" y="7832"/>
                </a:cubicBezTo>
                <a:lnTo>
                  <a:pt x="18353" y="7837"/>
                </a:lnTo>
                <a:lnTo>
                  <a:pt x="20152" y="6011"/>
                </a:lnTo>
                <a:cubicBezTo>
                  <a:pt x="20516" y="7368"/>
                  <a:pt x="20343" y="8670"/>
                  <a:pt x="19540" y="9505"/>
                </a:cubicBezTo>
                <a:lnTo>
                  <a:pt x="16947" y="12198"/>
                </a:lnTo>
                <a:cubicBezTo>
                  <a:pt x="16605" y="12553"/>
                  <a:pt x="16104" y="12766"/>
                  <a:pt x="15610" y="12766"/>
                </a:cubicBezTo>
                <a:cubicBezTo>
                  <a:pt x="15590" y="12765"/>
                  <a:pt x="13953" y="12652"/>
                  <a:pt x="12318" y="11611"/>
                </a:cubicBezTo>
                <a:lnTo>
                  <a:pt x="12314" y="11620"/>
                </a:lnTo>
                <a:cubicBezTo>
                  <a:pt x="12239" y="11572"/>
                  <a:pt x="12155" y="11537"/>
                  <a:pt x="12060" y="11537"/>
                </a:cubicBezTo>
                <a:cubicBezTo>
                  <a:pt x="11897" y="11537"/>
                  <a:pt x="11759" y="11625"/>
                  <a:pt x="11671" y="11753"/>
                </a:cubicBezTo>
                <a:lnTo>
                  <a:pt x="11654" y="11742"/>
                </a:lnTo>
                <a:lnTo>
                  <a:pt x="4270" y="20044"/>
                </a:lnTo>
                <a:cubicBezTo>
                  <a:pt x="3919" y="20399"/>
                  <a:pt x="3436" y="20618"/>
                  <a:pt x="2902" y="20618"/>
                </a:cubicBezTo>
                <a:cubicBezTo>
                  <a:pt x="1833" y="20618"/>
                  <a:pt x="967" y="19740"/>
                  <a:pt x="967" y="18655"/>
                </a:cubicBezTo>
                <a:cubicBezTo>
                  <a:pt x="967" y="18113"/>
                  <a:pt x="1184" y="17622"/>
                  <a:pt x="1534" y="17266"/>
                </a:cubicBezTo>
                <a:lnTo>
                  <a:pt x="9684" y="9801"/>
                </a:lnTo>
                <a:lnTo>
                  <a:pt x="9671" y="9786"/>
                </a:lnTo>
                <a:cubicBezTo>
                  <a:pt x="9796" y="9698"/>
                  <a:pt x="9884" y="9557"/>
                  <a:pt x="9884" y="9389"/>
                </a:cubicBezTo>
                <a:cubicBezTo>
                  <a:pt x="9884" y="9283"/>
                  <a:pt x="9844" y="9190"/>
                  <a:pt x="9787" y="9110"/>
                </a:cubicBezTo>
                <a:lnTo>
                  <a:pt x="9790" y="9107"/>
                </a:lnTo>
                <a:cubicBezTo>
                  <a:pt x="8390" y="7219"/>
                  <a:pt x="8340" y="5816"/>
                  <a:pt x="9546" y="4488"/>
                </a:cubicBezTo>
                <a:lnTo>
                  <a:pt x="12130" y="1805"/>
                </a:lnTo>
                <a:cubicBezTo>
                  <a:pt x="12785" y="1125"/>
                  <a:pt x="13641" y="982"/>
                  <a:pt x="14244" y="982"/>
                </a:cubicBezTo>
                <a:lnTo>
                  <a:pt x="14246" y="982"/>
                </a:lnTo>
                <a:cubicBezTo>
                  <a:pt x="14611" y="982"/>
                  <a:pt x="14988" y="1037"/>
                  <a:pt x="15366" y="1136"/>
                </a:cubicBezTo>
                <a:lnTo>
                  <a:pt x="13559" y="2970"/>
                </a:lnTo>
                <a:lnTo>
                  <a:pt x="14243" y="3664"/>
                </a:lnTo>
                <a:lnTo>
                  <a:pt x="16661" y="1210"/>
                </a:lnTo>
                <a:lnTo>
                  <a:pt x="16657" y="1206"/>
                </a:lnTo>
                <a:lnTo>
                  <a:pt x="17082" y="775"/>
                </a:lnTo>
                <a:cubicBezTo>
                  <a:pt x="16139" y="269"/>
                  <a:pt x="15160" y="0"/>
                  <a:pt x="14246" y="0"/>
                </a:cubicBezTo>
                <a:lnTo>
                  <a:pt x="14244" y="0"/>
                </a:lnTo>
                <a:cubicBezTo>
                  <a:pt x="13167" y="0"/>
                  <a:pt x="12182" y="361"/>
                  <a:pt x="11460" y="1111"/>
                </a:cubicBezTo>
                <a:lnTo>
                  <a:pt x="8867" y="3804"/>
                </a:lnTo>
                <a:cubicBezTo>
                  <a:pt x="7163" y="5672"/>
                  <a:pt x="7613" y="7584"/>
                  <a:pt x="8769" y="9314"/>
                </a:cubicBezTo>
                <a:lnTo>
                  <a:pt x="850" y="16572"/>
                </a:lnTo>
                <a:cubicBezTo>
                  <a:pt x="325" y="17105"/>
                  <a:pt x="0" y="17842"/>
                  <a:pt x="0" y="18655"/>
                </a:cubicBezTo>
                <a:cubicBezTo>
                  <a:pt x="0" y="20282"/>
                  <a:pt x="1299" y="21600"/>
                  <a:pt x="2902" y="21600"/>
                </a:cubicBezTo>
                <a:cubicBezTo>
                  <a:pt x="3703" y="21600"/>
                  <a:pt x="4429" y="21271"/>
                  <a:pt x="4954" y="20738"/>
                </a:cubicBezTo>
                <a:lnTo>
                  <a:pt x="12160" y="12652"/>
                </a:lnTo>
                <a:cubicBezTo>
                  <a:pt x="13800" y="13590"/>
                  <a:pt x="15363" y="13748"/>
                  <a:pt x="15606" y="13748"/>
                </a:cubicBezTo>
                <a:cubicBezTo>
                  <a:pt x="16313" y="13748"/>
                  <a:pt x="17067" y="13463"/>
                  <a:pt x="17617" y="12892"/>
                </a:cubicBezTo>
                <a:lnTo>
                  <a:pt x="20209" y="10198"/>
                </a:lnTo>
                <a:cubicBezTo>
                  <a:pt x="21560" y="8795"/>
                  <a:pt x="21600" y="6432"/>
                  <a:pt x="20499" y="4279"/>
                </a:cubicBezTo>
              </a:path>
            </a:pathLst>
          </a:custGeom>
          <a:solidFill>
            <a:schemeClr val="dk2"/>
          </a:solidFill>
          <a:ln w="12700">
            <a:solidFill>
              <a:schemeClr val="dk2">
                <a:lumMod val="100000"/>
              </a:schemeClr>
            </a:solidFill>
            <a:miter lim="400000"/>
          </a:ln>
        </p:spPr>
        <p:txBody>
          <a:bodyPr lIns="38100" tIns="38100" rIns="38100" bIns="38100" anchor="ctr"/>
          <a:lstStyle/>
          <a:p>
            <a:pPr defTabSz="914400"/>
            <a:endParaRPr dirty="0">
              <a:solidFill>
                <a:srgbClr val="000000"/>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grpSp>
        <p:nvGrpSpPr>
          <p:cNvPr id="26" name="Group 1_1"/>
          <p:cNvGrpSpPr/>
          <p:nvPr/>
        </p:nvGrpSpPr>
        <p:grpSpPr>
          <a:xfrm>
            <a:off x="-3388115" y="-3953034"/>
            <a:ext cx="6815335" cy="5162551"/>
            <a:chOff x="-3388115" y="-3953034"/>
            <a:chExt cx="6815335" cy="5162551"/>
          </a:xfrm>
        </p:grpSpPr>
        <p:grpSp>
          <p:nvGrpSpPr>
            <p:cNvPr id="27" name="组合 26"/>
            <p:cNvGrpSpPr/>
            <p:nvPr/>
          </p:nvGrpSpPr>
          <p:grpSpPr>
            <a:xfrm>
              <a:off x="-3388115" y="-3953034"/>
              <a:ext cx="5509195" cy="5162551"/>
              <a:chOff x="9432402" y="-3331242"/>
              <a:chExt cx="5509195" cy="5162551"/>
            </a:xfrm>
          </p:grpSpPr>
          <p:sp>
            <p:nvSpPr>
              <p:cNvPr id="30" name="椭圆 29"/>
              <p:cNvSpPr/>
              <p:nvPr/>
            </p:nvSpPr>
            <p:spPr>
              <a:xfrm>
                <a:off x="9679725" y="-3331242"/>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31" name="椭圆 30"/>
              <p:cNvSpPr/>
              <p:nvPr/>
            </p:nvSpPr>
            <p:spPr>
              <a:xfrm>
                <a:off x="10538140" y="-3268830"/>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32" name="椭圆 31"/>
              <p:cNvSpPr/>
              <p:nvPr/>
            </p:nvSpPr>
            <p:spPr>
              <a:xfrm>
                <a:off x="9432402" y="-2950945"/>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33" name="椭圆 32"/>
              <p:cNvSpPr/>
              <p:nvPr/>
            </p:nvSpPr>
            <p:spPr>
              <a:xfrm>
                <a:off x="10196064" y="-2808701"/>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34" name="椭圆 33"/>
              <p:cNvSpPr/>
              <p:nvPr/>
            </p:nvSpPr>
            <p:spPr>
              <a:xfrm>
                <a:off x="10021801" y="-2572148"/>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grpSp>
        <p:sp>
          <p:nvSpPr>
            <p:cNvPr id="28" name="文本框 4"/>
            <p:cNvSpPr txBox="1"/>
            <p:nvPr/>
          </p:nvSpPr>
          <p:spPr>
            <a:xfrm>
              <a:off x="885373" y="351333"/>
              <a:ext cx="2541847" cy="646331"/>
            </a:xfrm>
            <a:prstGeom prst="rect">
              <a:avLst/>
            </a:prstGeom>
            <a:noFill/>
          </p:spPr>
          <p:txBody>
            <a:bodyPr wrap="square" rtlCol="0">
              <a:spAutoFit/>
            </a:bodyPr>
            <a:lstStyle/>
            <a:p>
              <a:pPr lvl="0" algn="ctr">
                <a:defRPr/>
              </a:pPr>
              <a:r>
                <a:rPr lang="zh-CN" altLang="en-US" sz="3600" i="1" dirty="0">
                  <a:solidFill>
                    <a:srgbClr val="C00000"/>
                  </a:solid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rPr>
                <a:t>输入标题</a:t>
              </a:r>
              <a:endParaRPr lang="zh-CN" altLang="en-US" sz="3600" i="1" dirty="0">
                <a:solidFill>
                  <a:srgbClr val="C00000"/>
                </a:solid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endParaRPr>
            </a:p>
          </p:txBody>
        </p:sp>
        <p:sp>
          <p:nvSpPr>
            <p:cNvPr id="29" name="文本框 4"/>
            <p:cNvSpPr txBox="1"/>
            <p:nvPr/>
          </p:nvSpPr>
          <p:spPr>
            <a:xfrm>
              <a:off x="850156" y="468877"/>
              <a:ext cx="2541847" cy="646331"/>
            </a:xfrm>
            <a:prstGeom prst="rect">
              <a:avLst/>
            </a:prstGeom>
            <a:noFill/>
          </p:spPr>
          <p:txBody>
            <a:bodyPr wrap="square" rtlCol="0">
              <a:spAutoFit/>
            </a:bodyPr>
            <a:lstStyle/>
            <a:p>
              <a:pPr lvl="0" algn="ctr">
                <a:defRPr/>
              </a:pPr>
              <a:r>
                <a:rPr lang="zh-CN" altLang="en-US" sz="3600" i="1" dirty="0">
                  <a:ln w="19050">
                    <a:gradFill>
                      <a:gsLst>
                        <a:gs pos="78000">
                          <a:schemeClr val="tx2"/>
                        </a:gs>
                        <a:gs pos="70000">
                          <a:schemeClr val="tx2">
                            <a:alpha val="0"/>
                          </a:schemeClr>
                        </a:gs>
                      </a:gsLst>
                      <a:lin ang="5400000" scaled="1"/>
                    </a:gradFill>
                  </a:ln>
                  <a:no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rPr>
                <a:t>输入标题</a:t>
              </a:r>
              <a:endParaRPr lang="zh-CN" altLang="en-US" sz="3600" i="1" dirty="0">
                <a:ln w="19050">
                  <a:gradFill>
                    <a:gsLst>
                      <a:gs pos="78000">
                        <a:schemeClr val="tx2"/>
                      </a:gs>
                      <a:gs pos="70000">
                        <a:schemeClr val="tx2">
                          <a:alpha val="0"/>
                        </a:schemeClr>
                      </a:gs>
                    </a:gsLst>
                    <a:lin ang="5400000" scaled="1"/>
                  </a:gradFill>
                </a:ln>
                <a:no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ppt_x"/>
                                          </p:val>
                                        </p:tav>
                                        <p:tav tm="100000">
                                          <p:val>
                                            <p:strVal val="#ppt_x"/>
                                          </p:val>
                                        </p:tav>
                                      </p:tavLst>
                                    </p:anim>
                                    <p:anim calcmode="lin" valueType="num">
                                      <p:cBhvr additive="base">
                                        <p:cTn id="48" dur="5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500" fill="hold"/>
                                        <p:tgtEl>
                                          <p:spTgt spid="17"/>
                                        </p:tgtEl>
                                        <p:attrNameLst>
                                          <p:attrName>ppt_x</p:attrName>
                                        </p:attrNameLst>
                                      </p:cBhvr>
                                      <p:tavLst>
                                        <p:tav tm="0">
                                          <p:val>
                                            <p:strVal val="#ppt_x"/>
                                          </p:val>
                                        </p:tav>
                                        <p:tav tm="100000">
                                          <p:val>
                                            <p:strVal val="#ppt_x"/>
                                          </p:val>
                                        </p:tav>
                                      </p:tavLst>
                                    </p:anim>
                                    <p:anim calcmode="lin" valueType="num">
                                      <p:cBhvr additive="base">
                                        <p:cTn id="52" dur="5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ppt_x"/>
                                          </p:val>
                                        </p:tav>
                                        <p:tav tm="100000">
                                          <p:val>
                                            <p:strVal val="#ppt_x"/>
                                          </p:val>
                                        </p:tav>
                                      </p:tavLst>
                                    </p:anim>
                                    <p:anim calcmode="lin" valueType="num">
                                      <p:cBhvr additive="base">
                                        <p:cTn id="60" dur="500" fill="hold"/>
                                        <p:tgtEl>
                                          <p:spTgt spid="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P spid="13" grpId="0"/>
      <p:bldP spid="14" grpId="0" animBg="1"/>
      <p:bldP spid="15" grpId="0"/>
      <p:bldP spid="16" grpId="0"/>
      <p:bldP spid="17" grpId="0" animBg="1"/>
      <p:bldP spid="18" grpId="0"/>
      <p:bldP spid="19" grpId="0"/>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2" descr="C:\Users\Administrator\Desktop\PPT用图2.jpgPPT用图2"/>
          <p:cNvPicPr>
            <a:picLocks noChangeAspect="1"/>
          </p:cNvPicPr>
          <p:nvPr/>
        </p:nvPicPr>
        <p:blipFill>
          <a:blip r:embed="rId1"/>
          <a:srcRect l="35266" r="-7000" b="8574"/>
          <a:stretch>
            <a:fillRect/>
          </a:stretch>
        </p:blipFill>
        <p:spPr>
          <a:xfrm>
            <a:off x="7980045" y="0"/>
            <a:ext cx="3448685" cy="6269990"/>
          </a:xfrm>
          <a:prstGeom prst="rect">
            <a:avLst/>
          </a:prstGeom>
        </p:spPr>
      </p:pic>
      <p:sp>
        <p:nvSpPr>
          <p:cNvPr id="7" name="Slide Number"/>
          <p:cNvSpPr txBox="1"/>
          <p:nvPr/>
        </p:nvSpPr>
        <p:spPr>
          <a:xfrm>
            <a:off x="6389503" y="3094183"/>
            <a:ext cx="151977" cy="25487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412750" hangingPunct="0">
              <a:lnSpc>
                <a:spcPct val="70000"/>
              </a:lnSpc>
            </a:pPr>
            <a:fld id="{86CB4B4D-7CA3-9044-876B-883B54F8677D}" type="slidenum">
              <a:rPr lang="en-US" altLang="zh-CN" sz="1200" kern="0" cap="all" baseline="50000" smtClean="0">
                <a:solidFill>
                  <a:srgbClr val="CBAD69"/>
                </a:solidFill>
                <a:latin typeface="思源黑体 CN Medium" panose="020B0600000000000000" pitchFamily="34" charset="-122"/>
                <a:ea typeface="思源黑体 CN Medium" panose="020B0600000000000000" pitchFamily="34" charset="-122"/>
                <a:sym typeface="思源宋体 CN Medium" panose="02020500000000000000" pitchFamily="18" charset="-122"/>
              </a:rPr>
            </a:fld>
            <a:endParaRPr lang="en-US" altLang="zh-CN" sz="1200" kern="0" cap="all" baseline="50000" dirty="0">
              <a:solidFill>
                <a:srgbClr val="CBAD69"/>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8" name="Rectangle"/>
          <p:cNvSpPr/>
          <p:nvPr/>
        </p:nvSpPr>
        <p:spPr>
          <a:xfrm>
            <a:off x="9071218" y="1053587"/>
            <a:ext cx="2665711" cy="4920620"/>
          </a:xfrm>
          <a:prstGeom prst="rect">
            <a:avLst/>
          </a:prstGeom>
          <a:ln w="88900">
            <a:solidFill>
              <a:schemeClr val="accent1"/>
            </a:solidFill>
            <a:miter lim="400000"/>
          </a:ln>
        </p:spPr>
        <p:txBody>
          <a:bodyPr lIns="19050" tIns="19050" rIns="19050" bIns="19050" anchor="ct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grpSp>
        <p:nvGrpSpPr>
          <p:cNvPr id="11" name="Group"/>
          <p:cNvGrpSpPr/>
          <p:nvPr/>
        </p:nvGrpSpPr>
        <p:grpSpPr>
          <a:xfrm>
            <a:off x="968580" y="5751630"/>
            <a:ext cx="4857756" cy="299568"/>
            <a:chOff x="0" y="168355"/>
            <a:chExt cx="9715510" cy="599135"/>
          </a:xfrm>
        </p:grpSpPr>
        <p:sp>
          <p:nvSpPr>
            <p:cNvPr id="12" name="Rectangle"/>
            <p:cNvSpPr/>
            <p:nvPr/>
          </p:nvSpPr>
          <p:spPr>
            <a:xfrm>
              <a:off x="45167" y="610969"/>
              <a:ext cx="9600756" cy="156521"/>
            </a:xfrm>
            <a:prstGeom prst="rect">
              <a:avLst/>
            </a:prstGeom>
            <a:solidFill>
              <a:schemeClr val="dk2"/>
            </a:solidFill>
            <a:ln w="12700" cap="flat">
              <a:noFill/>
              <a:miter lim="400000"/>
            </a:ln>
            <a:effectLst/>
          </p:spPr>
          <p:txBody>
            <a:bodyPr wrap="square" lIns="19050" tIns="19050" rIns="19050" bIns="19050" numCol="1" anchor="ctr">
              <a:noAutofit/>
            </a:bodyP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3" name="Rectangle"/>
            <p:cNvSpPr/>
            <p:nvPr/>
          </p:nvSpPr>
          <p:spPr>
            <a:xfrm>
              <a:off x="45167" y="610969"/>
              <a:ext cx="4445001" cy="156521"/>
            </a:xfrm>
            <a:prstGeom prst="rect">
              <a:avLst/>
            </a:prstGeom>
            <a:solidFill>
              <a:schemeClr val="accent1"/>
            </a:solidFill>
            <a:ln w="12700" cap="flat">
              <a:noFill/>
              <a:miter lim="400000"/>
            </a:ln>
            <a:effectLst/>
          </p:spPr>
          <p:txBody>
            <a:bodyPr wrap="square" lIns="19050" tIns="19050" rIns="19050" bIns="19050" numCol="1" anchor="ctr">
              <a:noAutofit/>
            </a:bodyP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4" name="Project step 3"/>
            <p:cNvSpPr txBox="1"/>
            <p:nvPr/>
          </p:nvSpPr>
          <p:spPr>
            <a:xfrm>
              <a:off x="0" y="168355"/>
              <a:ext cx="3429699" cy="285592"/>
            </a:xfrm>
            <a:prstGeom prst="rect">
              <a:avLst/>
            </a:prstGeom>
            <a:noFill/>
            <a:ln w="3175" cap="flat">
              <a:noFill/>
              <a:miter lim="400000"/>
            </a:ln>
            <a:effectLst/>
          </p:spPr>
          <p:txBody>
            <a:bodyPr wrap="square" lIns="25400" tIns="25400" rIns="25400" bIns="25400" numCol="1" anchor="ctr">
              <a:spAutoFit/>
            </a:bodyPr>
            <a:lstStyle>
              <a:lvl1pPr algn="l">
                <a:lnSpc>
                  <a:spcPct val="70000"/>
                </a:lnSpc>
                <a:defRPr cap="all" baseline="50000">
                  <a:solidFill>
                    <a:srgbClr val="282828"/>
                  </a:solidFill>
                  <a:latin typeface="Montserrat-Regular"/>
                  <a:ea typeface="Montserrat-Regular"/>
                  <a:cs typeface="Montserrat-Regular"/>
                  <a:sym typeface="Montserrat-Regular"/>
                </a:defRPr>
              </a:lvl1pPr>
            </a:lstStyle>
            <a:p>
              <a:pPr marL="0" marR="0" lvl="0" indent="0" algn="l" defTabSz="412750" rtl="0" eaLnBrk="1" fontAlgn="auto" latinLnBrk="0" hangingPunct="0">
                <a:lnSpc>
                  <a:spcPct val="70000"/>
                </a:lnSpc>
                <a:spcBef>
                  <a:spcPts val="0"/>
                </a:spcBef>
                <a:spcAft>
                  <a:spcPts val="0"/>
                </a:spcAft>
                <a:buClrTx/>
                <a:buSzTx/>
                <a:buFontTx/>
                <a:buNone/>
                <a:defRPr/>
              </a:pPr>
              <a:r>
                <a:rPr kumimoji="0" sz="1200" b="0" i="0" u="none" strike="noStrike" kern="0" cap="all" spc="0" normalizeH="0" baseline="50000" noProof="0" dirty="0">
                  <a:ln>
                    <a:noFill/>
                  </a:ln>
                  <a:solidFill>
                    <a:srgbClr val="282828"/>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Project step 3</a:t>
              </a:r>
              <a:endParaRPr kumimoji="0" sz="1200" b="0" i="0" u="none" strike="noStrike" kern="0" cap="all" spc="0" normalizeH="0" baseline="50000" noProof="0" dirty="0">
                <a:ln>
                  <a:noFill/>
                </a:ln>
                <a:solidFill>
                  <a:srgbClr val="282828"/>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5" name="43%"/>
            <p:cNvSpPr txBox="1"/>
            <p:nvPr/>
          </p:nvSpPr>
          <p:spPr>
            <a:xfrm>
              <a:off x="7370874" y="168355"/>
              <a:ext cx="2344636" cy="285592"/>
            </a:xfrm>
            <a:prstGeom prst="rect">
              <a:avLst/>
            </a:prstGeom>
            <a:noFill/>
            <a:ln w="3175" cap="flat">
              <a:noFill/>
              <a:miter lim="400000"/>
            </a:ln>
            <a:effectLst/>
          </p:spPr>
          <p:txBody>
            <a:bodyPr wrap="square" lIns="25400" tIns="25400" rIns="25400" bIns="25400" numCol="1" anchor="ctr">
              <a:spAutoFit/>
            </a:bodyPr>
            <a:lstStyle>
              <a:lvl1pPr algn="r">
                <a:lnSpc>
                  <a:spcPct val="70000"/>
                </a:lnSpc>
                <a:defRPr cap="all" baseline="50000">
                  <a:solidFill>
                    <a:srgbClr val="282828"/>
                  </a:solidFill>
                  <a:latin typeface="Montserrat-Regular"/>
                  <a:ea typeface="Montserrat-Regular"/>
                  <a:cs typeface="Montserrat-Regular"/>
                  <a:sym typeface="Montserrat-Regular"/>
                </a:defRPr>
              </a:lvl1pPr>
            </a:lstStyle>
            <a:p>
              <a:pPr marL="0" marR="0" lvl="0" indent="0" algn="r" defTabSz="412750" rtl="0" eaLnBrk="1" fontAlgn="auto" latinLnBrk="0" hangingPunct="0">
                <a:lnSpc>
                  <a:spcPct val="70000"/>
                </a:lnSpc>
                <a:spcBef>
                  <a:spcPts val="0"/>
                </a:spcBef>
                <a:spcAft>
                  <a:spcPts val="0"/>
                </a:spcAft>
                <a:buClrTx/>
                <a:buSzTx/>
                <a:buFontTx/>
                <a:buNone/>
                <a:defRPr/>
              </a:pPr>
              <a:r>
                <a:rPr kumimoji="0" sz="1200" b="0" i="0" u="none" strike="noStrike" kern="0" cap="all" spc="0" normalizeH="0" baseline="50000" noProof="0" dirty="0">
                  <a:ln>
                    <a:noFill/>
                  </a:ln>
                  <a:solidFill>
                    <a:srgbClr val="282828"/>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43%</a:t>
              </a:r>
              <a:endParaRPr kumimoji="0" sz="1200" b="0" i="0" u="none" strike="noStrike" kern="0" cap="all" spc="0" normalizeH="0" baseline="50000" noProof="0" dirty="0">
                <a:ln>
                  <a:noFill/>
                </a:ln>
                <a:solidFill>
                  <a:srgbClr val="282828"/>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grpSp>
      <p:grpSp>
        <p:nvGrpSpPr>
          <p:cNvPr id="16" name="Group"/>
          <p:cNvGrpSpPr/>
          <p:nvPr/>
        </p:nvGrpSpPr>
        <p:grpSpPr>
          <a:xfrm>
            <a:off x="968580" y="4973885"/>
            <a:ext cx="4857756" cy="299567"/>
            <a:chOff x="0" y="168357"/>
            <a:chExt cx="9715510" cy="599133"/>
          </a:xfrm>
        </p:grpSpPr>
        <p:sp>
          <p:nvSpPr>
            <p:cNvPr id="17" name="Rectangle"/>
            <p:cNvSpPr/>
            <p:nvPr/>
          </p:nvSpPr>
          <p:spPr>
            <a:xfrm>
              <a:off x="45167" y="610969"/>
              <a:ext cx="9600756" cy="156521"/>
            </a:xfrm>
            <a:prstGeom prst="rect">
              <a:avLst/>
            </a:prstGeom>
            <a:solidFill>
              <a:schemeClr val="dk2"/>
            </a:solidFill>
            <a:ln w="12700" cap="flat">
              <a:noFill/>
              <a:miter lim="400000"/>
            </a:ln>
            <a:effectLst/>
          </p:spPr>
          <p:txBody>
            <a:bodyPr wrap="square" lIns="19050" tIns="19050" rIns="19050" bIns="19050" numCol="1" anchor="ctr">
              <a:noAutofit/>
            </a:bodyP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8" name="Rectangle"/>
            <p:cNvSpPr/>
            <p:nvPr/>
          </p:nvSpPr>
          <p:spPr>
            <a:xfrm>
              <a:off x="45167" y="610969"/>
              <a:ext cx="3175001" cy="156521"/>
            </a:xfrm>
            <a:prstGeom prst="rect">
              <a:avLst/>
            </a:prstGeom>
            <a:solidFill>
              <a:schemeClr val="accent1"/>
            </a:solidFill>
            <a:ln w="12700" cap="flat">
              <a:noFill/>
              <a:miter lim="400000"/>
            </a:ln>
            <a:effectLst/>
          </p:spPr>
          <p:txBody>
            <a:bodyPr wrap="square" lIns="19050" tIns="19050" rIns="19050" bIns="19050" numCol="1" anchor="ctr">
              <a:noAutofit/>
            </a:bodyP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9" name="Project step 2"/>
            <p:cNvSpPr txBox="1"/>
            <p:nvPr/>
          </p:nvSpPr>
          <p:spPr>
            <a:xfrm>
              <a:off x="0" y="168357"/>
              <a:ext cx="3429699" cy="285592"/>
            </a:xfrm>
            <a:prstGeom prst="rect">
              <a:avLst/>
            </a:prstGeom>
            <a:noFill/>
            <a:ln w="3175" cap="flat">
              <a:noFill/>
              <a:miter lim="400000"/>
            </a:ln>
            <a:effectLst/>
          </p:spPr>
          <p:txBody>
            <a:bodyPr wrap="square" lIns="25400" tIns="25400" rIns="25400" bIns="25400" numCol="1" anchor="ctr">
              <a:spAutoFit/>
            </a:bodyPr>
            <a:lstStyle>
              <a:lvl1pPr algn="l">
                <a:lnSpc>
                  <a:spcPct val="70000"/>
                </a:lnSpc>
                <a:defRPr cap="all" baseline="50000">
                  <a:solidFill>
                    <a:srgbClr val="282828"/>
                  </a:solidFill>
                  <a:latin typeface="Montserrat-Regular"/>
                  <a:ea typeface="Montserrat-Regular"/>
                  <a:cs typeface="Montserrat-Regular"/>
                  <a:sym typeface="Montserrat-Regular"/>
                </a:defRPr>
              </a:lvl1pPr>
            </a:lstStyle>
            <a:p>
              <a:pPr marL="0" marR="0" lvl="0" indent="0" algn="l" defTabSz="412750" rtl="0" eaLnBrk="1" fontAlgn="auto" latinLnBrk="0" hangingPunct="0">
                <a:lnSpc>
                  <a:spcPct val="70000"/>
                </a:lnSpc>
                <a:spcBef>
                  <a:spcPts val="0"/>
                </a:spcBef>
                <a:spcAft>
                  <a:spcPts val="0"/>
                </a:spcAft>
                <a:buClrTx/>
                <a:buSzTx/>
                <a:buFontTx/>
                <a:buNone/>
                <a:defRPr/>
              </a:pPr>
              <a:r>
                <a:rPr kumimoji="0" sz="1200" b="0" i="0" u="none" strike="noStrike" kern="0" cap="all" spc="0" normalizeH="0" baseline="50000" noProof="0" dirty="0">
                  <a:ln>
                    <a:noFill/>
                  </a:ln>
                  <a:solidFill>
                    <a:srgbClr val="282828"/>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Project step 2</a:t>
              </a:r>
              <a:endParaRPr kumimoji="0" sz="1200" b="0" i="0" u="none" strike="noStrike" kern="0" cap="all" spc="0" normalizeH="0" baseline="50000" noProof="0" dirty="0">
                <a:ln>
                  <a:noFill/>
                </a:ln>
                <a:solidFill>
                  <a:srgbClr val="282828"/>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0" name="31%"/>
            <p:cNvSpPr txBox="1"/>
            <p:nvPr/>
          </p:nvSpPr>
          <p:spPr>
            <a:xfrm>
              <a:off x="7370874" y="168357"/>
              <a:ext cx="2344636" cy="285592"/>
            </a:xfrm>
            <a:prstGeom prst="rect">
              <a:avLst/>
            </a:prstGeom>
            <a:noFill/>
            <a:ln w="3175" cap="flat">
              <a:noFill/>
              <a:miter lim="400000"/>
            </a:ln>
            <a:effectLst/>
          </p:spPr>
          <p:txBody>
            <a:bodyPr wrap="square" lIns="25400" tIns="25400" rIns="25400" bIns="25400" numCol="1" anchor="ctr">
              <a:spAutoFit/>
            </a:bodyPr>
            <a:lstStyle>
              <a:lvl1pPr algn="r">
                <a:lnSpc>
                  <a:spcPct val="70000"/>
                </a:lnSpc>
                <a:defRPr cap="all" baseline="50000">
                  <a:solidFill>
                    <a:srgbClr val="282828"/>
                  </a:solidFill>
                  <a:latin typeface="Montserrat-Regular"/>
                  <a:ea typeface="Montserrat-Regular"/>
                  <a:cs typeface="Montserrat-Regular"/>
                  <a:sym typeface="Montserrat-Regular"/>
                </a:defRPr>
              </a:lvl1pPr>
            </a:lstStyle>
            <a:p>
              <a:pPr marL="0" marR="0" lvl="0" indent="0" algn="r" defTabSz="412750" rtl="0" eaLnBrk="1" fontAlgn="auto" latinLnBrk="0" hangingPunct="0">
                <a:lnSpc>
                  <a:spcPct val="70000"/>
                </a:lnSpc>
                <a:spcBef>
                  <a:spcPts val="0"/>
                </a:spcBef>
                <a:spcAft>
                  <a:spcPts val="0"/>
                </a:spcAft>
                <a:buClrTx/>
                <a:buSzTx/>
                <a:buFontTx/>
                <a:buNone/>
                <a:defRPr/>
              </a:pPr>
              <a:r>
                <a:rPr kumimoji="0" sz="1200" b="0" i="0" u="none" strike="noStrike" kern="0" cap="all" spc="0" normalizeH="0" baseline="50000" noProof="0" dirty="0">
                  <a:ln>
                    <a:noFill/>
                  </a:ln>
                  <a:solidFill>
                    <a:srgbClr val="282828"/>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31%</a:t>
              </a:r>
              <a:endParaRPr kumimoji="0" sz="1200" b="0" i="0" u="none" strike="noStrike" kern="0" cap="all" spc="0" normalizeH="0" baseline="50000" noProof="0" dirty="0">
                <a:ln>
                  <a:noFill/>
                </a:ln>
                <a:solidFill>
                  <a:srgbClr val="282828"/>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grpSp>
      <p:grpSp>
        <p:nvGrpSpPr>
          <p:cNvPr id="21" name="Group"/>
          <p:cNvGrpSpPr/>
          <p:nvPr/>
        </p:nvGrpSpPr>
        <p:grpSpPr>
          <a:xfrm>
            <a:off x="968580" y="4196139"/>
            <a:ext cx="4857756" cy="299567"/>
            <a:chOff x="0" y="168357"/>
            <a:chExt cx="9715510" cy="599133"/>
          </a:xfrm>
        </p:grpSpPr>
        <p:sp>
          <p:nvSpPr>
            <p:cNvPr id="22" name="Rectangle"/>
            <p:cNvSpPr/>
            <p:nvPr/>
          </p:nvSpPr>
          <p:spPr>
            <a:xfrm>
              <a:off x="45167" y="610969"/>
              <a:ext cx="9600756" cy="156521"/>
            </a:xfrm>
            <a:prstGeom prst="rect">
              <a:avLst/>
            </a:prstGeom>
            <a:solidFill>
              <a:schemeClr val="dk2"/>
            </a:solidFill>
            <a:ln w="12700" cap="flat">
              <a:noFill/>
              <a:miter lim="400000"/>
            </a:ln>
            <a:effectLst/>
          </p:spPr>
          <p:txBody>
            <a:bodyPr wrap="square" lIns="19050" tIns="19050" rIns="19050" bIns="19050" numCol="1" anchor="ctr">
              <a:noAutofit/>
            </a:bodyP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3" name="Rectangle"/>
            <p:cNvSpPr/>
            <p:nvPr/>
          </p:nvSpPr>
          <p:spPr>
            <a:xfrm>
              <a:off x="45167" y="610969"/>
              <a:ext cx="8293101" cy="156521"/>
            </a:xfrm>
            <a:prstGeom prst="rect">
              <a:avLst/>
            </a:prstGeom>
            <a:solidFill>
              <a:schemeClr val="accent1"/>
            </a:solidFill>
            <a:ln w="12700" cap="flat">
              <a:noFill/>
              <a:miter lim="400000"/>
            </a:ln>
            <a:effectLst/>
          </p:spPr>
          <p:txBody>
            <a:bodyPr wrap="square" lIns="19050" tIns="19050" rIns="19050" bIns="19050" numCol="1" anchor="ctr">
              <a:noAutofit/>
            </a:bodyPr>
            <a:lstStyle/>
            <a:p>
              <a:pPr marL="0" marR="0" lvl="0" indent="0" algn="ctr" defTabSz="412750" rtl="0" eaLnBrk="1" fontAlgn="auto" latinLnBrk="0" hangingPunct="0">
                <a:lnSpc>
                  <a:spcPct val="100000"/>
                </a:lnSpc>
                <a:spcBef>
                  <a:spcPts val="0"/>
                </a:spcBef>
                <a:spcAft>
                  <a:spcPts val="0"/>
                </a:spcAft>
                <a:buClrTx/>
                <a:buSzTx/>
                <a:buFontTx/>
                <a:buNone/>
                <a:defRPr sz="3000">
                  <a:solidFill>
                    <a:srgbClr val="000000"/>
                  </a:solidFill>
                  <a:latin typeface="Helvetica Light"/>
                  <a:ea typeface="Helvetica Light"/>
                  <a:cs typeface="Helvetica Light"/>
                  <a:sym typeface="Helvetica Light"/>
                </a:defRPr>
              </a:pPr>
              <a:endParaRPr kumimoji="0" sz="1500" b="0" i="0" u="none" strike="noStrike" kern="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4" name="Project step 1"/>
            <p:cNvSpPr txBox="1"/>
            <p:nvPr/>
          </p:nvSpPr>
          <p:spPr>
            <a:xfrm>
              <a:off x="0" y="168357"/>
              <a:ext cx="3429699" cy="285592"/>
            </a:xfrm>
            <a:prstGeom prst="rect">
              <a:avLst/>
            </a:prstGeom>
            <a:noFill/>
            <a:ln w="3175" cap="flat">
              <a:noFill/>
              <a:miter lim="400000"/>
            </a:ln>
            <a:effectLst/>
          </p:spPr>
          <p:txBody>
            <a:bodyPr wrap="square" lIns="25400" tIns="25400" rIns="25400" bIns="25400" numCol="1" anchor="ctr">
              <a:spAutoFit/>
            </a:bodyPr>
            <a:lstStyle>
              <a:lvl1pPr algn="l">
                <a:lnSpc>
                  <a:spcPct val="70000"/>
                </a:lnSpc>
                <a:defRPr cap="all" baseline="50000">
                  <a:solidFill>
                    <a:srgbClr val="282828"/>
                  </a:solidFill>
                  <a:latin typeface="Montserrat-Regular"/>
                  <a:ea typeface="Montserrat-Regular"/>
                  <a:cs typeface="Montserrat-Regular"/>
                  <a:sym typeface="Montserrat-Regular"/>
                </a:defRPr>
              </a:lvl1pPr>
            </a:lstStyle>
            <a:p>
              <a:pPr marL="0" marR="0" lvl="0" indent="0" algn="l" defTabSz="412750" rtl="0" eaLnBrk="1" fontAlgn="auto" latinLnBrk="0" hangingPunct="0">
                <a:lnSpc>
                  <a:spcPct val="70000"/>
                </a:lnSpc>
                <a:spcBef>
                  <a:spcPts val="0"/>
                </a:spcBef>
                <a:spcAft>
                  <a:spcPts val="0"/>
                </a:spcAft>
                <a:buClrTx/>
                <a:buSzTx/>
                <a:buFontTx/>
                <a:buNone/>
                <a:defRPr/>
              </a:pPr>
              <a:r>
                <a:rPr kumimoji="0" sz="1200" b="0" i="0" u="none" strike="noStrike" kern="0" cap="all" spc="0" normalizeH="0" baseline="50000" noProof="0" dirty="0">
                  <a:ln>
                    <a:noFill/>
                  </a:ln>
                  <a:solidFill>
                    <a:srgbClr val="282828"/>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Project step 1</a:t>
              </a:r>
              <a:endParaRPr kumimoji="0" sz="1200" b="0" i="0" u="none" strike="noStrike" kern="0" cap="all" spc="0" normalizeH="0" baseline="50000" noProof="0" dirty="0">
                <a:ln>
                  <a:noFill/>
                </a:ln>
                <a:solidFill>
                  <a:srgbClr val="282828"/>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5" name="84%"/>
            <p:cNvSpPr txBox="1"/>
            <p:nvPr/>
          </p:nvSpPr>
          <p:spPr>
            <a:xfrm>
              <a:off x="7370874" y="168357"/>
              <a:ext cx="2344636" cy="285592"/>
            </a:xfrm>
            <a:prstGeom prst="rect">
              <a:avLst/>
            </a:prstGeom>
            <a:noFill/>
            <a:ln w="3175" cap="flat">
              <a:noFill/>
              <a:miter lim="400000"/>
            </a:ln>
            <a:effectLst/>
          </p:spPr>
          <p:txBody>
            <a:bodyPr wrap="square" lIns="25400" tIns="25400" rIns="25400" bIns="25400" numCol="1" anchor="ctr">
              <a:spAutoFit/>
            </a:bodyPr>
            <a:lstStyle>
              <a:lvl1pPr algn="r">
                <a:lnSpc>
                  <a:spcPct val="70000"/>
                </a:lnSpc>
                <a:defRPr cap="all" baseline="50000">
                  <a:solidFill>
                    <a:srgbClr val="282828"/>
                  </a:solidFill>
                  <a:latin typeface="Montserrat-Regular"/>
                  <a:ea typeface="Montserrat-Regular"/>
                  <a:cs typeface="Montserrat-Regular"/>
                  <a:sym typeface="Montserrat-Regular"/>
                </a:defRPr>
              </a:lvl1pPr>
            </a:lstStyle>
            <a:p>
              <a:pPr marL="0" marR="0" lvl="0" indent="0" algn="r" defTabSz="412750" rtl="0" eaLnBrk="1" fontAlgn="auto" latinLnBrk="0" hangingPunct="0">
                <a:lnSpc>
                  <a:spcPct val="70000"/>
                </a:lnSpc>
                <a:spcBef>
                  <a:spcPts val="0"/>
                </a:spcBef>
                <a:spcAft>
                  <a:spcPts val="0"/>
                </a:spcAft>
                <a:buClrTx/>
                <a:buSzTx/>
                <a:buFontTx/>
                <a:buNone/>
                <a:defRPr/>
              </a:pPr>
              <a:r>
                <a:rPr kumimoji="0" sz="1200" b="0" i="0" u="none" strike="noStrike" kern="0" cap="all" spc="0" normalizeH="0" baseline="50000" noProof="0" dirty="0">
                  <a:ln>
                    <a:noFill/>
                  </a:ln>
                  <a:solidFill>
                    <a:srgbClr val="282828"/>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84%</a:t>
              </a:r>
              <a:endParaRPr kumimoji="0" sz="1200" b="0" i="0" u="none" strike="noStrike" kern="0" cap="all" spc="0" normalizeH="0" baseline="50000" noProof="0" dirty="0">
                <a:ln>
                  <a:noFill/>
                </a:ln>
                <a:solidFill>
                  <a:srgbClr val="282828"/>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grpSp>
      <p:sp>
        <p:nvSpPr>
          <p:cNvPr id="26" name="Lorem Ipsum is simply dummy text of the printing and typesetting industry. Lorem Ipsum has been the industry's unknown printer took a galley of type and scrambled it to make a type specimen book. It has survived not only five centuries, but also the leap into electronic typesetting, remaining essentially unchanged. It was popularised in the Lorem has survived not only five centuries, but also the leap into electronic typesetting. Lorem Ipsum is simply dummy text of the printing and typesetting industry. Lorem Ipsum"/>
          <p:cNvSpPr txBox="1"/>
          <p:nvPr/>
        </p:nvSpPr>
        <p:spPr>
          <a:xfrm>
            <a:off x="1005299" y="2612056"/>
            <a:ext cx="4502315" cy="2163094"/>
          </a:xfrm>
          <a:prstGeom prst="rect">
            <a:avLst/>
          </a:prstGeom>
          <a:ln w="3175">
            <a:miter lim="400000"/>
          </a:ln>
        </p:spPr>
        <p:txBody>
          <a:bodyPr lIns="19050" tIns="19050" rIns="19050" bIns="19050">
            <a:normAutofit/>
          </a:bodyPr>
          <a:lstStyle/>
          <a:p>
            <a:pPr marL="0" marR="0" lvl="0" indent="0" algn="just" defTabSz="412750" rtl="0" eaLnBrk="1" fontAlgn="auto" latinLnBrk="0" hangingPunct="0">
              <a:lnSpc>
                <a:spcPct val="150000"/>
              </a:lnSpc>
              <a:spcBef>
                <a:spcPts val="0"/>
              </a:spcBef>
              <a:spcAft>
                <a:spcPts val="0"/>
              </a:spcAft>
              <a:buClrTx/>
              <a:buSzTx/>
              <a:buFontTx/>
              <a:buNone/>
              <a:defRPr/>
            </a:pPr>
            <a:r>
              <a:rPr kumimoji="0" sz="1200" b="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Lorem Ipsum is simply dummy text of the printing and typesetting industry. Lorem Ipsum has been the industry's unknown printer took a galley of type and scrambled it to make a type specimen book. </a:t>
            </a:r>
            <a:endParaRPr kumimoji="0" sz="1200" b="0" i="0" u="none" strike="noStrike" kern="0" cap="none" spc="0" normalizeH="0" baseline="0" noProof="0" dirty="0">
              <a:ln>
                <a:noFill/>
              </a:ln>
              <a:solidFill>
                <a:srgbClr val="868A8D"/>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8" name="文本框 27"/>
          <p:cNvSpPr txBox="1"/>
          <p:nvPr/>
        </p:nvSpPr>
        <p:spPr>
          <a:xfrm>
            <a:off x="986581" y="1866422"/>
            <a:ext cx="3826490" cy="646331"/>
          </a:xfrm>
          <a:prstGeom prst="rect">
            <a:avLst/>
          </a:prstGeom>
          <a:noFill/>
        </p:spPr>
        <p:txBody>
          <a:bodyPr wrap="square" rtlCol="0">
            <a:spAutoFit/>
          </a:bodyPr>
          <a:lstStyle/>
          <a:p>
            <a:r>
              <a:rPr lang="zh-CN" altLang="en-US" sz="3600" dirty="0">
                <a:solidFill>
                  <a:srgbClr val="000000"/>
                </a:solidFill>
                <a:latin typeface="思源黑体 CN Medium" panose="020B0600000000000000" pitchFamily="34" charset="-122"/>
                <a:ea typeface="思源黑体 CN Medium" panose="020B0600000000000000" pitchFamily="34" charset="-122"/>
                <a:sym typeface="思源宋体 CN Medium" panose="02020500000000000000" pitchFamily="18" charset="-122"/>
              </a:rPr>
              <a:t>添加标题文本</a:t>
            </a:r>
            <a:endParaRPr lang="zh-CN" altLang="en-US" sz="3600" dirty="0">
              <a:solidFill>
                <a:srgbClr val="000000"/>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grpSp>
        <p:nvGrpSpPr>
          <p:cNvPr id="33" name="Group 1_1"/>
          <p:cNvGrpSpPr/>
          <p:nvPr/>
        </p:nvGrpSpPr>
        <p:grpSpPr>
          <a:xfrm>
            <a:off x="-3388115" y="-3953034"/>
            <a:ext cx="6815335" cy="5162551"/>
            <a:chOff x="-3388115" y="-3953034"/>
            <a:chExt cx="6815335" cy="5162551"/>
          </a:xfrm>
        </p:grpSpPr>
        <p:grpSp>
          <p:nvGrpSpPr>
            <p:cNvPr id="34" name="组合 33"/>
            <p:cNvGrpSpPr/>
            <p:nvPr/>
          </p:nvGrpSpPr>
          <p:grpSpPr>
            <a:xfrm>
              <a:off x="-3388115" y="-3953034"/>
              <a:ext cx="5509195" cy="5162551"/>
              <a:chOff x="9432402" y="-3331242"/>
              <a:chExt cx="5509195" cy="5162551"/>
            </a:xfrm>
          </p:grpSpPr>
          <p:sp>
            <p:nvSpPr>
              <p:cNvPr id="37" name="椭圆 36"/>
              <p:cNvSpPr/>
              <p:nvPr/>
            </p:nvSpPr>
            <p:spPr>
              <a:xfrm>
                <a:off x="9679725" y="-3331242"/>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38" name="椭圆 37"/>
              <p:cNvSpPr/>
              <p:nvPr/>
            </p:nvSpPr>
            <p:spPr>
              <a:xfrm>
                <a:off x="10538140" y="-3268830"/>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39" name="椭圆 38"/>
              <p:cNvSpPr/>
              <p:nvPr/>
            </p:nvSpPr>
            <p:spPr>
              <a:xfrm>
                <a:off x="9432402" y="-2950945"/>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40" name="椭圆 39"/>
              <p:cNvSpPr/>
              <p:nvPr/>
            </p:nvSpPr>
            <p:spPr>
              <a:xfrm>
                <a:off x="10196064" y="-2808701"/>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41" name="椭圆 40"/>
              <p:cNvSpPr/>
              <p:nvPr/>
            </p:nvSpPr>
            <p:spPr>
              <a:xfrm>
                <a:off x="10021801" y="-2572148"/>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grpSp>
        <p:sp>
          <p:nvSpPr>
            <p:cNvPr id="35" name="文本框 4"/>
            <p:cNvSpPr txBox="1"/>
            <p:nvPr/>
          </p:nvSpPr>
          <p:spPr>
            <a:xfrm>
              <a:off x="885373" y="351333"/>
              <a:ext cx="2541847" cy="646331"/>
            </a:xfrm>
            <a:prstGeom prst="rect">
              <a:avLst/>
            </a:prstGeom>
            <a:noFill/>
          </p:spPr>
          <p:txBody>
            <a:bodyPr wrap="square" rtlCol="0">
              <a:spAutoFit/>
            </a:bodyPr>
            <a:lstStyle/>
            <a:p>
              <a:pPr lvl="0" algn="ctr">
                <a:defRPr/>
              </a:pPr>
              <a:r>
                <a:rPr lang="zh-CN" altLang="en-US" sz="3600" i="1" dirty="0">
                  <a:solidFill>
                    <a:srgbClr val="C00000"/>
                  </a:solid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rPr>
                <a:t>输入标题</a:t>
              </a:r>
              <a:endParaRPr lang="zh-CN" altLang="en-US" sz="3600" i="1" dirty="0">
                <a:solidFill>
                  <a:srgbClr val="C00000"/>
                </a:solid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endParaRPr>
            </a:p>
          </p:txBody>
        </p:sp>
        <p:sp>
          <p:nvSpPr>
            <p:cNvPr id="36" name="文本框 4"/>
            <p:cNvSpPr txBox="1"/>
            <p:nvPr/>
          </p:nvSpPr>
          <p:spPr>
            <a:xfrm>
              <a:off x="850156" y="468877"/>
              <a:ext cx="2541847" cy="646331"/>
            </a:xfrm>
            <a:prstGeom prst="rect">
              <a:avLst/>
            </a:prstGeom>
            <a:noFill/>
          </p:spPr>
          <p:txBody>
            <a:bodyPr wrap="square" rtlCol="0">
              <a:spAutoFit/>
            </a:bodyPr>
            <a:lstStyle/>
            <a:p>
              <a:pPr lvl="0" algn="ctr">
                <a:defRPr/>
              </a:pPr>
              <a:r>
                <a:rPr lang="zh-CN" altLang="en-US" sz="3600" i="1" dirty="0">
                  <a:ln w="19050">
                    <a:gradFill>
                      <a:gsLst>
                        <a:gs pos="78000">
                          <a:schemeClr val="tx2"/>
                        </a:gs>
                        <a:gs pos="70000">
                          <a:schemeClr val="tx2">
                            <a:alpha val="0"/>
                          </a:schemeClr>
                        </a:gs>
                      </a:gsLst>
                      <a:lin ang="5400000" scaled="1"/>
                    </a:gradFill>
                  </a:ln>
                  <a:no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rPr>
                <a:t>输入标题</a:t>
              </a:r>
              <a:endParaRPr lang="zh-CN" altLang="en-US" sz="3600" i="1" dirty="0">
                <a:ln w="19050">
                  <a:gradFill>
                    <a:gsLst>
                      <a:gs pos="78000">
                        <a:schemeClr val="tx2"/>
                      </a:gs>
                      <a:gs pos="70000">
                        <a:schemeClr val="tx2">
                          <a:alpha val="0"/>
                        </a:schemeClr>
                      </a:gs>
                    </a:gsLst>
                    <a:lin ang="5400000" scaled="1"/>
                  </a:gradFill>
                </a:ln>
                <a:no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left)">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2829561" y="1943442"/>
          <a:ext cx="6157884" cy="410149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6" name="TextBox 5"/>
          <p:cNvSpPr txBox="1"/>
          <p:nvPr/>
        </p:nvSpPr>
        <p:spPr>
          <a:xfrm>
            <a:off x="8846937" y="4074573"/>
            <a:ext cx="1513556" cy="830997"/>
          </a:xfrm>
          <a:prstGeom prst="rect">
            <a:avLst/>
          </a:prstGeom>
          <a:noFill/>
        </p:spPr>
        <p:txBody>
          <a:bodyPr wrap="none" lIns="91440" tIns="45720" rIns="91440" bIns="45720" rtlCol="0">
            <a:spAutoFit/>
          </a:bodyPr>
          <a:lstStyle/>
          <a:p>
            <a:r>
              <a:rPr lang="en-US" sz="4800" b="1" dirty="0">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27%</a:t>
            </a:r>
            <a:endParaRPr lang="id-ID" sz="4800" b="1" dirty="0">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endParaRPr>
          </a:p>
        </p:txBody>
      </p:sp>
      <p:sp>
        <p:nvSpPr>
          <p:cNvPr id="7" name="TextBox 6"/>
          <p:cNvSpPr txBox="1"/>
          <p:nvPr/>
        </p:nvSpPr>
        <p:spPr>
          <a:xfrm>
            <a:off x="8891175" y="4844609"/>
            <a:ext cx="2396856" cy="1167820"/>
          </a:xfrm>
          <a:prstGeom prst="rect">
            <a:avLst/>
          </a:prstGeom>
          <a:noFill/>
        </p:spPr>
        <p:txBody>
          <a:bodyPr wrap="square" lIns="91440" tIns="45720" rIns="91440" bIns="45720"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1200" dirty="0">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Lorem ipsum dolor sit </a:t>
            </a:r>
            <a:r>
              <a:rPr lang="en-US" sz="1200" dirty="0" err="1">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amet</a:t>
            </a:r>
            <a:r>
              <a:rPr lang="en-US" sz="1200" dirty="0">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 </a:t>
            </a:r>
            <a:r>
              <a:rPr lang="en-US" sz="1200" dirty="0" err="1">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consectetur</a:t>
            </a:r>
            <a:r>
              <a:rPr lang="en-US" sz="1200" dirty="0">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 </a:t>
            </a:r>
            <a:r>
              <a:rPr lang="en-US" sz="1200" dirty="0" err="1">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adipiscing</a:t>
            </a:r>
            <a:r>
              <a:rPr lang="en-US" sz="1200" dirty="0">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 </a:t>
            </a:r>
            <a:r>
              <a:rPr lang="en-US" sz="1200" dirty="0" err="1">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elit</a:t>
            </a:r>
            <a:r>
              <a:rPr lang="en-US" sz="1200" dirty="0">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 </a:t>
            </a:r>
            <a:r>
              <a:rPr lang="en-US" sz="1200" dirty="0" err="1">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Curabitur</a:t>
            </a:r>
            <a:r>
              <a:rPr lang="en-US" sz="1200" dirty="0">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 </a:t>
            </a:r>
            <a:r>
              <a:rPr lang="en-US" sz="1200" dirty="0" err="1">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elementum</a:t>
            </a:r>
            <a:r>
              <a:rPr lang="en-US" sz="1200" dirty="0">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 </a:t>
            </a:r>
            <a:r>
              <a:rPr lang="en-US" sz="1200" dirty="0" err="1">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posuere</a:t>
            </a:r>
            <a:r>
              <a:rPr lang="en-US" sz="1200" dirty="0">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 </a:t>
            </a:r>
            <a:r>
              <a:rPr lang="en-US" sz="1200" dirty="0" err="1">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pretium</a:t>
            </a:r>
            <a:r>
              <a:rPr lang="en-US" sz="1200" dirty="0">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 </a:t>
            </a:r>
            <a:r>
              <a:rPr lang="en-US" sz="1200" dirty="0" err="1">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Quisque</a:t>
            </a:r>
            <a:r>
              <a:rPr lang="en-US" sz="1200" dirty="0">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 </a:t>
            </a:r>
            <a:r>
              <a:rPr lang="en-US" sz="1200" dirty="0" err="1">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nibh</a:t>
            </a:r>
            <a:r>
              <a:rPr lang="en-US" sz="1200" dirty="0">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 </a:t>
            </a:r>
            <a:r>
              <a:rPr lang="en-US" sz="1200" dirty="0" err="1">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dolo</a:t>
            </a:r>
            <a:r>
              <a:rPr lang="en-US" sz="1200" dirty="0">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 </a:t>
            </a:r>
            <a:endParaRPr lang="en-US" sz="1200" dirty="0">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endParaRPr>
          </a:p>
        </p:txBody>
      </p:sp>
      <p:sp>
        <p:nvSpPr>
          <p:cNvPr id="8" name="TextBox 7"/>
          <p:cNvSpPr txBox="1"/>
          <p:nvPr/>
        </p:nvSpPr>
        <p:spPr>
          <a:xfrm>
            <a:off x="1354037" y="1799201"/>
            <a:ext cx="1513556" cy="830997"/>
          </a:xfrm>
          <a:prstGeom prst="rect">
            <a:avLst/>
          </a:prstGeom>
          <a:noFill/>
        </p:spPr>
        <p:txBody>
          <a:bodyPr wrap="none" lIns="91440" tIns="45720" rIns="91440" bIns="45720" rtlCol="0">
            <a:spAutoFit/>
          </a:bodyPr>
          <a:lstStyle/>
          <a:p>
            <a:r>
              <a:rPr lang="en-US" sz="4800" b="1" dirty="0">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13%</a:t>
            </a:r>
            <a:endParaRPr lang="id-ID" sz="4800" b="1" dirty="0">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endParaRPr>
          </a:p>
        </p:txBody>
      </p:sp>
      <p:sp>
        <p:nvSpPr>
          <p:cNvPr id="9" name="TextBox 8"/>
          <p:cNvSpPr txBox="1"/>
          <p:nvPr/>
        </p:nvSpPr>
        <p:spPr>
          <a:xfrm>
            <a:off x="525239" y="2569237"/>
            <a:ext cx="2396856" cy="1167820"/>
          </a:xfrm>
          <a:prstGeom prst="rect">
            <a:avLst/>
          </a:prstGeom>
          <a:noFill/>
        </p:spPr>
        <p:txBody>
          <a:bodyPr wrap="square" lIns="91440" tIns="45720" rIns="91440" bIns="45720" rtlCol="0">
            <a:sp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1200" dirty="0">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Lorem ipsum dolor sit </a:t>
            </a:r>
            <a:r>
              <a:rPr lang="en-US" sz="1200" dirty="0" err="1">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amet</a:t>
            </a:r>
            <a:r>
              <a:rPr lang="en-US" sz="1200" dirty="0">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 </a:t>
            </a:r>
            <a:r>
              <a:rPr lang="en-US" sz="1200" dirty="0" err="1">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consectetur</a:t>
            </a:r>
            <a:r>
              <a:rPr lang="en-US" sz="1200" dirty="0">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 </a:t>
            </a:r>
            <a:r>
              <a:rPr lang="en-US" sz="1200" dirty="0" err="1">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adipiscing</a:t>
            </a:r>
            <a:r>
              <a:rPr lang="en-US" sz="1200" dirty="0">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 </a:t>
            </a:r>
            <a:r>
              <a:rPr lang="en-US" sz="1200" dirty="0" err="1">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elit</a:t>
            </a:r>
            <a:r>
              <a:rPr lang="en-US" sz="1200" dirty="0">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 </a:t>
            </a:r>
            <a:r>
              <a:rPr lang="en-US" sz="1200" dirty="0" err="1">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Curabitur</a:t>
            </a:r>
            <a:r>
              <a:rPr lang="en-US" sz="1200" dirty="0">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 </a:t>
            </a:r>
            <a:r>
              <a:rPr lang="en-US" sz="1200" dirty="0" err="1">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elementum</a:t>
            </a:r>
            <a:r>
              <a:rPr lang="en-US" sz="1200" dirty="0">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 </a:t>
            </a:r>
            <a:r>
              <a:rPr lang="en-US" sz="1200" dirty="0" err="1">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posuere</a:t>
            </a:r>
            <a:r>
              <a:rPr lang="en-US" sz="1200" dirty="0">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 </a:t>
            </a:r>
            <a:r>
              <a:rPr lang="en-US" sz="1200" dirty="0" err="1">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pretium</a:t>
            </a:r>
            <a:r>
              <a:rPr lang="en-US" sz="1200" dirty="0">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 </a:t>
            </a:r>
            <a:r>
              <a:rPr lang="en-US" sz="1200" dirty="0" err="1">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Quisque</a:t>
            </a:r>
            <a:r>
              <a:rPr lang="en-US" sz="1200" dirty="0">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 </a:t>
            </a:r>
            <a:r>
              <a:rPr lang="en-US" sz="1200" dirty="0" err="1">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nibh</a:t>
            </a:r>
            <a:r>
              <a:rPr lang="en-US" sz="1200" dirty="0">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 </a:t>
            </a:r>
            <a:r>
              <a:rPr lang="en-US" sz="1200" dirty="0" err="1">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dolo</a:t>
            </a:r>
            <a:r>
              <a:rPr lang="en-US" sz="1200" dirty="0">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rPr>
              <a:t>. </a:t>
            </a:r>
            <a:endParaRPr lang="en-US" sz="1200" dirty="0">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endParaRPr>
          </a:p>
        </p:txBody>
      </p:sp>
      <p:sp>
        <p:nvSpPr>
          <p:cNvPr id="4" name="Down Arrow 3"/>
          <p:cNvSpPr/>
          <p:nvPr/>
        </p:nvSpPr>
        <p:spPr>
          <a:xfrm>
            <a:off x="5106267" y="1799202"/>
            <a:ext cx="407324" cy="532015"/>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dirty="0">
              <a:solidFill>
                <a:schemeClr val="tx1"/>
              </a:solidFill>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endParaRPr>
          </a:p>
        </p:txBody>
      </p:sp>
      <p:sp>
        <p:nvSpPr>
          <p:cNvPr id="10" name="Down Arrow 9"/>
          <p:cNvSpPr/>
          <p:nvPr/>
        </p:nvSpPr>
        <p:spPr>
          <a:xfrm>
            <a:off x="3606856" y="1651581"/>
            <a:ext cx="392576" cy="390865"/>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dirty="0">
              <a:solidFill>
                <a:schemeClr val="tx1"/>
              </a:solidFill>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endParaRPr>
          </a:p>
        </p:txBody>
      </p:sp>
      <p:sp>
        <p:nvSpPr>
          <p:cNvPr id="11" name="Down Arrow 10"/>
          <p:cNvSpPr/>
          <p:nvPr/>
        </p:nvSpPr>
        <p:spPr>
          <a:xfrm rot="10800000">
            <a:off x="7949751" y="5512925"/>
            <a:ext cx="407324" cy="532015"/>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dirty="0">
              <a:solidFill>
                <a:schemeClr val="tx1"/>
              </a:solidFill>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endParaRPr>
          </a:p>
        </p:txBody>
      </p:sp>
      <p:sp>
        <p:nvSpPr>
          <p:cNvPr id="12" name="Down Arrow 11"/>
          <p:cNvSpPr/>
          <p:nvPr/>
        </p:nvSpPr>
        <p:spPr>
          <a:xfrm rot="10800000">
            <a:off x="6394300" y="4173805"/>
            <a:ext cx="392576" cy="390865"/>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dirty="0">
              <a:solidFill>
                <a:schemeClr val="tx1"/>
              </a:solidFill>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endParaRPr>
          </a:p>
        </p:txBody>
      </p:sp>
      <p:sp>
        <p:nvSpPr>
          <p:cNvPr id="13" name="Down Arrow 12"/>
          <p:cNvSpPr/>
          <p:nvPr/>
        </p:nvSpPr>
        <p:spPr>
          <a:xfrm rot="10800000">
            <a:off x="6246956" y="5246918"/>
            <a:ext cx="275245" cy="266007"/>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dirty="0">
              <a:solidFill>
                <a:schemeClr val="tx1"/>
              </a:solidFill>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endParaRPr>
          </a:p>
        </p:txBody>
      </p:sp>
      <p:sp>
        <p:nvSpPr>
          <p:cNvPr id="14" name="Down Arrow 13"/>
          <p:cNvSpPr/>
          <p:nvPr/>
        </p:nvSpPr>
        <p:spPr>
          <a:xfrm rot="10800000">
            <a:off x="7988915" y="4431666"/>
            <a:ext cx="275245" cy="266007"/>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dirty="0">
              <a:solidFill>
                <a:schemeClr val="tx1"/>
              </a:solidFill>
              <a:latin typeface="思源黑体 CN Medium" panose="020B0600000000000000" pitchFamily="34" charset="-122"/>
              <a:ea typeface="思源黑体 CN Medium" panose="020B0600000000000000" pitchFamily="34" charset="-122"/>
              <a:cs typeface="+mn-ea"/>
              <a:sym typeface="思源宋体 CN Medium" panose="02020500000000000000" pitchFamily="18" charset="-122"/>
            </a:endParaRPr>
          </a:p>
        </p:txBody>
      </p:sp>
      <p:grpSp>
        <p:nvGrpSpPr>
          <p:cNvPr id="20" name="Group 1_1"/>
          <p:cNvGrpSpPr/>
          <p:nvPr/>
        </p:nvGrpSpPr>
        <p:grpSpPr>
          <a:xfrm>
            <a:off x="-3388115" y="-3953034"/>
            <a:ext cx="6815335" cy="5162551"/>
            <a:chOff x="-3388115" y="-3953034"/>
            <a:chExt cx="6815335" cy="5162551"/>
          </a:xfrm>
        </p:grpSpPr>
        <p:grpSp>
          <p:nvGrpSpPr>
            <p:cNvPr id="21" name="组合 20"/>
            <p:cNvGrpSpPr/>
            <p:nvPr/>
          </p:nvGrpSpPr>
          <p:grpSpPr>
            <a:xfrm>
              <a:off x="-3388115" y="-3953034"/>
              <a:ext cx="5509195" cy="5162551"/>
              <a:chOff x="9432402" y="-3331242"/>
              <a:chExt cx="5509195" cy="5162551"/>
            </a:xfrm>
          </p:grpSpPr>
          <p:sp>
            <p:nvSpPr>
              <p:cNvPr id="24" name="椭圆 23"/>
              <p:cNvSpPr/>
              <p:nvPr/>
            </p:nvSpPr>
            <p:spPr>
              <a:xfrm>
                <a:off x="9679725" y="-3331242"/>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25" name="椭圆 24"/>
              <p:cNvSpPr/>
              <p:nvPr/>
            </p:nvSpPr>
            <p:spPr>
              <a:xfrm>
                <a:off x="10538140" y="-3268830"/>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26" name="椭圆 25"/>
              <p:cNvSpPr/>
              <p:nvPr/>
            </p:nvSpPr>
            <p:spPr>
              <a:xfrm>
                <a:off x="9432402" y="-2950945"/>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27" name="椭圆 26"/>
              <p:cNvSpPr/>
              <p:nvPr/>
            </p:nvSpPr>
            <p:spPr>
              <a:xfrm>
                <a:off x="10196064" y="-2808701"/>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28" name="椭圆 27"/>
              <p:cNvSpPr/>
              <p:nvPr/>
            </p:nvSpPr>
            <p:spPr>
              <a:xfrm>
                <a:off x="10021801" y="-2572148"/>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grpSp>
        <p:sp>
          <p:nvSpPr>
            <p:cNvPr id="22" name="文本框 4"/>
            <p:cNvSpPr txBox="1"/>
            <p:nvPr/>
          </p:nvSpPr>
          <p:spPr>
            <a:xfrm>
              <a:off x="885373" y="351333"/>
              <a:ext cx="2541847" cy="646331"/>
            </a:xfrm>
            <a:prstGeom prst="rect">
              <a:avLst/>
            </a:prstGeom>
            <a:noFill/>
          </p:spPr>
          <p:txBody>
            <a:bodyPr wrap="square" rtlCol="0">
              <a:spAutoFit/>
            </a:bodyPr>
            <a:lstStyle/>
            <a:p>
              <a:pPr lvl="0" algn="ctr">
                <a:defRPr/>
              </a:pPr>
              <a:r>
                <a:rPr lang="zh-CN" altLang="en-US" sz="3600" i="1" dirty="0">
                  <a:solidFill>
                    <a:srgbClr val="C00000"/>
                  </a:solid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rPr>
                <a:t>输入标题</a:t>
              </a:r>
              <a:endParaRPr lang="zh-CN" altLang="en-US" sz="3600" i="1" dirty="0">
                <a:solidFill>
                  <a:srgbClr val="C00000"/>
                </a:solid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endParaRPr>
            </a:p>
          </p:txBody>
        </p:sp>
        <p:sp>
          <p:nvSpPr>
            <p:cNvPr id="23" name="文本框 4"/>
            <p:cNvSpPr txBox="1"/>
            <p:nvPr/>
          </p:nvSpPr>
          <p:spPr>
            <a:xfrm>
              <a:off x="850156" y="468877"/>
              <a:ext cx="2541847" cy="646331"/>
            </a:xfrm>
            <a:prstGeom prst="rect">
              <a:avLst/>
            </a:prstGeom>
            <a:noFill/>
          </p:spPr>
          <p:txBody>
            <a:bodyPr wrap="square" rtlCol="0">
              <a:spAutoFit/>
            </a:bodyPr>
            <a:lstStyle/>
            <a:p>
              <a:pPr lvl="0" algn="ctr">
                <a:defRPr/>
              </a:pPr>
              <a:r>
                <a:rPr lang="zh-CN" altLang="en-US" sz="3600" i="1" dirty="0">
                  <a:ln w="19050">
                    <a:gradFill>
                      <a:gsLst>
                        <a:gs pos="78000">
                          <a:schemeClr val="tx2"/>
                        </a:gs>
                        <a:gs pos="70000">
                          <a:schemeClr val="tx2">
                            <a:alpha val="0"/>
                          </a:schemeClr>
                        </a:gs>
                      </a:gsLst>
                      <a:lin ang="5400000" scaled="1"/>
                    </a:gradFill>
                  </a:ln>
                  <a:no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rPr>
                <a:t>输入标题</a:t>
              </a:r>
              <a:endParaRPr lang="zh-CN" altLang="en-US" sz="3600" i="1" dirty="0">
                <a:ln w="19050">
                  <a:gradFill>
                    <a:gsLst>
                      <a:gs pos="78000">
                        <a:schemeClr val="tx2"/>
                      </a:gs>
                      <a:gs pos="70000">
                        <a:schemeClr val="tx2">
                          <a:alpha val="0"/>
                        </a:schemeClr>
                      </a:gs>
                    </a:gsLst>
                    <a:lin ang="5400000" scaled="1"/>
                  </a:gradFill>
                </a:ln>
                <a:no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graphicEl>
                                              <a:dgm id="{56801125-378D-4ACA-AF20-2F85C601C033}"/>
                                            </p:graphicEl>
                                          </p:spTgt>
                                        </p:tgtEl>
                                        <p:attrNameLst>
                                          <p:attrName>style.visibility</p:attrName>
                                        </p:attrNameLst>
                                      </p:cBhvr>
                                      <p:to>
                                        <p:strVal val="visible"/>
                                      </p:to>
                                    </p:set>
                                    <p:animEffect transition="in" filter="fade">
                                      <p:cBhvr>
                                        <p:cTn id="7" dur="500"/>
                                        <p:tgtEl>
                                          <p:spTgt spid="3">
                                            <p:graphicEl>
                                              <a:dgm id="{56801125-378D-4ACA-AF20-2F85C601C033}"/>
                                            </p:graphicEl>
                                          </p:spTgt>
                                        </p:tgtEl>
                                      </p:cBhvr>
                                    </p:animEffect>
                                    <p:anim calcmode="lin" valueType="num">
                                      <p:cBhvr>
                                        <p:cTn id="8" dur="500" fill="hold"/>
                                        <p:tgtEl>
                                          <p:spTgt spid="3">
                                            <p:graphicEl>
                                              <a:dgm id="{56801125-378D-4ACA-AF20-2F85C601C033}"/>
                                            </p:graphicEl>
                                          </p:spTgt>
                                        </p:tgtEl>
                                        <p:attrNameLst>
                                          <p:attrName>ppt_x</p:attrName>
                                        </p:attrNameLst>
                                      </p:cBhvr>
                                      <p:tavLst>
                                        <p:tav tm="0">
                                          <p:val>
                                            <p:strVal val="#ppt_x"/>
                                          </p:val>
                                        </p:tav>
                                        <p:tav tm="100000">
                                          <p:val>
                                            <p:strVal val="#ppt_x"/>
                                          </p:val>
                                        </p:tav>
                                      </p:tavLst>
                                    </p:anim>
                                    <p:anim calcmode="lin" valueType="num">
                                      <p:cBhvr>
                                        <p:cTn id="9" dur="500" fill="hold"/>
                                        <p:tgtEl>
                                          <p:spTgt spid="3">
                                            <p:graphicEl>
                                              <a:dgm id="{56801125-378D-4ACA-AF20-2F85C601C033}"/>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3">
                                            <p:graphicEl>
                                              <a:dgm id="{2293A7B3-023D-4F81-BD08-430146A7BEB0}"/>
                                            </p:graphicEl>
                                          </p:spTgt>
                                        </p:tgtEl>
                                        <p:attrNameLst>
                                          <p:attrName>style.visibility</p:attrName>
                                        </p:attrNameLst>
                                      </p:cBhvr>
                                      <p:to>
                                        <p:strVal val="visible"/>
                                      </p:to>
                                    </p:set>
                                    <p:animEffect transition="in" filter="fade">
                                      <p:cBhvr>
                                        <p:cTn id="13" dur="500"/>
                                        <p:tgtEl>
                                          <p:spTgt spid="3">
                                            <p:graphicEl>
                                              <a:dgm id="{2293A7B3-023D-4F81-BD08-430146A7BEB0}"/>
                                            </p:graphicEl>
                                          </p:spTgt>
                                        </p:tgtEl>
                                      </p:cBhvr>
                                    </p:animEffect>
                                    <p:anim calcmode="lin" valueType="num">
                                      <p:cBhvr>
                                        <p:cTn id="14" dur="500" fill="hold"/>
                                        <p:tgtEl>
                                          <p:spTgt spid="3">
                                            <p:graphicEl>
                                              <a:dgm id="{2293A7B3-023D-4F81-BD08-430146A7BEB0}"/>
                                            </p:graphicEl>
                                          </p:spTgt>
                                        </p:tgtEl>
                                        <p:attrNameLst>
                                          <p:attrName>ppt_x</p:attrName>
                                        </p:attrNameLst>
                                      </p:cBhvr>
                                      <p:tavLst>
                                        <p:tav tm="0">
                                          <p:val>
                                            <p:strVal val="#ppt_x"/>
                                          </p:val>
                                        </p:tav>
                                        <p:tav tm="100000">
                                          <p:val>
                                            <p:strVal val="#ppt_x"/>
                                          </p:val>
                                        </p:tav>
                                      </p:tavLst>
                                    </p:anim>
                                    <p:anim calcmode="lin" valueType="num">
                                      <p:cBhvr>
                                        <p:cTn id="15" dur="500" fill="hold"/>
                                        <p:tgtEl>
                                          <p:spTgt spid="3">
                                            <p:graphicEl>
                                              <a:dgm id="{2293A7B3-023D-4F81-BD08-430146A7BEB0}"/>
                                            </p:graphicEl>
                                          </p:spTgt>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3">
                                            <p:graphicEl>
                                              <a:dgm id="{F3D1189E-A54F-4F5C-8FBD-3EC65FF9A840}"/>
                                            </p:graphicEl>
                                          </p:spTgt>
                                        </p:tgtEl>
                                        <p:attrNameLst>
                                          <p:attrName>style.visibility</p:attrName>
                                        </p:attrNameLst>
                                      </p:cBhvr>
                                      <p:to>
                                        <p:strVal val="visible"/>
                                      </p:to>
                                    </p:set>
                                    <p:animEffect transition="in" filter="fade">
                                      <p:cBhvr>
                                        <p:cTn id="18" dur="500"/>
                                        <p:tgtEl>
                                          <p:spTgt spid="3">
                                            <p:graphicEl>
                                              <a:dgm id="{F3D1189E-A54F-4F5C-8FBD-3EC65FF9A840}"/>
                                            </p:graphicEl>
                                          </p:spTgt>
                                        </p:tgtEl>
                                      </p:cBhvr>
                                    </p:animEffect>
                                    <p:anim calcmode="lin" valueType="num">
                                      <p:cBhvr>
                                        <p:cTn id="19" dur="500" fill="hold"/>
                                        <p:tgtEl>
                                          <p:spTgt spid="3">
                                            <p:graphicEl>
                                              <a:dgm id="{F3D1189E-A54F-4F5C-8FBD-3EC65FF9A840}"/>
                                            </p:graphicEl>
                                          </p:spTgt>
                                        </p:tgtEl>
                                        <p:attrNameLst>
                                          <p:attrName>ppt_x</p:attrName>
                                        </p:attrNameLst>
                                      </p:cBhvr>
                                      <p:tavLst>
                                        <p:tav tm="0">
                                          <p:val>
                                            <p:strVal val="#ppt_x"/>
                                          </p:val>
                                        </p:tav>
                                        <p:tav tm="100000">
                                          <p:val>
                                            <p:strVal val="#ppt_x"/>
                                          </p:val>
                                        </p:tav>
                                      </p:tavLst>
                                    </p:anim>
                                    <p:anim calcmode="lin" valueType="num">
                                      <p:cBhvr>
                                        <p:cTn id="20" dur="500" fill="hold"/>
                                        <p:tgtEl>
                                          <p:spTgt spid="3">
                                            <p:graphicEl>
                                              <a:dgm id="{F3D1189E-A54F-4F5C-8FBD-3EC65FF9A840}"/>
                                            </p:graphic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3">
                                            <p:graphicEl>
                                              <a:dgm id="{987E0865-E072-4876-9413-F2328286E167}"/>
                                            </p:graphicEl>
                                          </p:spTgt>
                                        </p:tgtEl>
                                        <p:attrNameLst>
                                          <p:attrName>style.visibility</p:attrName>
                                        </p:attrNameLst>
                                      </p:cBhvr>
                                      <p:to>
                                        <p:strVal val="visible"/>
                                      </p:to>
                                    </p:set>
                                    <p:animEffect transition="in" filter="fade">
                                      <p:cBhvr>
                                        <p:cTn id="24" dur="500"/>
                                        <p:tgtEl>
                                          <p:spTgt spid="3">
                                            <p:graphicEl>
                                              <a:dgm id="{987E0865-E072-4876-9413-F2328286E167}"/>
                                            </p:graphicEl>
                                          </p:spTgt>
                                        </p:tgtEl>
                                      </p:cBhvr>
                                    </p:animEffect>
                                    <p:anim calcmode="lin" valueType="num">
                                      <p:cBhvr>
                                        <p:cTn id="25" dur="500" fill="hold"/>
                                        <p:tgtEl>
                                          <p:spTgt spid="3">
                                            <p:graphicEl>
                                              <a:dgm id="{987E0865-E072-4876-9413-F2328286E167}"/>
                                            </p:graphicEl>
                                          </p:spTgt>
                                        </p:tgtEl>
                                        <p:attrNameLst>
                                          <p:attrName>ppt_x</p:attrName>
                                        </p:attrNameLst>
                                      </p:cBhvr>
                                      <p:tavLst>
                                        <p:tav tm="0">
                                          <p:val>
                                            <p:strVal val="#ppt_x"/>
                                          </p:val>
                                        </p:tav>
                                        <p:tav tm="100000">
                                          <p:val>
                                            <p:strVal val="#ppt_x"/>
                                          </p:val>
                                        </p:tav>
                                      </p:tavLst>
                                    </p:anim>
                                    <p:anim calcmode="lin" valueType="num">
                                      <p:cBhvr>
                                        <p:cTn id="26" dur="500" fill="hold"/>
                                        <p:tgtEl>
                                          <p:spTgt spid="3">
                                            <p:graphicEl>
                                              <a:dgm id="{987E0865-E072-4876-9413-F2328286E167}"/>
                                            </p:graphic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
                                            <p:graphicEl>
                                              <a:dgm id="{3C1A43E8-D135-4211-955A-AC812653D590}"/>
                                            </p:graphicEl>
                                          </p:spTgt>
                                        </p:tgtEl>
                                        <p:attrNameLst>
                                          <p:attrName>style.visibility</p:attrName>
                                        </p:attrNameLst>
                                      </p:cBhvr>
                                      <p:to>
                                        <p:strVal val="visible"/>
                                      </p:to>
                                    </p:set>
                                    <p:animEffect transition="in" filter="fade">
                                      <p:cBhvr>
                                        <p:cTn id="29" dur="500"/>
                                        <p:tgtEl>
                                          <p:spTgt spid="3">
                                            <p:graphicEl>
                                              <a:dgm id="{3C1A43E8-D135-4211-955A-AC812653D590}"/>
                                            </p:graphicEl>
                                          </p:spTgt>
                                        </p:tgtEl>
                                      </p:cBhvr>
                                    </p:animEffect>
                                    <p:anim calcmode="lin" valueType="num">
                                      <p:cBhvr>
                                        <p:cTn id="30" dur="500" fill="hold"/>
                                        <p:tgtEl>
                                          <p:spTgt spid="3">
                                            <p:graphicEl>
                                              <a:dgm id="{3C1A43E8-D135-4211-955A-AC812653D590}"/>
                                            </p:graphicEl>
                                          </p:spTgt>
                                        </p:tgtEl>
                                        <p:attrNameLst>
                                          <p:attrName>ppt_x</p:attrName>
                                        </p:attrNameLst>
                                      </p:cBhvr>
                                      <p:tavLst>
                                        <p:tav tm="0">
                                          <p:val>
                                            <p:strVal val="#ppt_x"/>
                                          </p:val>
                                        </p:tav>
                                        <p:tav tm="100000">
                                          <p:val>
                                            <p:strVal val="#ppt_x"/>
                                          </p:val>
                                        </p:tav>
                                      </p:tavLst>
                                    </p:anim>
                                    <p:anim calcmode="lin" valueType="num">
                                      <p:cBhvr>
                                        <p:cTn id="31" dur="500" fill="hold"/>
                                        <p:tgtEl>
                                          <p:spTgt spid="3">
                                            <p:graphicEl>
                                              <a:dgm id="{3C1A43E8-D135-4211-955A-AC812653D590}"/>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47"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anim calcmode="lin" valueType="num">
                                      <p:cBhvr>
                                        <p:cTn id="36" dur="500" fill="hold"/>
                                        <p:tgtEl>
                                          <p:spTgt spid="10"/>
                                        </p:tgtEl>
                                        <p:attrNameLst>
                                          <p:attrName>ppt_x</p:attrName>
                                        </p:attrNameLst>
                                      </p:cBhvr>
                                      <p:tavLst>
                                        <p:tav tm="0">
                                          <p:val>
                                            <p:strVal val="#ppt_x"/>
                                          </p:val>
                                        </p:tav>
                                        <p:tav tm="100000">
                                          <p:val>
                                            <p:strVal val="#ppt_x"/>
                                          </p:val>
                                        </p:tav>
                                      </p:tavLst>
                                    </p:anim>
                                    <p:anim calcmode="lin" valueType="num">
                                      <p:cBhvr>
                                        <p:cTn id="37" dur="500" fill="hold"/>
                                        <p:tgtEl>
                                          <p:spTgt spid="10"/>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anim calcmode="lin" valueType="num">
                                      <p:cBhvr>
                                        <p:cTn id="41" dur="500" fill="hold"/>
                                        <p:tgtEl>
                                          <p:spTgt spid="4"/>
                                        </p:tgtEl>
                                        <p:attrNameLst>
                                          <p:attrName>ppt_x</p:attrName>
                                        </p:attrNameLst>
                                      </p:cBhvr>
                                      <p:tavLst>
                                        <p:tav tm="0">
                                          <p:val>
                                            <p:strVal val="#ppt_x"/>
                                          </p:val>
                                        </p:tav>
                                        <p:tav tm="100000">
                                          <p:val>
                                            <p:strVal val="#ppt_x"/>
                                          </p:val>
                                        </p:tav>
                                      </p:tavLst>
                                    </p:anim>
                                    <p:anim calcmode="lin" valueType="num">
                                      <p:cBhvr>
                                        <p:cTn id="42" dur="500" fill="hold"/>
                                        <p:tgtEl>
                                          <p:spTgt spid="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anim calcmode="lin" valueType="num">
                                      <p:cBhvr>
                                        <p:cTn id="46" dur="500" fill="hold"/>
                                        <p:tgtEl>
                                          <p:spTgt spid="13"/>
                                        </p:tgtEl>
                                        <p:attrNameLst>
                                          <p:attrName>ppt_x</p:attrName>
                                        </p:attrNameLst>
                                      </p:cBhvr>
                                      <p:tavLst>
                                        <p:tav tm="0">
                                          <p:val>
                                            <p:strVal val="#ppt_x"/>
                                          </p:val>
                                        </p:tav>
                                        <p:tav tm="100000">
                                          <p:val>
                                            <p:strVal val="#ppt_x"/>
                                          </p:val>
                                        </p:tav>
                                      </p:tavLst>
                                    </p:anim>
                                    <p:anim calcmode="lin" valueType="num">
                                      <p:cBhvr>
                                        <p:cTn id="47" dur="500" fill="hold"/>
                                        <p:tgtEl>
                                          <p:spTgt spid="13"/>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strVal val="#ppt_x"/>
                                          </p:val>
                                        </p:tav>
                                        <p:tav tm="100000">
                                          <p:val>
                                            <p:strVal val="#ppt_x"/>
                                          </p:val>
                                        </p:tav>
                                      </p:tavLst>
                                    </p:anim>
                                    <p:anim calcmode="lin" valueType="num">
                                      <p:cBhvr>
                                        <p:cTn id="52" dur="5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anim calcmode="lin" valueType="num">
                                      <p:cBhvr>
                                        <p:cTn id="56" dur="500" fill="hold"/>
                                        <p:tgtEl>
                                          <p:spTgt spid="14"/>
                                        </p:tgtEl>
                                        <p:attrNameLst>
                                          <p:attrName>ppt_x</p:attrName>
                                        </p:attrNameLst>
                                      </p:cBhvr>
                                      <p:tavLst>
                                        <p:tav tm="0">
                                          <p:val>
                                            <p:strVal val="#ppt_x"/>
                                          </p:val>
                                        </p:tav>
                                        <p:tav tm="100000">
                                          <p:val>
                                            <p:strVal val="#ppt_x"/>
                                          </p:val>
                                        </p:tav>
                                      </p:tavLst>
                                    </p:anim>
                                    <p:anim calcmode="lin" valueType="num">
                                      <p:cBhvr>
                                        <p:cTn id="57" dur="500" fill="hold"/>
                                        <p:tgtEl>
                                          <p:spTgt spid="1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anim calcmode="lin" valueType="num">
                                      <p:cBhvr>
                                        <p:cTn id="61" dur="500" fill="hold"/>
                                        <p:tgtEl>
                                          <p:spTgt spid="11"/>
                                        </p:tgtEl>
                                        <p:attrNameLst>
                                          <p:attrName>ppt_x</p:attrName>
                                        </p:attrNameLst>
                                      </p:cBhvr>
                                      <p:tavLst>
                                        <p:tav tm="0">
                                          <p:val>
                                            <p:strVal val="#ppt_x"/>
                                          </p:val>
                                        </p:tav>
                                        <p:tav tm="100000">
                                          <p:val>
                                            <p:strVal val="#ppt_x"/>
                                          </p:val>
                                        </p:tav>
                                      </p:tavLst>
                                    </p:anim>
                                    <p:anim calcmode="lin" valueType="num">
                                      <p:cBhvr>
                                        <p:cTn id="62" dur="500" fill="hold"/>
                                        <p:tgtEl>
                                          <p:spTgt spid="11"/>
                                        </p:tgtEl>
                                        <p:attrNameLst>
                                          <p:attrName>ppt_y</p:attrName>
                                        </p:attrNameLst>
                                      </p:cBhvr>
                                      <p:tavLst>
                                        <p:tav tm="0">
                                          <p:val>
                                            <p:strVal val="#ppt_y+.1"/>
                                          </p:val>
                                        </p:tav>
                                        <p:tav tm="100000">
                                          <p:val>
                                            <p:strVal val="#ppt_y"/>
                                          </p:val>
                                        </p:tav>
                                      </p:tavLst>
                                    </p:anim>
                                  </p:childTnLst>
                                </p:cTn>
                              </p:par>
                            </p:childTnLst>
                          </p:cTn>
                        </p:par>
                        <p:par>
                          <p:cTn id="63" fill="hold">
                            <p:stCondLst>
                              <p:cond delay="2000"/>
                            </p:stCondLst>
                            <p:childTnLst>
                              <p:par>
                                <p:cTn id="64" presetID="10" presetClass="entr" presetSubtype="0" fill="hold" grpId="0"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500"/>
                                        <p:tgtEl>
                                          <p:spTgt spid="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500"/>
                                        <p:tgtEl>
                                          <p:spTgt spid="6"/>
                                        </p:tgtEl>
                                      </p:cBhvr>
                                    </p:animEffect>
                                  </p:childTnLst>
                                </p:cTn>
                              </p:par>
                            </p:childTnLst>
                          </p:cTn>
                        </p:par>
                        <p:par>
                          <p:cTn id="70" fill="hold">
                            <p:stCondLst>
                              <p:cond delay="2500"/>
                            </p:stCondLst>
                            <p:childTnLst>
                              <p:par>
                                <p:cTn id="71" presetID="10" presetClass="entr" presetSubtype="0"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500"/>
                                        <p:tgtEl>
                                          <p:spTgt spid="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fade">
                                      <p:cBhvr>
                                        <p:cTn id="7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6" grpId="0"/>
      <p:bldP spid="7" grpId="0"/>
      <p:bldP spid="8" grpId="0"/>
      <p:bldP spid="9" grpId="0"/>
      <p:bldP spid="4" grpId="0" animBg="1"/>
      <p:bldP spid="10" grpId="0" animBg="1"/>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nvGraphicFramePr>
        <p:xfrm>
          <a:off x="4042812" y="2241908"/>
          <a:ext cx="4106376" cy="3506960"/>
        </p:xfrm>
        <a:graphic>
          <a:graphicData uri="http://schemas.openxmlformats.org/drawingml/2006/chart">
            <c:chart xmlns:c="http://schemas.openxmlformats.org/drawingml/2006/chart" xmlns:r="http://schemas.openxmlformats.org/officeDocument/2006/relationships" r:id="rId1"/>
          </a:graphicData>
        </a:graphic>
      </p:graphicFrame>
      <p:cxnSp>
        <p:nvCxnSpPr>
          <p:cNvPr id="11" name="Straight Connector 10"/>
          <p:cNvCxnSpPr/>
          <p:nvPr/>
        </p:nvCxnSpPr>
        <p:spPr>
          <a:xfrm>
            <a:off x="7179735" y="2722299"/>
            <a:ext cx="1437032"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860379" y="2832965"/>
            <a:ext cx="2546349" cy="330200"/>
          </a:xfrm>
          <a:prstGeom prst="rect">
            <a:avLst/>
          </a:prstGeom>
          <a:noFill/>
        </p:spPr>
        <p:txBody>
          <a:bodyPr wrap="square" lIns="0" tIns="0" rIns="0" bIns="0" rtlCol="0">
            <a:spAutoFit/>
          </a:bodyPr>
          <a:lstStyle/>
          <a:p>
            <a:pPr>
              <a:lnSpc>
                <a:spcPts val="1300"/>
              </a:lnSpc>
              <a:spcAft>
                <a:spcPts val="600"/>
              </a:spcAft>
            </a:pPr>
            <a:r>
              <a:rPr lang="en-US" sz="106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Sed </a:t>
            </a:r>
            <a:r>
              <a:rPr lang="en-US" sz="1065"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ut</a:t>
            </a:r>
            <a:r>
              <a:rPr lang="en-US" sz="106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a:t>
            </a:r>
            <a:r>
              <a:rPr lang="en-US" sz="1065"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perspiciatis</a:t>
            </a:r>
            <a:r>
              <a:rPr lang="en-US" sz="106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a:t>
            </a:r>
            <a:r>
              <a:rPr lang="en-US" sz="1065"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unde</a:t>
            </a:r>
            <a:r>
              <a:rPr lang="en-US" sz="106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a:t>
            </a:r>
            <a:r>
              <a:rPr lang="en-US" sz="1065"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omnis</a:t>
            </a:r>
            <a:r>
              <a:rPr lang="en-US" sz="106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a:t>
            </a:r>
            <a:r>
              <a:rPr lang="en-US" sz="1065"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iste</a:t>
            </a:r>
            <a:r>
              <a:rPr lang="en-US" sz="106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a:t>
            </a:r>
            <a:r>
              <a:rPr lang="en-US" sz="1065"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nat</a:t>
            </a:r>
            <a:r>
              <a:rPr lang="en-US" sz="106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us error sit </a:t>
            </a:r>
            <a:r>
              <a:rPr lang="en-US" sz="1065"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volup</a:t>
            </a:r>
            <a:r>
              <a:rPr lang="en-US" sz="106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a:t>
            </a:r>
            <a:r>
              <a:rPr lang="en-US" sz="1065"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tatem</a:t>
            </a:r>
            <a:endParaRPr lang="en-US" sz="1065"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4" name="TextBox 13"/>
          <p:cNvSpPr txBox="1"/>
          <p:nvPr/>
        </p:nvSpPr>
        <p:spPr>
          <a:xfrm>
            <a:off x="8860451" y="2567843"/>
            <a:ext cx="2546215" cy="205740"/>
          </a:xfrm>
          <a:prstGeom prst="rect">
            <a:avLst/>
          </a:prstGeom>
          <a:noFill/>
        </p:spPr>
        <p:txBody>
          <a:bodyPr wrap="square" lIns="0" tIns="0" rIns="0" bIns="0" rtlCol="0">
            <a:spAutoFit/>
          </a:bodyPr>
          <a:lstStyle/>
          <a:p>
            <a:r>
              <a:rPr lang="en-US" sz="1335" b="1" cap="all" spc="20"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Social Marketing</a:t>
            </a:r>
            <a:endParaRPr lang="en-US" sz="1335" b="1" cap="all" spc="20"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5" name="TextBox 14"/>
          <p:cNvSpPr txBox="1"/>
          <p:nvPr/>
        </p:nvSpPr>
        <p:spPr>
          <a:xfrm>
            <a:off x="8860451" y="2219875"/>
            <a:ext cx="2546215" cy="328551"/>
          </a:xfrm>
          <a:prstGeom prst="rect">
            <a:avLst/>
          </a:prstGeom>
          <a:noFill/>
        </p:spPr>
        <p:txBody>
          <a:bodyPr wrap="square" lIns="0" tIns="0" rIns="0" bIns="0" rtlCol="0">
            <a:spAutoFit/>
          </a:bodyPr>
          <a:lstStyle/>
          <a:p>
            <a:r>
              <a:rPr lang="en-US" sz="213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25%</a:t>
            </a:r>
            <a:endParaRPr lang="en-US" sz="2135"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7" name="TextBox 16"/>
          <p:cNvSpPr txBox="1"/>
          <p:nvPr/>
        </p:nvSpPr>
        <p:spPr>
          <a:xfrm>
            <a:off x="778864" y="4384359"/>
            <a:ext cx="2546349" cy="330200"/>
          </a:xfrm>
          <a:prstGeom prst="rect">
            <a:avLst/>
          </a:prstGeom>
          <a:noFill/>
        </p:spPr>
        <p:txBody>
          <a:bodyPr wrap="square" lIns="0" tIns="0" rIns="0" bIns="0" rtlCol="0">
            <a:spAutoFit/>
          </a:bodyPr>
          <a:lstStyle/>
          <a:p>
            <a:pPr algn="r">
              <a:lnSpc>
                <a:spcPts val="1300"/>
              </a:lnSpc>
              <a:spcAft>
                <a:spcPts val="600"/>
              </a:spcAft>
            </a:pPr>
            <a:r>
              <a:rPr lang="en-US" sz="106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Sed </a:t>
            </a:r>
            <a:r>
              <a:rPr lang="en-US" sz="1065"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ut</a:t>
            </a:r>
            <a:r>
              <a:rPr lang="en-US" sz="106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a:t>
            </a:r>
            <a:r>
              <a:rPr lang="en-US" sz="1065"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perspiciatis</a:t>
            </a:r>
            <a:r>
              <a:rPr lang="en-US" sz="106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a:t>
            </a:r>
            <a:r>
              <a:rPr lang="en-US" sz="1065"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unde</a:t>
            </a:r>
            <a:r>
              <a:rPr lang="en-US" sz="106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a:t>
            </a:r>
            <a:r>
              <a:rPr lang="en-US" sz="1065"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omnis</a:t>
            </a:r>
            <a:r>
              <a:rPr lang="en-US" sz="106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a:t>
            </a:r>
            <a:r>
              <a:rPr lang="en-US" sz="1065"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iste</a:t>
            </a:r>
            <a:r>
              <a:rPr lang="en-US" sz="106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a:t>
            </a:r>
            <a:r>
              <a:rPr lang="en-US" sz="1065"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nat</a:t>
            </a:r>
            <a:r>
              <a:rPr lang="en-US" sz="106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us error sit </a:t>
            </a:r>
            <a:r>
              <a:rPr lang="en-US" sz="1065"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volup</a:t>
            </a:r>
            <a:r>
              <a:rPr lang="en-US" sz="106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a:t>
            </a:r>
            <a:r>
              <a:rPr lang="en-US" sz="1065"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tatem</a:t>
            </a:r>
            <a:endParaRPr lang="en-US" sz="1065"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8" name="TextBox 17"/>
          <p:cNvSpPr txBox="1"/>
          <p:nvPr/>
        </p:nvSpPr>
        <p:spPr>
          <a:xfrm>
            <a:off x="778936" y="4119236"/>
            <a:ext cx="2546215" cy="205740"/>
          </a:xfrm>
          <a:prstGeom prst="rect">
            <a:avLst/>
          </a:prstGeom>
          <a:noFill/>
        </p:spPr>
        <p:txBody>
          <a:bodyPr wrap="square" lIns="0" tIns="0" rIns="0" bIns="0" rtlCol="0">
            <a:spAutoFit/>
          </a:bodyPr>
          <a:lstStyle/>
          <a:p>
            <a:pPr algn="r"/>
            <a:r>
              <a:rPr lang="en-US" sz="1335" b="1" cap="all" spc="20"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Web Development</a:t>
            </a:r>
            <a:endParaRPr lang="en-US" sz="1335" b="1" cap="all" spc="20"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9" name="TextBox 18"/>
          <p:cNvSpPr txBox="1"/>
          <p:nvPr/>
        </p:nvSpPr>
        <p:spPr>
          <a:xfrm>
            <a:off x="778936" y="3771268"/>
            <a:ext cx="2546215" cy="328551"/>
          </a:xfrm>
          <a:prstGeom prst="rect">
            <a:avLst/>
          </a:prstGeom>
          <a:noFill/>
        </p:spPr>
        <p:txBody>
          <a:bodyPr wrap="square" lIns="0" tIns="0" rIns="0" bIns="0" rtlCol="0">
            <a:spAutoFit/>
          </a:bodyPr>
          <a:lstStyle/>
          <a:p>
            <a:pPr algn="r"/>
            <a:r>
              <a:rPr lang="en-US" sz="213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16%</a:t>
            </a:r>
            <a:endParaRPr lang="en-US" sz="2135"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cxnSp>
        <p:nvCxnSpPr>
          <p:cNvPr id="20" name="Straight Connector 19"/>
          <p:cNvCxnSpPr/>
          <p:nvPr/>
        </p:nvCxnSpPr>
        <p:spPr>
          <a:xfrm>
            <a:off x="3568701" y="4270736"/>
            <a:ext cx="822324"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620000" y="4723373"/>
            <a:ext cx="996767"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860379" y="4834040"/>
            <a:ext cx="2546349" cy="330200"/>
          </a:xfrm>
          <a:prstGeom prst="rect">
            <a:avLst/>
          </a:prstGeom>
          <a:noFill/>
        </p:spPr>
        <p:txBody>
          <a:bodyPr wrap="square" lIns="0" tIns="0" rIns="0" bIns="0" rtlCol="0">
            <a:spAutoFit/>
          </a:bodyPr>
          <a:lstStyle/>
          <a:p>
            <a:pPr>
              <a:lnSpc>
                <a:spcPts val="1300"/>
              </a:lnSpc>
              <a:spcAft>
                <a:spcPts val="600"/>
              </a:spcAft>
            </a:pPr>
            <a:r>
              <a:rPr lang="en-US" sz="106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Sed </a:t>
            </a:r>
            <a:r>
              <a:rPr lang="en-US" sz="1065"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ut</a:t>
            </a:r>
            <a:r>
              <a:rPr lang="en-US" sz="106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a:t>
            </a:r>
            <a:r>
              <a:rPr lang="en-US" sz="1065"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perspiciatis</a:t>
            </a:r>
            <a:r>
              <a:rPr lang="en-US" sz="106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a:t>
            </a:r>
            <a:r>
              <a:rPr lang="en-US" sz="1065"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unde</a:t>
            </a:r>
            <a:r>
              <a:rPr lang="en-US" sz="106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a:t>
            </a:r>
            <a:r>
              <a:rPr lang="en-US" sz="1065"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omnis</a:t>
            </a:r>
            <a:r>
              <a:rPr lang="en-US" sz="106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a:t>
            </a:r>
            <a:r>
              <a:rPr lang="en-US" sz="1065"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iste</a:t>
            </a:r>
            <a:r>
              <a:rPr lang="en-US" sz="106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a:t>
            </a:r>
            <a:r>
              <a:rPr lang="en-US" sz="1065"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nat</a:t>
            </a:r>
            <a:r>
              <a:rPr lang="en-US" sz="106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us error sit </a:t>
            </a:r>
            <a:r>
              <a:rPr lang="en-US" sz="1065"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volup</a:t>
            </a:r>
            <a:r>
              <a:rPr lang="en-US" sz="106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a:t>
            </a:r>
            <a:r>
              <a:rPr lang="en-US" sz="1065"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tatem</a:t>
            </a:r>
            <a:endParaRPr lang="en-US" sz="1065"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9" name="TextBox 28"/>
          <p:cNvSpPr txBox="1"/>
          <p:nvPr/>
        </p:nvSpPr>
        <p:spPr>
          <a:xfrm>
            <a:off x="8860451" y="4568917"/>
            <a:ext cx="2546215" cy="205740"/>
          </a:xfrm>
          <a:prstGeom prst="rect">
            <a:avLst/>
          </a:prstGeom>
          <a:noFill/>
        </p:spPr>
        <p:txBody>
          <a:bodyPr wrap="square" lIns="0" tIns="0" rIns="0" bIns="0" rtlCol="0">
            <a:spAutoFit/>
          </a:bodyPr>
          <a:lstStyle/>
          <a:p>
            <a:r>
              <a:rPr lang="en-US" sz="1335" b="1" cap="all" spc="20"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Mobile Apps</a:t>
            </a:r>
            <a:endParaRPr lang="en-US" sz="1335" b="1" cap="all" spc="20"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30" name="TextBox 29"/>
          <p:cNvSpPr txBox="1"/>
          <p:nvPr/>
        </p:nvSpPr>
        <p:spPr>
          <a:xfrm>
            <a:off x="8860451" y="4220949"/>
            <a:ext cx="2546215" cy="328551"/>
          </a:xfrm>
          <a:prstGeom prst="rect">
            <a:avLst/>
          </a:prstGeom>
          <a:noFill/>
        </p:spPr>
        <p:txBody>
          <a:bodyPr wrap="square" lIns="0" tIns="0" rIns="0" bIns="0" rtlCol="0">
            <a:spAutoFit/>
          </a:bodyPr>
          <a:lstStyle/>
          <a:p>
            <a:r>
              <a:rPr lang="en-US" sz="213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44%</a:t>
            </a:r>
            <a:endParaRPr lang="en-US" sz="2135"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32" name="TextBox 31"/>
          <p:cNvSpPr txBox="1"/>
          <p:nvPr/>
        </p:nvSpPr>
        <p:spPr>
          <a:xfrm>
            <a:off x="778864" y="2778776"/>
            <a:ext cx="2546349" cy="330200"/>
          </a:xfrm>
          <a:prstGeom prst="rect">
            <a:avLst/>
          </a:prstGeom>
          <a:noFill/>
        </p:spPr>
        <p:txBody>
          <a:bodyPr wrap="square" lIns="0" tIns="0" rIns="0" bIns="0" rtlCol="0">
            <a:spAutoFit/>
          </a:bodyPr>
          <a:lstStyle/>
          <a:p>
            <a:pPr algn="r">
              <a:lnSpc>
                <a:spcPts val="1300"/>
              </a:lnSpc>
              <a:spcAft>
                <a:spcPts val="600"/>
              </a:spcAft>
            </a:pPr>
            <a:r>
              <a:rPr lang="en-US" sz="106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Sed </a:t>
            </a:r>
            <a:r>
              <a:rPr lang="en-US" sz="1065"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ut</a:t>
            </a:r>
            <a:r>
              <a:rPr lang="en-US" sz="106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a:t>
            </a:r>
            <a:r>
              <a:rPr lang="en-US" sz="1065"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perspiciatis</a:t>
            </a:r>
            <a:r>
              <a:rPr lang="en-US" sz="106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a:t>
            </a:r>
            <a:r>
              <a:rPr lang="en-US" sz="1065"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unde</a:t>
            </a:r>
            <a:r>
              <a:rPr lang="en-US" sz="106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a:t>
            </a:r>
            <a:r>
              <a:rPr lang="en-US" sz="1065"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omnis</a:t>
            </a:r>
            <a:r>
              <a:rPr lang="en-US" sz="106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a:t>
            </a:r>
            <a:r>
              <a:rPr lang="en-US" sz="1065"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iste</a:t>
            </a:r>
            <a:r>
              <a:rPr lang="en-US" sz="106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a:t>
            </a:r>
            <a:r>
              <a:rPr lang="en-US" sz="1065"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nat</a:t>
            </a:r>
            <a:r>
              <a:rPr lang="en-US" sz="106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us error sit </a:t>
            </a:r>
            <a:r>
              <a:rPr lang="en-US" sz="1065"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volup</a:t>
            </a:r>
            <a:r>
              <a:rPr lang="en-US" sz="106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a:t>
            </a:r>
            <a:r>
              <a:rPr lang="en-US" sz="1065"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tatem</a:t>
            </a:r>
            <a:endParaRPr lang="en-US" sz="1065"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33" name="TextBox 32"/>
          <p:cNvSpPr txBox="1"/>
          <p:nvPr/>
        </p:nvSpPr>
        <p:spPr>
          <a:xfrm>
            <a:off x="778936" y="2513653"/>
            <a:ext cx="2546215" cy="205740"/>
          </a:xfrm>
          <a:prstGeom prst="rect">
            <a:avLst/>
          </a:prstGeom>
          <a:noFill/>
        </p:spPr>
        <p:txBody>
          <a:bodyPr wrap="square" lIns="0" tIns="0" rIns="0" bIns="0" rtlCol="0">
            <a:spAutoFit/>
          </a:bodyPr>
          <a:lstStyle/>
          <a:p>
            <a:pPr algn="r"/>
            <a:r>
              <a:rPr lang="en-US" sz="1335" b="1" cap="all" spc="20"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Web Design</a:t>
            </a:r>
            <a:endParaRPr lang="en-US" sz="1335" b="1" cap="all" spc="20"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34" name="TextBox 33"/>
          <p:cNvSpPr txBox="1"/>
          <p:nvPr/>
        </p:nvSpPr>
        <p:spPr>
          <a:xfrm>
            <a:off x="778936" y="2165685"/>
            <a:ext cx="2546215" cy="328551"/>
          </a:xfrm>
          <a:prstGeom prst="rect">
            <a:avLst/>
          </a:prstGeom>
          <a:noFill/>
        </p:spPr>
        <p:txBody>
          <a:bodyPr wrap="square" lIns="0" tIns="0" rIns="0" bIns="0" rtlCol="0">
            <a:spAutoFit/>
          </a:bodyPr>
          <a:lstStyle/>
          <a:p>
            <a:pPr algn="r"/>
            <a:r>
              <a:rPr lang="en-US" sz="2135"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15%</a:t>
            </a:r>
            <a:endParaRPr lang="en-US" sz="2135"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cxnSp>
        <p:nvCxnSpPr>
          <p:cNvPr id="35" name="Straight Connector 34"/>
          <p:cNvCxnSpPr/>
          <p:nvPr/>
        </p:nvCxnSpPr>
        <p:spPr>
          <a:xfrm>
            <a:off x="3568701" y="2665153"/>
            <a:ext cx="147954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175191" y="4043416"/>
            <a:ext cx="1835211" cy="615553"/>
          </a:xfrm>
          <a:prstGeom prst="rect">
            <a:avLst/>
          </a:prstGeom>
          <a:noFill/>
        </p:spPr>
        <p:txBody>
          <a:bodyPr wrap="square" lIns="0" tIns="0" rIns="0" bIns="0" rtlCol="0">
            <a:spAutoFit/>
          </a:bodyPr>
          <a:lstStyle/>
          <a:p>
            <a:pPr algn="ctr">
              <a:lnSpc>
                <a:spcPts val="1200"/>
              </a:lnSpc>
              <a:spcAft>
                <a:spcPts val="600"/>
              </a:spcAft>
            </a:pPr>
            <a:r>
              <a:rPr lang="en-US" sz="1000"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Sed </a:t>
            </a:r>
            <a:r>
              <a:rPr lang="en-US" sz="1000"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ut</a:t>
            </a:r>
            <a:r>
              <a:rPr lang="en-US" sz="1000"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a:t>
            </a:r>
            <a:r>
              <a:rPr lang="en-US" sz="1000"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perspiciatis</a:t>
            </a:r>
            <a:r>
              <a:rPr lang="en-US" sz="1000"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a:t>
            </a:r>
            <a:r>
              <a:rPr lang="en-US" sz="1000"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unde</a:t>
            </a:r>
            <a:r>
              <a:rPr lang="en-US" sz="1000"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a:t>
            </a:r>
            <a:r>
              <a:rPr lang="en-US" sz="1000"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omnis</a:t>
            </a:r>
            <a:r>
              <a:rPr lang="en-US" sz="1000"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is </a:t>
            </a:r>
            <a:r>
              <a:rPr lang="en-US" sz="1000"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te</a:t>
            </a:r>
            <a:r>
              <a:rPr lang="en-US" sz="1000"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a:t>
            </a:r>
            <a:r>
              <a:rPr lang="en-US" sz="1000"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nat</a:t>
            </a:r>
            <a:r>
              <a:rPr lang="en-US" sz="1000"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us error sit </a:t>
            </a:r>
            <a:r>
              <a:rPr lang="en-US" sz="1000"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volup</a:t>
            </a:r>
            <a:r>
              <a:rPr lang="en-US" sz="1000"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a:t>
            </a:r>
            <a:r>
              <a:rPr lang="en-US" sz="1000"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tatem</a:t>
            </a:r>
            <a:r>
              <a:rPr lang="en-US" sz="1000"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a:t>
            </a:r>
            <a:r>
              <a:rPr lang="en-US" sz="1000"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lorem</a:t>
            </a:r>
            <a:r>
              <a:rPr lang="en-US" sz="1000"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a:t>
            </a:r>
            <a:r>
              <a:rPr lang="en-US" sz="1000" dirty="0" err="1">
                <a:latin typeface="思源黑体 CN Medium" panose="020B0600000000000000" pitchFamily="34" charset="-122"/>
                <a:ea typeface="思源黑体 CN Medium" panose="020B0600000000000000" pitchFamily="34" charset="-122"/>
                <a:sym typeface="思源宋体 CN Medium" panose="02020500000000000000" pitchFamily="18" charset="-122"/>
              </a:rPr>
              <a:t>ipsum</a:t>
            </a:r>
            <a:r>
              <a:rPr lang="en-US" sz="1000"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 dolor</a:t>
            </a:r>
            <a:endParaRPr lang="en-US" sz="1000"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42" name="TextBox 41"/>
          <p:cNvSpPr txBox="1"/>
          <p:nvPr/>
        </p:nvSpPr>
        <p:spPr>
          <a:xfrm>
            <a:off x="5060889" y="3456607"/>
            <a:ext cx="2063813" cy="617990"/>
          </a:xfrm>
          <a:prstGeom prst="rect">
            <a:avLst/>
          </a:prstGeom>
          <a:noFill/>
        </p:spPr>
        <p:txBody>
          <a:bodyPr wrap="square" lIns="0" tIns="0" rIns="0" bIns="0" rtlCol="0">
            <a:spAutoFit/>
          </a:bodyPr>
          <a:lstStyle/>
          <a:p>
            <a:pPr algn="ctr">
              <a:lnSpc>
                <a:spcPts val="1600"/>
              </a:lnSpc>
            </a:pPr>
            <a:r>
              <a:rPr lang="en-US" sz="1600" b="1"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Project Phase II</a:t>
            </a:r>
            <a:endParaRPr lang="en-US" sz="1600" b="1"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a:p>
            <a:pPr algn="ctr">
              <a:lnSpc>
                <a:spcPts val="1600"/>
              </a:lnSpc>
            </a:pPr>
            <a:r>
              <a:rPr lang="en-US" sz="1600" b="1" dirty="0">
                <a:latin typeface="思源黑体 CN Medium" panose="020B0600000000000000" pitchFamily="34" charset="-122"/>
                <a:ea typeface="思源黑体 CN Medium" panose="020B0600000000000000" pitchFamily="34" charset="-122"/>
                <a:sym typeface="思源宋体 CN Medium" panose="02020500000000000000" pitchFamily="18" charset="-122"/>
              </a:rPr>
              <a:t>Pre-Implementation</a:t>
            </a:r>
            <a:endParaRPr lang="en-US" sz="1600" b="1" dirty="0">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grpSp>
        <p:nvGrpSpPr>
          <p:cNvPr id="24" name="Group 9_1"/>
          <p:cNvGrpSpPr/>
          <p:nvPr/>
        </p:nvGrpSpPr>
        <p:grpSpPr>
          <a:xfrm>
            <a:off x="0" y="173326"/>
            <a:ext cx="11521440" cy="707886"/>
            <a:chOff x="0" y="173326"/>
            <a:chExt cx="11521440" cy="707886"/>
          </a:xfrm>
        </p:grpSpPr>
        <p:pic>
          <p:nvPicPr>
            <p:cNvPr id="25" name="图片 24"/>
            <p:cNvPicPr>
              <a:picLocks noChangeAspect="1"/>
            </p:cNvPicPr>
            <p:nvPr/>
          </p:nvPicPr>
          <p:blipFill rotWithShape="1">
            <a:blip r:embed="rId2" cstate="print">
              <a:extLst>
                <a:ext uri="{28A0092B-C50C-407E-A947-70E740481C1C}">
                  <a14:useLocalDpi xmlns:a14="http://schemas.microsoft.com/office/drawing/2010/main" val="0"/>
                </a:ext>
              </a:extLst>
            </a:blip>
            <a:srcRect l="45819" t="77652" b="3833"/>
            <a:stretch>
              <a:fillRect/>
            </a:stretch>
          </p:blipFill>
          <p:spPr>
            <a:xfrm>
              <a:off x="0" y="228213"/>
              <a:ext cx="1062990" cy="598113"/>
            </a:xfrm>
            <a:prstGeom prst="rect">
              <a:avLst/>
            </a:prstGeom>
          </p:spPr>
        </p:pic>
        <p:sp>
          <p:nvSpPr>
            <p:cNvPr id="26" name="文本框 25"/>
            <p:cNvSpPr txBox="1"/>
            <p:nvPr/>
          </p:nvSpPr>
          <p:spPr>
            <a:xfrm>
              <a:off x="942975" y="173326"/>
              <a:ext cx="8310282" cy="707886"/>
            </a:xfrm>
            <a:prstGeom prst="rect">
              <a:avLst/>
            </a:prstGeom>
            <a:noFill/>
          </p:spPr>
          <p:txBody>
            <a:bodyPr wrap="square" rtlCol="0">
              <a:spAutoFit/>
            </a:bodyPr>
            <a:lstStyle/>
            <a:p>
              <a:r>
                <a:rPr lang="en-US" altLang="zh-CN" sz="4000" spc="-150" dirty="0">
                  <a:solidFill>
                    <a:schemeClr val="tx2"/>
                  </a:solidFill>
                  <a:latin typeface="思源黑体 CN Medium" panose="020B0600000000000000" pitchFamily="34" charset="-122"/>
                  <a:ea typeface="思源黑体 CN Medium" panose="020B0600000000000000" pitchFamily="34" charset="-122"/>
                  <a:sym typeface="思源宋体 CN Medium" panose="02020500000000000000" pitchFamily="18" charset="-122"/>
                </a:rPr>
                <a:t>YOUR TITLE</a:t>
              </a:r>
              <a:endParaRPr lang="en-US" altLang="zh-CN" sz="4000" spc="-150" dirty="0">
                <a:solidFill>
                  <a:schemeClr val="tx2"/>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cxnSp>
          <p:nvCxnSpPr>
            <p:cNvPr id="31" name="直接连接符 30"/>
            <p:cNvCxnSpPr/>
            <p:nvPr/>
          </p:nvCxnSpPr>
          <p:spPr>
            <a:xfrm>
              <a:off x="0" y="822573"/>
              <a:ext cx="1152144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6" name="Group 1_1"/>
          <p:cNvGrpSpPr/>
          <p:nvPr/>
        </p:nvGrpSpPr>
        <p:grpSpPr>
          <a:xfrm>
            <a:off x="-3388115" y="-3953034"/>
            <a:ext cx="6815335" cy="5162551"/>
            <a:chOff x="-3388115" y="-3953034"/>
            <a:chExt cx="6815335" cy="5162551"/>
          </a:xfrm>
        </p:grpSpPr>
        <p:grpSp>
          <p:nvGrpSpPr>
            <p:cNvPr id="37" name="组合 36"/>
            <p:cNvGrpSpPr/>
            <p:nvPr/>
          </p:nvGrpSpPr>
          <p:grpSpPr>
            <a:xfrm>
              <a:off x="-3388115" y="-3953034"/>
              <a:ext cx="5509195" cy="5162551"/>
              <a:chOff x="9432402" y="-3331242"/>
              <a:chExt cx="5509195" cy="5162551"/>
            </a:xfrm>
          </p:grpSpPr>
          <p:sp>
            <p:nvSpPr>
              <p:cNvPr id="40" name="椭圆 39"/>
              <p:cNvSpPr/>
              <p:nvPr/>
            </p:nvSpPr>
            <p:spPr>
              <a:xfrm>
                <a:off x="9679725" y="-3331242"/>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43" name="椭圆 42"/>
              <p:cNvSpPr/>
              <p:nvPr/>
            </p:nvSpPr>
            <p:spPr>
              <a:xfrm>
                <a:off x="10538140" y="-3268830"/>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44" name="椭圆 43"/>
              <p:cNvSpPr/>
              <p:nvPr/>
            </p:nvSpPr>
            <p:spPr>
              <a:xfrm>
                <a:off x="9432402" y="-2950945"/>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45" name="椭圆 44"/>
              <p:cNvSpPr/>
              <p:nvPr/>
            </p:nvSpPr>
            <p:spPr>
              <a:xfrm>
                <a:off x="10196064" y="-2808701"/>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46" name="椭圆 45"/>
              <p:cNvSpPr/>
              <p:nvPr/>
            </p:nvSpPr>
            <p:spPr>
              <a:xfrm>
                <a:off x="10021801" y="-2572148"/>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grpSp>
        <p:sp>
          <p:nvSpPr>
            <p:cNvPr id="38" name="文本框 4"/>
            <p:cNvSpPr txBox="1"/>
            <p:nvPr/>
          </p:nvSpPr>
          <p:spPr>
            <a:xfrm>
              <a:off x="885373" y="351333"/>
              <a:ext cx="2541847" cy="646331"/>
            </a:xfrm>
            <a:prstGeom prst="rect">
              <a:avLst/>
            </a:prstGeom>
            <a:noFill/>
          </p:spPr>
          <p:txBody>
            <a:bodyPr wrap="square" rtlCol="0">
              <a:spAutoFit/>
            </a:bodyPr>
            <a:lstStyle/>
            <a:p>
              <a:pPr lvl="0" algn="ctr">
                <a:defRPr/>
              </a:pPr>
              <a:r>
                <a:rPr lang="zh-CN" altLang="en-US" sz="3600" i="1" dirty="0">
                  <a:solidFill>
                    <a:srgbClr val="C00000"/>
                  </a:solid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rPr>
                <a:t>输入标题</a:t>
              </a:r>
              <a:endParaRPr lang="zh-CN" altLang="en-US" sz="3600" i="1" dirty="0">
                <a:solidFill>
                  <a:srgbClr val="C00000"/>
                </a:solid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endParaRPr>
            </a:p>
          </p:txBody>
        </p:sp>
        <p:sp>
          <p:nvSpPr>
            <p:cNvPr id="39" name="文本框 4"/>
            <p:cNvSpPr txBox="1"/>
            <p:nvPr/>
          </p:nvSpPr>
          <p:spPr>
            <a:xfrm>
              <a:off x="850156" y="468877"/>
              <a:ext cx="2541847" cy="646331"/>
            </a:xfrm>
            <a:prstGeom prst="rect">
              <a:avLst/>
            </a:prstGeom>
            <a:noFill/>
          </p:spPr>
          <p:txBody>
            <a:bodyPr wrap="square" rtlCol="0">
              <a:spAutoFit/>
            </a:bodyPr>
            <a:lstStyle/>
            <a:p>
              <a:pPr lvl="0" algn="ctr">
                <a:defRPr/>
              </a:pPr>
              <a:r>
                <a:rPr lang="zh-CN" altLang="en-US" sz="3600" i="1" dirty="0">
                  <a:ln w="19050">
                    <a:gradFill>
                      <a:gsLst>
                        <a:gs pos="78000">
                          <a:schemeClr val="tx2"/>
                        </a:gs>
                        <a:gs pos="70000">
                          <a:schemeClr val="tx2">
                            <a:alpha val="0"/>
                          </a:schemeClr>
                        </a:gs>
                      </a:gsLst>
                      <a:lin ang="5400000" scaled="1"/>
                    </a:gradFill>
                  </a:ln>
                  <a:no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rPr>
                <a:t>输入标题</a:t>
              </a:r>
              <a:endParaRPr lang="zh-CN" altLang="en-US" sz="3600" i="1" dirty="0">
                <a:ln w="19050">
                  <a:gradFill>
                    <a:gsLst>
                      <a:gs pos="78000">
                        <a:schemeClr val="tx2"/>
                      </a:gs>
                      <a:gs pos="70000">
                        <a:schemeClr val="tx2">
                          <a:alpha val="0"/>
                        </a:schemeClr>
                      </a:gs>
                    </a:gsLst>
                    <a:lin ang="5400000" scaled="1"/>
                  </a:gradFill>
                </a:ln>
                <a:no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right)">
                                      <p:cBhvr>
                                        <p:cTn id="47" dur="500"/>
                                        <p:tgtEl>
                                          <p:spTgt spid="20"/>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500"/>
                                        <p:tgtEl>
                                          <p:spTgt spid="27"/>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3" grpId="0"/>
      <p:bldP spid="14" grpId="0"/>
      <p:bldP spid="15" grpId="0"/>
      <p:bldP spid="17" grpId="0"/>
      <p:bldP spid="18" grpId="0"/>
      <p:bldP spid="19" grpId="0"/>
      <p:bldP spid="28" grpId="0"/>
      <p:bldP spid="29" grpId="0"/>
      <p:bldP spid="30" grpId="0"/>
      <p:bldP spid="32" grpId="0"/>
      <p:bldP spid="33" grpId="0"/>
      <p:bldP spid="34" grpId="0"/>
      <p:bldP spid="41" grpId="0"/>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8"/>
          <p:cNvCxnSpPr/>
          <p:nvPr/>
        </p:nvCxnSpPr>
        <p:spPr>
          <a:xfrm>
            <a:off x="1405885" y="3380784"/>
            <a:ext cx="3328988" cy="0"/>
          </a:xfrm>
          <a:prstGeom prst="line">
            <a:avLst/>
          </a:prstGeom>
          <a:ln>
            <a:solidFill>
              <a:schemeClr val="dk2">
                <a:lumMod val="100000"/>
                <a:alpha val="20000"/>
              </a:schemeClr>
            </a:solidFill>
          </a:ln>
        </p:spPr>
        <p:style>
          <a:lnRef idx="1">
            <a:schemeClr val="accent1"/>
          </a:lnRef>
          <a:fillRef idx="0">
            <a:schemeClr val="accent1"/>
          </a:fillRef>
          <a:effectRef idx="0">
            <a:schemeClr val="accent1"/>
          </a:effectRef>
          <a:fontRef idx="minor">
            <a:schemeClr val="tx1"/>
          </a:fontRef>
        </p:style>
      </p:cxnSp>
      <p:sp>
        <p:nvSpPr>
          <p:cNvPr id="7" name="Oval 13"/>
          <p:cNvSpPr/>
          <p:nvPr/>
        </p:nvSpPr>
        <p:spPr>
          <a:xfrm>
            <a:off x="10570216" y="1553256"/>
            <a:ext cx="417512" cy="4159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9" name="TextBox 5"/>
          <p:cNvSpPr txBox="1"/>
          <p:nvPr/>
        </p:nvSpPr>
        <p:spPr>
          <a:xfrm>
            <a:off x="1408606" y="3067550"/>
            <a:ext cx="537006" cy="246221"/>
          </a:xfrm>
          <a:prstGeom prst="rect">
            <a:avLst/>
          </a:prstGeom>
          <a:noFill/>
        </p:spPr>
        <p:txBody>
          <a:bodyPr wrap="none" lIns="0" r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000000">
                    <a:alpha val="70000"/>
                  </a:srgbClr>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Value #1</a:t>
            </a:r>
            <a:endParaRPr kumimoji="0" lang="en-US" sz="1000" b="0" i="0" u="none" strike="noStrike" kern="1200" cap="none" spc="0" normalizeH="0" baseline="0" noProof="0" dirty="0">
              <a:ln>
                <a:noFill/>
              </a:ln>
              <a:solidFill>
                <a:srgbClr val="000000">
                  <a:alpha val="70000"/>
                </a:srgbClr>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0" name="TextBox 6"/>
          <p:cNvSpPr txBox="1">
            <a:spLocks noChangeArrowheads="1"/>
          </p:cNvSpPr>
          <p:nvPr/>
        </p:nvSpPr>
        <p:spPr bwMode="auto">
          <a:xfrm>
            <a:off x="1409060" y="3436347"/>
            <a:ext cx="909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Open Sans" panose="020B0606030504020204" charset="0"/>
              </a:defRPr>
            </a:lvl1pPr>
            <a:lvl2pPr marL="742950" indent="-285750">
              <a:defRPr>
                <a:solidFill>
                  <a:schemeClr val="tx1"/>
                </a:solidFill>
                <a:latin typeface="Open Sans" panose="020B0606030504020204" charset="0"/>
              </a:defRPr>
            </a:lvl2pPr>
            <a:lvl3pPr marL="1143000" indent="-228600">
              <a:defRPr>
                <a:solidFill>
                  <a:schemeClr val="tx1"/>
                </a:solidFill>
                <a:latin typeface="Open Sans" panose="020B0606030504020204" charset="0"/>
              </a:defRPr>
            </a:lvl3pPr>
            <a:lvl4pPr marL="1600200" indent="-228600">
              <a:defRPr>
                <a:solidFill>
                  <a:schemeClr val="tx1"/>
                </a:solidFill>
                <a:latin typeface="Open Sans" panose="020B0606030504020204" charset="0"/>
              </a:defRPr>
            </a:lvl4pPr>
            <a:lvl5pPr marL="2057400" indent="-228600">
              <a:defRPr>
                <a:solidFill>
                  <a:schemeClr val="tx1"/>
                </a:solidFill>
                <a:latin typeface="Open Sans" panose="020B0606030504020204" charset="0"/>
              </a:defRPr>
            </a:lvl5pPr>
            <a:lvl6pPr marL="2514600" indent="-228600" defTabSz="913130" fontAlgn="base">
              <a:spcBef>
                <a:spcPct val="0"/>
              </a:spcBef>
              <a:spcAft>
                <a:spcPct val="0"/>
              </a:spcAft>
              <a:defRPr>
                <a:solidFill>
                  <a:schemeClr val="tx1"/>
                </a:solidFill>
                <a:latin typeface="Open Sans" panose="020B0606030504020204" charset="0"/>
              </a:defRPr>
            </a:lvl6pPr>
            <a:lvl7pPr marL="2971800" indent="-228600" defTabSz="913130" fontAlgn="base">
              <a:spcBef>
                <a:spcPct val="0"/>
              </a:spcBef>
              <a:spcAft>
                <a:spcPct val="0"/>
              </a:spcAft>
              <a:defRPr>
                <a:solidFill>
                  <a:schemeClr val="tx1"/>
                </a:solidFill>
                <a:latin typeface="Open Sans" panose="020B0606030504020204" charset="0"/>
              </a:defRPr>
            </a:lvl7pPr>
            <a:lvl8pPr marL="3429000" indent="-228600" defTabSz="913130" fontAlgn="base">
              <a:spcBef>
                <a:spcPct val="0"/>
              </a:spcBef>
              <a:spcAft>
                <a:spcPct val="0"/>
              </a:spcAft>
              <a:defRPr>
                <a:solidFill>
                  <a:schemeClr val="tx1"/>
                </a:solidFill>
                <a:latin typeface="Open Sans" panose="020B0606030504020204" charset="0"/>
              </a:defRPr>
            </a:lvl8pPr>
            <a:lvl9pPr marL="3886200" indent="-228600" defTabSz="913130" fontAlgn="base">
              <a:spcBef>
                <a:spcPct val="0"/>
              </a:spcBef>
              <a:spcAft>
                <a:spcPct val="0"/>
              </a:spcAft>
              <a:defRPr>
                <a:solidFill>
                  <a:schemeClr val="tx1"/>
                </a:solidFill>
                <a:latin typeface="Open Sans" panose="020B0606030504020204" charset="0"/>
              </a:defRPr>
            </a:lvl9pPr>
          </a:lstStyle>
          <a:p>
            <a:pPr marL="0" marR="0" lvl="0" indent="0" algn="l" defTabSz="91313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rPr>
              <a:t>Brand New</a:t>
            </a:r>
            <a:endParaRPr kumimoji="0" lang="en-US" altLang="zh-CN" sz="1200" b="1"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endParaRPr>
          </a:p>
          <a:p>
            <a:pPr marL="0" marR="0" lvl="0" indent="0" algn="l" defTabSz="91313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rPr>
              <a:t>Conference</a:t>
            </a:r>
            <a:endParaRPr kumimoji="0" lang="en-US" altLang="zh-CN" sz="1200" b="1"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endParaRPr>
          </a:p>
        </p:txBody>
      </p:sp>
      <p:sp>
        <p:nvSpPr>
          <p:cNvPr id="11" name="TextBox 9"/>
          <p:cNvSpPr txBox="1"/>
          <p:nvPr/>
        </p:nvSpPr>
        <p:spPr>
          <a:xfrm>
            <a:off x="3060093" y="3067550"/>
            <a:ext cx="537006" cy="246221"/>
          </a:xfrm>
          <a:prstGeom prst="rect">
            <a:avLst/>
          </a:prstGeom>
          <a:noFill/>
        </p:spPr>
        <p:txBody>
          <a:bodyPr wrap="none" lIns="0" r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000000">
                    <a:alpha val="70000"/>
                  </a:srgbClr>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Value #2</a:t>
            </a:r>
            <a:endParaRPr kumimoji="0" lang="en-US" sz="1000" b="0" i="0" u="none" strike="noStrike" kern="1200" cap="none" spc="0" normalizeH="0" baseline="0" noProof="0" dirty="0">
              <a:ln>
                <a:noFill/>
              </a:ln>
              <a:solidFill>
                <a:srgbClr val="000000">
                  <a:alpha val="70000"/>
                </a:srgbClr>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2" name="TextBox 10"/>
          <p:cNvSpPr txBox="1">
            <a:spLocks noChangeArrowheads="1"/>
          </p:cNvSpPr>
          <p:nvPr/>
        </p:nvSpPr>
        <p:spPr bwMode="auto">
          <a:xfrm>
            <a:off x="3060060" y="3436347"/>
            <a:ext cx="10123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Open Sans" panose="020B0606030504020204" charset="0"/>
              </a:defRPr>
            </a:lvl1pPr>
            <a:lvl2pPr marL="742950" indent="-285750">
              <a:defRPr>
                <a:solidFill>
                  <a:schemeClr val="tx1"/>
                </a:solidFill>
                <a:latin typeface="Open Sans" panose="020B0606030504020204" charset="0"/>
              </a:defRPr>
            </a:lvl2pPr>
            <a:lvl3pPr marL="1143000" indent="-228600">
              <a:defRPr>
                <a:solidFill>
                  <a:schemeClr val="tx1"/>
                </a:solidFill>
                <a:latin typeface="Open Sans" panose="020B0606030504020204" charset="0"/>
              </a:defRPr>
            </a:lvl3pPr>
            <a:lvl4pPr marL="1600200" indent="-228600">
              <a:defRPr>
                <a:solidFill>
                  <a:schemeClr val="tx1"/>
                </a:solidFill>
                <a:latin typeface="Open Sans" panose="020B0606030504020204" charset="0"/>
              </a:defRPr>
            </a:lvl4pPr>
            <a:lvl5pPr marL="2057400" indent="-228600">
              <a:defRPr>
                <a:solidFill>
                  <a:schemeClr val="tx1"/>
                </a:solidFill>
                <a:latin typeface="Open Sans" panose="020B0606030504020204" charset="0"/>
              </a:defRPr>
            </a:lvl5pPr>
            <a:lvl6pPr marL="2514600" indent="-228600" defTabSz="913130" fontAlgn="base">
              <a:spcBef>
                <a:spcPct val="0"/>
              </a:spcBef>
              <a:spcAft>
                <a:spcPct val="0"/>
              </a:spcAft>
              <a:defRPr>
                <a:solidFill>
                  <a:schemeClr val="tx1"/>
                </a:solidFill>
                <a:latin typeface="Open Sans" panose="020B0606030504020204" charset="0"/>
              </a:defRPr>
            </a:lvl6pPr>
            <a:lvl7pPr marL="2971800" indent="-228600" defTabSz="913130" fontAlgn="base">
              <a:spcBef>
                <a:spcPct val="0"/>
              </a:spcBef>
              <a:spcAft>
                <a:spcPct val="0"/>
              </a:spcAft>
              <a:defRPr>
                <a:solidFill>
                  <a:schemeClr val="tx1"/>
                </a:solidFill>
                <a:latin typeface="Open Sans" panose="020B0606030504020204" charset="0"/>
              </a:defRPr>
            </a:lvl7pPr>
            <a:lvl8pPr marL="3429000" indent="-228600" defTabSz="913130" fontAlgn="base">
              <a:spcBef>
                <a:spcPct val="0"/>
              </a:spcBef>
              <a:spcAft>
                <a:spcPct val="0"/>
              </a:spcAft>
              <a:defRPr>
                <a:solidFill>
                  <a:schemeClr val="tx1"/>
                </a:solidFill>
                <a:latin typeface="Open Sans" panose="020B0606030504020204" charset="0"/>
              </a:defRPr>
            </a:lvl8pPr>
            <a:lvl9pPr marL="3886200" indent="-228600" defTabSz="913130" fontAlgn="base">
              <a:spcBef>
                <a:spcPct val="0"/>
              </a:spcBef>
              <a:spcAft>
                <a:spcPct val="0"/>
              </a:spcAft>
              <a:defRPr>
                <a:solidFill>
                  <a:schemeClr val="tx1"/>
                </a:solidFill>
                <a:latin typeface="Open Sans" panose="020B0606030504020204" charset="0"/>
              </a:defRPr>
            </a:lvl9pPr>
          </a:lstStyle>
          <a:p>
            <a:pPr marL="0" marR="0" lvl="0" indent="0" algn="l" defTabSz="91313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rPr>
              <a:t>Smooth</a:t>
            </a:r>
            <a:endParaRPr kumimoji="0" lang="en-US" altLang="zh-CN" sz="1200" b="1"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endParaRPr>
          </a:p>
          <a:p>
            <a:pPr marL="0" marR="0" lvl="0" indent="0" algn="l" defTabSz="91313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rPr>
              <a:t>Photography</a:t>
            </a:r>
            <a:endParaRPr kumimoji="0" lang="en-US" altLang="zh-CN" sz="1200" b="1"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endParaRPr>
          </a:p>
        </p:txBody>
      </p:sp>
      <p:sp>
        <p:nvSpPr>
          <p:cNvPr id="13" name="TextBox 11"/>
          <p:cNvSpPr txBox="1"/>
          <p:nvPr/>
        </p:nvSpPr>
        <p:spPr>
          <a:xfrm>
            <a:off x="4732961" y="3067550"/>
            <a:ext cx="537006" cy="246221"/>
          </a:xfrm>
          <a:prstGeom prst="rect">
            <a:avLst/>
          </a:prstGeom>
          <a:noFill/>
        </p:spPr>
        <p:txBody>
          <a:bodyPr wrap="none" lIns="0" rIns="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000" b="0" i="0" u="none" strike="noStrike" kern="1200" cap="none" spc="0" normalizeH="0" baseline="0" noProof="0" dirty="0">
                <a:ln>
                  <a:noFill/>
                </a:ln>
                <a:solidFill>
                  <a:srgbClr val="000000">
                    <a:alpha val="70000"/>
                  </a:srgbClr>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Value #3</a:t>
            </a:r>
            <a:endParaRPr kumimoji="0" lang="en-US" sz="1000" b="0" i="0" u="none" strike="noStrike" kern="1200" cap="none" spc="0" normalizeH="0" baseline="0" noProof="0" dirty="0">
              <a:ln>
                <a:noFill/>
              </a:ln>
              <a:solidFill>
                <a:srgbClr val="000000">
                  <a:alpha val="70000"/>
                </a:srgbClr>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4" name="TextBox 12"/>
          <p:cNvSpPr txBox="1">
            <a:spLocks noChangeArrowheads="1"/>
          </p:cNvSpPr>
          <p:nvPr/>
        </p:nvSpPr>
        <p:spPr bwMode="auto">
          <a:xfrm>
            <a:off x="4733285" y="3436347"/>
            <a:ext cx="9098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spAutoFit/>
          </a:bodyPr>
          <a:lstStyle>
            <a:lvl1pPr>
              <a:defRPr>
                <a:solidFill>
                  <a:schemeClr val="tx1"/>
                </a:solidFill>
                <a:latin typeface="Open Sans" panose="020B0606030504020204" charset="0"/>
              </a:defRPr>
            </a:lvl1pPr>
            <a:lvl2pPr marL="742950" indent="-285750">
              <a:defRPr>
                <a:solidFill>
                  <a:schemeClr val="tx1"/>
                </a:solidFill>
                <a:latin typeface="Open Sans" panose="020B0606030504020204" charset="0"/>
              </a:defRPr>
            </a:lvl2pPr>
            <a:lvl3pPr marL="1143000" indent="-228600">
              <a:defRPr>
                <a:solidFill>
                  <a:schemeClr val="tx1"/>
                </a:solidFill>
                <a:latin typeface="Open Sans" panose="020B0606030504020204" charset="0"/>
              </a:defRPr>
            </a:lvl3pPr>
            <a:lvl4pPr marL="1600200" indent="-228600">
              <a:defRPr>
                <a:solidFill>
                  <a:schemeClr val="tx1"/>
                </a:solidFill>
                <a:latin typeface="Open Sans" panose="020B0606030504020204" charset="0"/>
              </a:defRPr>
            </a:lvl4pPr>
            <a:lvl5pPr marL="2057400" indent="-228600">
              <a:defRPr>
                <a:solidFill>
                  <a:schemeClr val="tx1"/>
                </a:solidFill>
                <a:latin typeface="Open Sans" panose="020B0606030504020204" charset="0"/>
              </a:defRPr>
            </a:lvl5pPr>
            <a:lvl6pPr marL="2514600" indent="-228600" defTabSz="913130" fontAlgn="base">
              <a:spcBef>
                <a:spcPct val="0"/>
              </a:spcBef>
              <a:spcAft>
                <a:spcPct val="0"/>
              </a:spcAft>
              <a:defRPr>
                <a:solidFill>
                  <a:schemeClr val="tx1"/>
                </a:solidFill>
                <a:latin typeface="Open Sans" panose="020B0606030504020204" charset="0"/>
              </a:defRPr>
            </a:lvl6pPr>
            <a:lvl7pPr marL="2971800" indent="-228600" defTabSz="913130" fontAlgn="base">
              <a:spcBef>
                <a:spcPct val="0"/>
              </a:spcBef>
              <a:spcAft>
                <a:spcPct val="0"/>
              </a:spcAft>
              <a:defRPr>
                <a:solidFill>
                  <a:schemeClr val="tx1"/>
                </a:solidFill>
                <a:latin typeface="Open Sans" panose="020B0606030504020204" charset="0"/>
              </a:defRPr>
            </a:lvl7pPr>
            <a:lvl8pPr marL="3429000" indent="-228600" defTabSz="913130" fontAlgn="base">
              <a:spcBef>
                <a:spcPct val="0"/>
              </a:spcBef>
              <a:spcAft>
                <a:spcPct val="0"/>
              </a:spcAft>
              <a:defRPr>
                <a:solidFill>
                  <a:schemeClr val="tx1"/>
                </a:solidFill>
                <a:latin typeface="Open Sans" panose="020B0606030504020204" charset="0"/>
              </a:defRPr>
            </a:lvl8pPr>
            <a:lvl9pPr marL="3886200" indent="-228600" defTabSz="913130" fontAlgn="base">
              <a:spcBef>
                <a:spcPct val="0"/>
              </a:spcBef>
              <a:spcAft>
                <a:spcPct val="0"/>
              </a:spcAft>
              <a:defRPr>
                <a:solidFill>
                  <a:schemeClr val="tx1"/>
                </a:solidFill>
                <a:latin typeface="Open Sans" panose="020B0606030504020204" charset="0"/>
              </a:defRPr>
            </a:lvl9pPr>
          </a:lstStyle>
          <a:p>
            <a:pPr marL="0" marR="0" lvl="0" indent="0" algn="l" defTabSz="91313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rPr>
              <a:t>Design</a:t>
            </a:r>
            <a:endParaRPr kumimoji="0" lang="en-US" altLang="zh-CN" sz="1200" b="1"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endParaRPr>
          </a:p>
          <a:p>
            <a:pPr marL="0" marR="0" lvl="0" indent="0" algn="l" defTabSz="91313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dirty="0" err="1">
                <a:ln>
                  <a:noFill/>
                </a:ln>
                <a:solidFill>
                  <a:srgbClr val="000000"/>
                </a:solidFill>
                <a:effectLst/>
                <a:uLnTx/>
                <a:uFillTx/>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rPr>
              <a:t>Powerpoint</a:t>
            </a:r>
            <a:endParaRPr kumimoji="0" lang="en-US" altLang="zh-CN" sz="1200" b="1" i="0" u="none" strike="noStrike" kern="1200" cap="none" spc="0" normalizeH="0" baseline="0" noProof="0" dirty="0">
              <a:ln>
                <a:noFill/>
              </a:ln>
              <a:solidFill>
                <a:srgbClr val="000000"/>
              </a:solidFill>
              <a:effectLst/>
              <a:uLnTx/>
              <a:uFillTx/>
              <a:latin typeface="思源黑体 CN Medium" panose="020B0600000000000000" pitchFamily="34" charset="-122"/>
              <a:ea typeface="思源黑体 CN Medium" panose="020B0600000000000000" pitchFamily="34" charset="-122"/>
              <a:cs typeface="Open Sans" panose="020B0606030504020204" charset="0"/>
              <a:sym typeface="思源宋体 CN Medium" panose="02020500000000000000" pitchFamily="18" charset="-122"/>
            </a:endParaRPr>
          </a:p>
        </p:txBody>
      </p:sp>
      <p:sp>
        <p:nvSpPr>
          <p:cNvPr id="15" name="Oval 14"/>
          <p:cNvSpPr/>
          <p:nvPr/>
        </p:nvSpPr>
        <p:spPr>
          <a:xfrm>
            <a:off x="1412235" y="3352209"/>
            <a:ext cx="60325" cy="6032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6" name="Oval 16"/>
          <p:cNvSpPr/>
          <p:nvPr/>
        </p:nvSpPr>
        <p:spPr>
          <a:xfrm>
            <a:off x="3044185" y="3353797"/>
            <a:ext cx="61913" cy="61912"/>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7" name="Oval 17"/>
          <p:cNvSpPr/>
          <p:nvPr/>
        </p:nvSpPr>
        <p:spPr>
          <a:xfrm>
            <a:off x="7146931" y="2118830"/>
            <a:ext cx="2678112" cy="2676525"/>
          </a:xfrm>
          <a:prstGeom prst="ellipse">
            <a:avLst/>
          </a:prstGeom>
          <a:blipFill rotWithShape="1">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8" name="TextBox 20"/>
          <p:cNvSpPr txBox="1"/>
          <p:nvPr/>
        </p:nvSpPr>
        <p:spPr>
          <a:xfrm>
            <a:off x="7148048" y="5003480"/>
            <a:ext cx="2676942" cy="646331"/>
          </a:xfrm>
          <a:prstGeom prst="rect">
            <a:avLst/>
          </a:prstGeom>
          <a:noFill/>
        </p:spPr>
        <p:txBody>
          <a:bodyPr>
            <a:spAutoFit/>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en-US" sz="1000" b="0" i="0" u="none" strike="noStrike" kern="1200" cap="none" spc="0" normalizeH="0" baseline="0" noProof="0" dirty="0">
                <a:ln>
                  <a:noFill/>
                </a:ln>
                <a:solidFill>
                  <a:srgbClr val="000000">
                    <a:alpha val="70000"/>
                  </a:srgbClr>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rPr>
              <a:t>A peep at some distant orb has power to raise and purify our thoughts like a strain of sacred music.</a:t>
            </a:r>
            <a:endParaRPr kumimoji="0" lang="en-US" sz="1000" b="0" i="0" u="none" strike="noStrike" kern="1200" cap="none" spc="0" normalizeH="0" baseline="0" noProof="0" dirty="0">
              <a:ln>
                <a:noFill/>
              </a:ln>
              <a:solidFill>
                <a:srgbClr val="000000">
                  <a:alpha val="70000"/>
                </a:srgbClr>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19" name="Oval 21"/>
          <p:cNvSpPr/>
          <p:nvPr/>
        </p:nvSpPr>
        <p:spPr>
          <a:xfrm>
            <a:off x="6571303" y="1910868"/>
            <a:ext cx="415925" cy="4159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0" name="Oval 22"/>
          <p:cNvSpPr/>
          <p:nvPr/>
        </p:nvSpPr>
        <p:spPr>
          <a:xfrm>
            <a:off x="10228903" y="4080980"/>
            <a:ext cx="1100138" cy="1101725"/>
          </a:xfrm>
          <a:prstGeom prst="ellipse">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2" name="Lorem Ipsum is simply dummy text of the printing and typesetting industry. Lorem Ipsum has been the industry's unknown printer took a galley of type and scrambled it to make a type specimen book. It has survived not only five centuries, but also the leap into electronic typesetting, remaining essentially unchanged. It was popularised in the Lorem has survived not only five centuries, but also the leap into electronic typesetting. Lorem Ipsum is simply dummy text of the printing and typesetting industry. Lorem Ipsum"/>
          <p:cNvSpPr txBox="1"/>
          <p:nvPr/>
        </p:nvSpPr>
        <p:spPr>
          <a:xfrm>
            <a:off x="1365261" y="4218191"/>
            <a:ext cx="3945874" cy="1101723"/>
          </a:xfrm>
          <a:prstGeom prst="rect">
            <a:avLst/>
          </a:prstGeom>
          <a:ln w="3175">
            <a:miter lim="400000"/>
          </a:ln>
        </p:spPr>
        <p:txBody>
          <a:bodyPr lIns="19050" tIns="19050" rIns="19050" bIns="19050">
            <a:normAutofit/>
          </a:bodyPr>
          <a:lstStyle/>
          <a:p>
            <a:pPr algn="just" defTabSz="412750" hangingPunct="0">
              <a:lnSpc>
                <a:spcPct val="150000"/>
              </a:lnSpc>
            </a:pPr>
            <a:r>
              <a:rPr sz="1050" kern="0" dirty="0">
                <a:solidFill>
                  <a:srgbClr val="868A8D"/>
                </a:solidFill>
                <a:latin typeface="思源黑体 CN Medium" panose="020B0600000000000000" pitchFamily="34" charset="-122"/>
                <a:ea typeface="思源黑体 CN Medium" panose="020B0600000000000000" pitchFamily="34" charset="-122"/>
                <a:sym typeface="思源宋体 CN Medium" panose="02020500000000000000" pitchFamily="18" charset="-122"/>
              </a:rPr>
              <a:t>Lorem Ipsum is simply dummy text of the printing and typesetting industry. Lorem Ipsum has been the industry's unknown printer took a galley of type and scrambled it to make a type specimen book. </a:t>
            </a:r>
            <a:endParaRPr sz="1050" kern="0" dirty="0">
              <a:solidFill>
                <a:srgbClr val="868A8D"/>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sp>
        <p:nvSpPr>
          <p:cNvPr id="23" name="文本框 22"/>
          <p:cNvSpPr txBox="1"/>
          <p:nvPr/>
        </p:nvSpPr>
        <p:spPr>
          <a:xfrm>
            <a:off x="1326537" y="2118830"/>
            <a:ext cx="3826490" cy="707886"/>
          </a:xfrm>
          <a:prstGeom prst="rect">
            <a:avLst/>
          </a:prstGeom>
          <a:noFill/>
        </p:spPr>
        <p:txBody>
          <a:bodyPr wrap="square" rtlCol="0">
            <a:spAutoFit/>
          </a:bodyPr>
          <a:lstStyle/>
          <a:p>
            <a:r>
              <a:rPr lang="zh-CN" altLang="en-US" sz="4000" dirty="0">
                <a:solidFill>
                  <a:srgbClr val="000000"/>
                </a:solidFill>
                <a:latin typeface="思源黑体 CN Medium" panose="020B0600000000000000" pitchFamily="34" charset="-122"/>
                <a:ea typeface="思源黑体 CN Medium" panose="020B0600000000000000" pitchFamily="34" charset="-122"/>
                <a:sym typeface="思源宋体 CN Medium" panose="02020500000000000000" pitchFamily="18" charset="-122"/>
              </a:rPr>
              <a:t>添加标题文本</a:t>
            </a:r>
            <a:endParaRPr lang="zh-CN" altLang="en-US" sz="4000" dirty="0">
              <a:solidFill>
                <a:srgbClr val="000000"/>
              </a:solidFill>
              <a:latin typeface="思源黑体 CN Medium" panose="020B0600000000000000" pitchFamily="34" charset="-122"/>
              <a:ea typeface="思源黑体 CN Medium" panose="020B0600000000000000" pitchFamily="34" charset="-122"/>
              <a:sym typeface="思源宋体 CN Medium" panose="02020500000000000000" pitchFamily="18" charset="-122"/>
            </a:endParaRPr>
          </a:p>
        </p:txBody>
      </p:sp>
      <p:grpSp>
        <p:nvGrpSpPr>
          <p:cNvPr id="28" name="Group 1_1"/>
          <p:cNvGrpSpPr/>
          <p:nvPr/>
        </p:nvGrpSpPr>
        <p:grpSpPr>
          <a:xfrm>
            <a:off x="-3388115" y="-3953034"/>
            <a:ext cx="6815335" cy="5162551"/>
            <a:chOff x="-3388115" y="-3953034"/>
            <a:chExt cx="6815335" cy="5162551"/>
          </a:xfrm>
        </p:grpSpPr>
        <p:grpSp>
          <p:nvGrpSpPr>
            <p:cNvPr id="29" name="组合 28"/>
            <p:cNvGrpSpPr/>
            <p:nvPr/>
          </p:nvGrpSpPr>
          <p:grpSpPr>
            <a:xfrm>
              <a:off x="-3388115" y="-3953034"/>
              <a:ext cx="5509195" cy="5162551"/>
              <a:chOff x="9432402" y="-3331242"/>
              <a:chExt cx="5509195" cy="5162551"/>
            </a:xfrm>
          </p:grpSpPr>
          <p:sp>
            <p:nvSpPr>
              <p:cNvPr id="32" name="椭圆 31"/>
              <p:cNvSpPr/>
              <p:nvPr/>
            </p:nvSpPr>
            <p:spPr>
              <a:xfrm>
                <a:off x="9679725" y="-3331242"/>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33" name="椭圆 32"/>
              <p:cNvSpPr/>
              <p:nvPr/>
            </p:nvSpPr>
            <p:spPr>
              <a:xfrm>
                <a:off x="10538140" y="-3268830"/>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34" name="椭圆 33"/>
              <p:cNvSpPr/>
              <p:nvPr/>
            </p:nvSpPr>
            <p:spPr>
              <a:xfrm>
                <a:off x="9432402" y="-2950945"/>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35" name="椭圆 34"/>
              <p:cNvSpPr/>
              <p:nvPr/>
            </p:nvSpPr>
            <p:spPr>
              <a:xfrm>
                <a:off x="10196064" y="-2808701"/>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sp>
            <p:nvSpPr>
              <p:cNvPr id="36" name="椭圆 35"/>
              <p:cNvSpPr/>
              <p:nvPr/>
            </p:nvSpPr>
            <p:spPr>
              <a:xfrm>
                <a:off x="10021801" y="-2572148"/>
                <a:ext cx="4403457" cy="4403457"/>
              </a:xfrm>
              <a:prstGeom prst="ellipse">
                <a:avLst/>
              </a:prstGeom>
              <a:solidFill>
                <a:srgbClr val="C00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思源黑体 CN Medium" panose="020B0600000000000000" pitchFamily="34" charset="-122"/>
                </a:endParaRPr>
              </a:p>
            </p:txBody>
          </p:sp>
        </p:grpSp>
        <p:sp>
          <p:nvSpPr>
            <p:cNvPr id="30" name="文本框 4"/>
            <p:cNvSpPr txBox="1"/>
            <p:nvPr/>
          </p:nvSpPr>
          <p:spPr>
            <a:xfrm>
              <a:off x="885373" y="351333"/>
              <a:ext cx="2541847" cy="646331"/>
            </a:xfrm>
            <a:prstGeom prst="rect">
              <a:avLst/>
            </a:prstGeom>
            <a:noFill/>
          </p:spPr>
          <p:txBody>
            <a:bodyPr wrap="square" rtlCol="0">
              <a:spAutoFit/>
            </a:bodyPr>
            <a:lstStyle/>
            <a:p>
              <a:pPr lvl="0" algn="ctr">
                <a:defRPr/>
              </a:pPr>
              <a:r>
                <a:rPr lang="zh-CN" altLang="en-US" sz="3600" i="1" dirty="0">
                  <a:solidFill>
                    <a:srgbClr val="C00000"/>
                  </a:solid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rPr>
                <a:t>输入标题</a:t>
              </a:r>
              <a:endParaRPr lang="zh-CN" altLang="en-US" sz="3600" i="1" dirty="0">
                <a:solidFill>
                  <a:srgbClr val="C00000"/>
                </a:solid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endParaRPr>
            </a:p>
          </p:txBody>
        </p:sp>
        <p:sp>
          <p:nvSpPr>
            <p:cNvPr id="31" name="文本框 4"/>
            <p:cNvSpPr txBox="1"/>
            <p:nvPr/>
          </p:nvSpPr>
          <p:spPr>
            <a:xfrm>
              <a:off x="850156" y="468877"/>
              <a:ext cx="2541847" cy="646331"/>
            </a:xfrm>
            <a:prstGeom prst="rect">
              <a:avLst/>
            </a:prstGeom>
            <a:noFill/>
          </p:spPr>
          <p:txBody>
            <a:bodyPr wrap="square" rtlCol="0">
              <a:spAutoFit/>
            </a:bodyPr>
            <a:lstStyle/>
            <a:p>
              <a:pPr lvl="0" algn="ctr">
                <a:defRPr/>
              </a:pPr>
              <a:r>
                <a:rPr lang="zh-CN" altLang="en-US" sz="3600" i="1" dirty="0">
                  <a:ln w="19050">
                    <a:gradFill>
                      <a:gsLst>
                        <a:gs pos="78000">
                          <a:schemeClr val="tx2"/>
                        </a:gs>
                        <a:gs pos="70000">
                          <a:schemeClr val="tx2">
                            <a:alpha val="0"/>
                          </a:schemeClr>
                        </a:gs>
                      </a:gsLst>
                      <a:lin ang="5400000" scaled="1"/>
                    </a:gradFill>
                  </a:ln>
                  <a:no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rPr>
                <a:t>输入标题</a:t>
              </a:r>
              <a:endParaRPr lang="zh-CN" altLang="en-US" sz="3600" i="1" dirty="0">
                <a:ln w="19050">
                  <a:gradFill>
                    <a:gsLst>
                      <a:gs pos="78000">
                        <a:schemeClr val="tx2"/>
                      </a:gs>
                      <a:gs pos="70000">
                        <a:schemeClr val="tx2">
                          <a:alpha val="0"/>
                        </a:schemeClr>
                      </a:gs>
                    </a:gsLst>
                    <a:lin ang="5400000" scaled="1"/>
                  </a:gradFill>
                </a:ln>
                <a:noFill/>
                <a:latin typeface="思源黑体 CN Medium" panose="020B0600000000000000" pitchFamily="34" charset="-122"/>
                <a:ea typeface="思源黑体 CN Medium" panose="020B0600000000000000" pitchFamily="34" charset="-122"/>
                <a:cs typeface="经典综艺体简" panose="02010609000101010101" pitchFamily="49" charset="-122"/>
                <a:sym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Tm="3000">
        <p:fade/>
      </p:transition>
    </mc:Choice>
    <mc:Fallback>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fltVal val="0"/>
                                          </p:val>
                                        </p:tav>
                                        <p:tav tm="100000">
                                          <p:val>
                                            <p:strVal val="#ppt_w"/>
                                          </p:val>
                                        </p:tav>
                                      </p:tavLst>
                                    </p:anim>
                                    <p:anim calcmode="lin" valueType="num">
                                      <p:cBhvr>
                                        <p:cTn id="52" dur="1000" fill="hold"/>
                                        <p:tgtEl>
                                          <p:spTgt spid="17"/>
                                        </p:tgtEl>
                                        <p:attrNameLst>
                                          <p:attrName>ppt_h</p:attrName>
                                        </p:attrNameLst>
                                      </p:cBhvr>
                                      <p:tavLst>
                                        <p:tav tm="0">
                                          <p:val>
                                            <p:fltVal val="0"/>
                                          </p:val>
                                        </p:tav>
                                        <p:tav tm="100000">
                                          <p:val>
                                            <p:strVal val="#ppt_h"/>
                                          </p:val>
                                        </p:tav>
                                      </p:tavLst>
                                    </p:anim>
                                    <p:anim calcmode="lin" valueType="num">
                                      <p:cBhvr>
                                        <p:cTn id="53" dur="1000" fill="hold"/>
                                        <p:tgtEl>
                                          <p:spTgt spid="17"/>
                                        </p:tgtEl>
                                        <p:attrNameLst>
                                          <p:attrName>style.rotation</p:attrName>
                                        </p:attrNameLst>
                                      </p:cBhvr>
                                      <p:tavLst>
                                        <p:tav tm="0">
                                          <p:val>
                                            <p:fltVal val="90"/>
                                          </p:val>
                                        </p:tav>
                                        <p:tav tm="100000">
                                          <p:val>
                                            <p:fltVal val="0"/>
                                          </p:val>
                                        </p:tav>
                                      </p:tavLst>
                                    </p:anim>
                                    <p:animEffect transition="in" filter="fade">
                                      <p:cBhvr>
                                        <p:cTn id="54" dur="1000"/>
                                        <p:tgtEl>
                                          <p:spTgt spid="17"/>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style.rotation</p:attrName>
                                        </p:attrNameLst>
                                      </p:cBhvr>
                                      <p:tavLst>
                                        <p:tav tm="0">
                                          <p:val>
                                            <p:fltVal val="90"/>
                                          </p:val>
                                        </p:tav>
                                        <p:tav tm="100000">
                                          <p:val>
                                            <p:fltVal val="0"/>
                                          </p:val>
                                        </p:tav>
                                      </p:tavLst>
                                    </p:anim>
                                    <p:animEffect transition="in" filter="fade">
                                      <p:cBhvr>
                                        <p:cTn id="60" dur="1000"/>
                                        <p:tgtEl>
                                          <p:spTgt spid="18"/>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p:cTn id="63" dur="1000" fill="hold"/>
                                        <p:tgtEl>
                                          <p:spTgt spid="19"/>
                                        </p:tgtEl>
                                        <p:attrNameLst>
                                          <p:attrName>ppt_w</p:attrName>
                                        </p:attrNameLst>
                                      </p:cBhvr>
                                      <p:tavLst>
                                        <p:tav tm="0">
                                          <p:val>
                                            <p:fltVal val="0"/>
                                          </p:val>
                                        </p:tav>
                                        <p:tav tm="100000">
                                          <p:val>
                                            <p:strVal val="#ppt_w"/>
                                          </p:val>
                                        </p:tav>
                                      </p:tavLst>
                                    </p:anim>
                                    <p:anim calcmode="lin" valueType="num">
                                      <p:cBhvr>
                                        <p:cTn id="64" dur="1000" fill="hold"/>
                                        <p:tgtEl>
                                          <p:spTgt spid="19"/>
                                        </p:tgtEl>
                                        <p:attrNameLst>
                                          <p:attrName>ppt_h</p:attrName>
                                        </p:attrNameLst>
                                      </p:cBhvr>
                                      <p:tavLst>
                                        <p:tav tm="0">
                                          <p:val>
                                            <p:fltVal val="0"/>
                                          </p:val>
                                        </p:tav>
                                        <p:tav tm="100000">
                                          <p:val>
                                            <p:strVal val="#ppt_h"/>
                                          </p:val>
                                        </p:tav>
                                      </p:tavLst>
                                    </p:anim>
                                    <p:anim calcmode="lin" valueType="num">
                                      <p:cBhvr>
                                        <p:cTn id="65" dur="1000" fill="hold"/>
                                        <p:tgtEl>
                                          <p:spTgt spid="19"/>
                                        </p:tgtEl>
                                        <p:attrNameLst>
                                          <p:attrName>style.rotation</p:attrName>
                                        </p:attrNameLst>
                                      </p:cBhvr>
                                      <p:tavLst>
                                        <p:tav tm="0">
                                          <p:val>
                                            <p:fltVal val="90"/>
                                          </p:val>
                                        </p:tav>
                                        <p:tav tm="100000">
                                          <p:val>
                                            <p:fltVal val="0"/>
                                          </p:val>
                                        </p:tav>
                                      </p:tavLst>
                                    </p:anim>
                                    <p:animEffect transition="in" filter="fade">
                                      <p:cBhvr>
                                        <p:cTn id="66" dur="1000"/>
                                        <p:tgtEl>
                                          <p:spTgt spid="19"/>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1000" fill="hold"/>
                                        <p:tgtEl>
                                          <p:spTgt spid="20"/>
                                        </p:tgtEl>
                                        <p:attrNameLst>
                                          <p:attrName>ppt_w</p:attrName>
                                        </p:attrNameLst>
                                      </p:cBhvr>
                                      <p:tavLst>
                                        <p:tav tm="0">
                                          <p:val>
                                            <p:fltVal val="0"/>
                                          </p:val>
                                        </p:tav>
                                        <p:tav tm="100000">
                                          <p:val>
                                            <p:strVal val="#ppt_w"/>
                                          </p:val>
                                        </p:tav>
                                      </p:tavLst>
                                    </p:anim>
                                    <p:anim calcmode="lin" valueType="num">
                                      <p:cBhvr>
                                        <p:cTn id="70" dur="1000" fill="hold"/>
                                        <p:tgtEl>
                                          <p:spTgt spid="20"/>
                                        </p:tgtEl>
                                        <p:attrNameLst>
                                          <p:attrName>ppt_h</p:attrName>
                                        </p:attrNameLst>
                                      </p:cBhvr>
                                      <p:tavLst>
                                        <p:tav tm="0">
                                          <p:val>
                                            <p:fltVal val="0"/>
                                          </p:val>
                                        </p:tav>
                                        <p:tav tm="100000">
                                          <p:val>
                                            <p:strVal val="#ppt_h"/>
                                          </p:val>
                                        </p:tav>
                                      </p:tavLst>
                                    </p:anim>
                                    <p:anim calcmode="lin" valueType="num">
                                      <p:cBhvr>
                                        <p:cTn id="71" dur="1000" fill="hold"/>
                                        <p:tgtEl>
                                          <p:spTgt spid="20"/>
                                        </p:tgtEl>
                                        <p:attrNameLst>
                                          <p:attrName>style.rotation</p:attrName>
                                        </p:attrNameLst>
                                      </p:cBhvr>
                                      <p:tavLst>
                                        <p:tav tm="0">
                                          <p:val>
                                            <p:fltVal val="90"/>
                                          </p:val>
                                        </p:tav>
                                        <p:tav tm="100000">
                                          <p:val>
                                            <p:fltVal val="0"/>
                                          </p:val>
                                        </p:tav>
                                      </p:tavLst>
                                    </p:anim>
                                    <p:animEffect transition="in" filter="fade">
                                      <p:cBhvr>
                                        <p:cTn id="72" dur="10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left)">
                                      <p:cBhvr>
                                        <p:cTn id="7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0" grpId="0"/>
      <p:bldP spid="11" grpId="0"/>
      <p:bldP spid="12" grpId="0"/>
      <p:bldP spid="13" grpId="0"/>
      <p:bldP spid="14" grpId="0"/>
      <p:bldP spid="15" grpId="0" animBg="1"/>
      <p:bldP spid="16" grpId="0" animBg="1"/>
      <p:bldP spid="17" grpId="0" bldLvl="0" animBg="1"/>
      <p:bldP spid="18" grpId="0"/>
      <p:bldP spid="19" grpId="0" animBg="1"/>
      <p:bldP spid="20" grpId="0" animBg="1"/>
      <p:bldP spid="23" grpId="0"/>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PA" val="v3.0.1"/>
</p:tagLst>
</file>

<file path=ppt/tags/tag17.xml><?xml version="1.0" encoding="utf-8"?>
<p:tagLst xmlns:p="http://schemas.openxmlformats.org/presentationml/2006/main">
  <p:tag name="PA" val="v3.0.1"/>
</p:tagLst>
</file>

<file path=ppt/tags/tag18.xml><?xml version="1.0" encoding="utf-8"?>
<p:tagLst xmlns:p="http://schemas.openxmlformats.org/presentationml/2006/main">
  <p:tag name="PA" val="v3.0.1"/>
</p:tagLst>
</file>

<file path=ppt/tags/tag19.xml><?xml version="1.0" encoding="utf-8"?>
<p:tagLst xmlns:p="http://schemas.openxmlformats.org/presentationml/2006/main">
  <p:tag name="PA" val="v3.0.1"/>
</p:tagLst>
</file>

<file path=ppt/tags/tag2.xml><?xml version="1.0" encoding="utf-8"?>
<p:tagLst xmlns:p="http://schemas.openxmlformats.org/presentationml/2006/main">
  <p:tag name="MH" val="20170412112352"/>
  <p:tag name="MH_LIBRARY" val="GRAPHIC"/>
  <p:tag name="MH_ORDER" val="Straight Connector 13"/>
</p:tagLst>
</file>

<file path=ppt/tags/tag20.xml><?xml version="1.0" encoding="utf-8"?>
<p:tagLst xmlns:p="http://schemas.openxmlformats.org/presentationml/2006/main">
  <p:tag name="PA" val="v3.0.1"/>
</p:tagLst>
</file>

<file path=ppt/tags/tag21.xml><?xml version="1.0" encoding="utf-8"?>
<p:tagLst xmlns:p="http://schemas.openxmlformats.org/presentationml/2006/main">
  <p:tag name="PA" val="v3.0.1"/>
</p:tagLst>
</file>

<file path=ppt/tags/tag22.xml><?xml version="1.0" encoding="utf-8"?>
<p:tagLst xmlns:p="http://schemas.openxmlformats.org/presentationml/2006/main">
  <p:tag name="PA" val="v3.0.1"/>
</p:tagLst>
</file>

<file path=ppt/tags/tag23.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Office">
      <a:dk1>
        <a:srgbClr val="000000"/>
      </a:dk1>
      <a:lt1>
        <a:srgbClr val="FFFFFF"/>
      </a:lt1>
      <a:dk2>
        <a:srgbClr val="C00000"/>
      </a:dk2>
      <a:lt2>
        <a:srgbClr val="E7E6E6"/>
      </a:lt2>
      <a:accent1>
        <a:srgbClr val="C00000"/>
      </a:accent1>
      <a:accent2>
        <a:srgbClr val="E80000"/>
      </a:accent2>
      <a:accent3>
        <a:srgbClr val="950101"/>
      </a:accent3>
      <a:accent4>
        <a:srgbClr val="C00000"/>
      </a:accent4>
      <a:accent5>
        <a:srgbClr val="700000"/>
      </a:accent5>
      <a:accent6>
        <a:srgbClr val="C0000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C00000"/>
    </a:dk2>
    <a:lt2>
      <a:srgbClr val="E7E6E6"/>
    </a:lt2>
    <a:accent1>
      <a:srgbClr val="C00000"/>
    </a:accent1>
    <a:accent2>
      <a:srgbClr val="E80000"/>
    </a:accent2>
    <a:accent3>
      <a:srgbClr val="950101"/>
    </a:accent3>
    <a:accent4>
      <a:srgbClr val="C00000"/>
    </a:accent4>
    <a:accent5>
      <a:srgbClr val="700000"/>
    </a:accent5>
    <a:accent6>
      <a:srgbClr val="C00000"/>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C00000"/>
    </a:dk2>
    <a:lt2>
      <a:srgbClr val="E7E6E6"/>
    </a:lt2>
    <a:accent1>
      <a:srgbClr val="C00000"/>
    </a:accent1>
    <a:accent2>
      <a:srgbClr val="E80000"/>
    </a:accent2>
    <a:accent3>
      <a:srgbClr val="950101"/>
    </a:accent3>
    <a:accent4>
      <a:srgbClr val="C00000"/>
    </a:accent4>
    <a:accent5>
      <a:srgbClr val="700000"/>
    </a:accent5>
    <a:accent6>
      <a:srgbClr val="C0000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9935</Words>
  <Application>WPS 演示</Application>
  <PresentationFormat>自定义</PresentationFormat>
  <Paragraphs>553</Paragraphs>
  <Slides>27</Slides>
  <Notes>24</Notes>
  <HiddenSlides>0</HiddenSlides>
  <MMClips>0</MMClips>
  <ScaleCrop>false</ScaleCrop>
  <HeadingPairs>
    <vt:vector size="6" baseType="variant">
      <vt:variant>
        <vt:lpstr>已用的字体</vt:lpstr>
      </vt:variant>
      <vt:variant>
        <vt:i4>33</vt:i4>
      </vt:variant>
      <vt:variant>
        <vt:lpstr>主题</vt:lpstr>
      </vt:variant>
      <vt:variant>
        <vt:i4>1</vt:i4>
      </vt:variant>
      <vt:variant>
        <vt:lpstr>幻灯片标题</vt:lpstr>
      </vt:variant>
      <vt:variant>
        <vt:i4>27</vt:i4>
      </vt:variant>
    </vt:vector>
  </HeadingPairs>
  <TitlesOfParts>
    <vt:vector size="61" baseType="lpstr">
      <vt:lpstr>Arial</vt:lpstr>
      <vt:lpstr>宋体</vt:lpstr>
      <vt:lpstr>Wingdings</vt:lpstr>
      <vt:lpstr>思源黑体 CN Medium</vt:lpstr>
      <vt:lpstr>黑体</vt:lpstr>
      <vt:lpstr>Open Sans</vt:lpstr>
      <vt:lpstr>微软雅黑</vt:lpstr>
      <vt:lpstr>Segoe UI</vt:lpstr>
      <vt:lpstr>Wingdings</vt:lpstr>
      <vt:lpstr>Impact</vt:lpstr>
      <vt:lpstr>思源黑体 CN Heavy</vt:lpstr>
      <vt:lpstr>思源黑体 CN Bold</vt:lpstr>
      <vt:lpstr>Calibri</vt:lpstr>
      <vt:lpstr>经典综艺体简</vt:lpstr>
      <vt:lpstr>字魂5号-无外润黑体</vt:lpstr>
      <vt:lpstr>Helvetica Light</vt:lpstr>
      <vt:lpstr>思源宋体 CN Medium</vt:lpstr>
      <vt:lpstr>Roboto Slab Light</vt:lpstr>
      <vt:lpstr>Montserrat-Regular</vt:lpstr>
      <vt:lpstr>Segoe Print</vt:lpstr>
      <vt:lpstr>等线</vt:lpstr>
      <vt:lpstr>Roboto</vt:lpstr>
      <vt:lpstr>Arial Unicode MS</vt:lpstr>
      <vt:lpstr>Roboto Slab Bold</vt:lpstr>
      <vt:lpstr>Roboto Bold</vt:lpstr>
      <vt:lpstr>Roboto Light</vt:lpstr>
      <vt:lpstr>Helvetica Neue Medium</vt:lpstr>
      <vt:lpstr>Montserrat-Bold</vt:lpstr>
      <vt:lpstr>Montserrat Medium</vt:lpstr>
      <vt:lpstr>等线</vt:lpstr>
      <vt:lpstr>等线</vt:lpstr>
      <vt:lpstr>Roboto Regular</vt:lpstr>
      <vt:lpstr>Helvetica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需求描述</cp:lastModifiedBy>
  <cp:revision>40</cp:revision>
  <dcterms:created xsi:type="dcterms:W3CDTF">2021-07-21T05:43:00Z</dcterms:created>
  <dcterms:modified xsi:type="dcterms:W3CDTF">2021-08-19T11:01:52Z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2052-11.1.0.10503</vt:lpwstr>
  </property>
  <property fmtid="{D5CDD505-2E9C-101B-9397-08002B2CF9AE}" pid="3" name="ICV">
    <vt:lpwstr>A67E72B9D36D4887ADC1A1E4A90E03BA</vt:lpwstr>
  </property>
</Properties>
</file>