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84" r:id="rId13"/>
    <p:sldId id="266" r:id="rId14"/>
    <p:sldId id="267" r:id="rId15"/>
    <p:sldId id="268" r:id="rId16"/>
    <p:sldId id="269" r:id="rId17"/>
    <p:sldId id="270" r:id="rId18"/>
    <p:sldId id="271" r:id="rId19"/>
    <p:sldId id="285" r:id="rId20"/>
    <p:sldId id="273" r:id="rId21"/>
    <p:sldId id="274" r:id="rId22"/>
    <p:sldId id="275" r:id="rId23"/>
    <p:sldId id="286" r:id="rId24"/>
    <p:sldId id="279" r:id="rId25"/>
    <p:sldId id="280" r:id="rId26"/>
    <p:sldId id="281" r:id="rId27"/>
    <p:sldId id="287"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F"/>
    <a:srgbClr val="FFF4F0"/>
    <a:srgbClr val="FFE1D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47"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27.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2CA3A-B6D8-446E-870E-D6E44E974A4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3B48A-69DB-4AA2-B222-ABD51E5B36C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83B48A-69DB-4AA2-B222-ABD51E5B36C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83B48A-69DB-4AA2-B222-ABD51E5B36C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83B48A-69DB-4AA2-B222-ABD51E5B36C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83B48A-69DB-4AA2-B222-ABD51E5B36C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83B48A-69DB-4AA2-B222-ABD51E5B36C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83B48A-69DB-4AA2-B222-ABD51E5B36C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83B48A-69DB-4AA2-B222-ABD51E5B36C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83B48A-69DB-4AA2-B222-ABD51E5B36C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1A17451-9F98-46FF-B4BB-5EE8B7E7B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20CD617-6E09-47B9-8557-93D16297BF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590F09-DDAC-4ACB-9F38-CF060EFC81E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20CD617-6E09-47B9-8557-93D16297BF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590F09-DDAC-4ACB-9F38-CF060EFC81E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节标题">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34222" b="45502"/>
          <a:stretch>
            <a:fillRect/>
          </a:stretch>
        </p:blipFill>
        <p:spPr>
          <a:xfrm>
            <a:off x="0" y="0"/>
            <a:ext cx="12192000" cy="6858000"/>
          </a:xfrm>
          <a:prstGeom prst="rect">
            <a:avLst/>
          </a:prstGeom>
        </p:spPr>
      </p:pic>
      <p:sp>
        <p:nvSpPr>
          <p:cNvPr id="7" name="文本框 6"/>
          <p:cNvSpPr txBox="1"/>
          <p:nvPr userDrawn="1"/>
        </p:nvSpPr>
        <p:spPr>
          <a:xfrm>
            <a:off x="806827" y="368925"/>
            <a:ext cx="3935294" cy="460375"/>
          </a:xfrm>
          <a:prstGeom prst="rect">
            <a:avLst/>
          </a:prstGeom>
          <a:noFill/>
        </p:spPr>
        <p:txBody>
          <a:bodyPr wrap="square" rtlCol="0">
            <a:spAutoFit/>
          </a:bodyPr>
          <a:lstStyle/>
          <a:p>
            <a:pPr algn="l"/>
            <a:r>
              <a:rPr lang="zh-CN" altLang="en-US" sz="2400" dirty="0" smtClean="0">
                <a:solidFill>
                  <a:schemeClr val="tx1">
                    <a:lumMod val="85000"/>
                    <a:lumOff val="15000"/>
                  </a:schemeClr>
                </a:solidFill>
                <a:latin typeface="思源黑体 CN Medium" panose="020B0600000000000000" pitchFamily="34" charset="-122"/>
                <a:ea typeface="思源黑体 CN Medium" panose="020B0600000000000000" pitchFamily="34" charset="-122"/>
              </a:rPr>
              <a:t>请在此处输入标题文字</a:t>
            </a:r>
            <a:endParaRPr lang="zh-CN" altLang="en-US" sz="2400" dirty="0" smtClean="0">
              <a:solidFill>
                <a:schemeClr val="tx1">
                  <a:lumMod val="85000"/>
                  <a:lumOff val="15000"/>
                </a:schemeClr>
              </a:solidFill>
              <a:latin typeface="思源黑体 CN Medium" panose="020B0600000000000000" pitchFamily="34" charset="-122"/>
              <a:ea typeface="思源黑体 CN Medium" panose="020B0600000000000000" pitchFamily="34" charset="-122"/>
            </a:endParaRPr>
          </a:p>
        </p:txBody>
      </p:sp>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516" y="187790"/>
            <a:ext cx="657311" cy="6428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节标题">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l="34222" b="45502"/>
          <a:stretch>
            <a:fillRect/>
          </a:stretch>
        </p:blipFill>
        <p:spPr>
          <a:xfrm>
            <a:off x="0" y="0"/>
            <a:ext cx="12192000" cy="6858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516" y="187790"/>
            <a:ext cx="657311" cy="642800"/>
          </a:xfrm>
          <a:prstGeom prst="rect">
            <a:avLst/>
          </a:prstGeom>
        </p:spPr>
      </p:pic>
      <p:sp>
        <p:nvSpPr>
          <p:cNvPr id="6" name="文本框 5"/>
          <p:cNvSpPr txBox="1"/>
          <p:nvPr userDrawn="1"/>
        </p:nvSpPr>
        <p:spPr>
          <a:xfrm>
            <a:off x="806826" y="368925"/>
            <a:ext cx="4605145" cy="460375"/>
          </a:xfrm>
          <a:prstGeom prst="rect">
            <a:avLst/>
          </a:prstGeom>
          <a:noFill/>
        </p:spPr>
        <p:txBody>
          <a:bodyPr wrap="square" rtlCol="0">
            <a:spAutoFit/>
          </a:bodyPr>
          <a:lstStyle/>
          <a:p>
            <a:pPr algn="l"/>
            <a:r>
              <a:rPr lang="zh-CN" altLang="en-US" sz="2400" dirty="0" smtClean="0">
                <a:solidFill>
                  <a:schemeClr val="tx1">
                    <a:lumMod val="85000"/>
                    <a:lumOff val="15000"/>
                  </a:schemeClr>
                </a:solidFill>
                <a:latin typeface="思源黑体 CN Medium" panose="020B0600000000000000" pitchFamily="34" charset="-122"/>
                <a:ea typeface="思源黑体 CN Medium" panose="020B0600000000000000" pitchFamily="34" charset="-122"/>
                <a:sym typeface="+mn-ea"/>
              </a:rPr>
              <a:t>请在此处输入标题文字</a:t>
            </a:r>
            <a:endParaRPr lang="zh-CN" altLang="en-US" sz="2400" kern="1200" dirty="0" smtClean="0">
              <a:solidFill>
                <a:schemeClr val="tx1">
                  <a:lumMod val="85000"/>
                  <a:lumOff val="15000"/>
                </a:schemeClr>
              </a:solidFill>
              <a:latin typeface="思源黑体 CN Medium" panose="020B0600000000000000" pitchFamily="34" charset="-122"/>
              <a:ea typeface="思源黑体 CN Medium" panose="020B0600000000000000"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节标题">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34222" b="45502"/>
          <a:stretch>
            <a:fillRect/>
          </a:stretch>
        </p:blipFill>
        <p:spPr>
          <a:xfrm>
            <a:off x="0" y="0"/>
            <a:ext cx="12192000" cy="685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516" y="187790"/>
            <a:ext cx="657311" cy="642800"/>
          </a:xfrm>
          <a:prstGeom prst="rect">
            <a:avLst/>
          </a:prstGeom>
        </p:spPr>
      </p:pic>
      <p:sp>
        <p:nvSpPr>
          <p:cNvPr id="5" name="文本框 4"/>
          <p:cNvSpPr txBox="1"/>
          <p:nvPr userDrawn="1"/>
        </p:nvSpPr>
        <p:spPr>
          <a:xfrm>
            <a:off x="806826" y="368925"/>
            <a:ext cx="5158039" cy="460375"/>
          </a:xfrm>
          <a:prstGeom prst="rect">
            <a:avLst/>
          </a:prstGeom>
          <a:noFill/>
        </p:spPr>
        <p:txBody>
          <a:bodyPr wrap="square" rtlCol="0">
            <a:spAutoFit/>
          </a:bodyPr>
          <a:lstStyle/>
          <a:p>
            <a:pPr algn="l"/>
            <a:r>
              <a:rPr lang="zh-CN" altLang="en-US" sz="2400" dirty="0" smtClean="0">
                <a:solidFill>
                  <a:schemeClr val="tx1">
                    <a:lumMod val="85000"/>
                    <a:lumOff val="15000"/>
                  </a:schemeClr>
                </a:solidFill>
                <a:latin typeface="思源黑体 CN Medium" panose="020B0600000000000000" pitchFamily="34" charset="-122"/>
                <a:ea typeface="思源黑体 CN Medium" panose="020B0600000000000000" pitchFamily="34" charset="-122"/>
                <a:sym typeface="+mn-ea"/>
              </a:rPr>
              <a:t>请在此处输入标题文字</a:t>
            </a:r>
            <a:endParaRPr lang="zh-CN" altLang="en-US" sz="2400" kern="1200" dirty="0" smtClean="0">
              <a:solidFill>
                <a:schemeClr val="tx1">
                  <a:lumMod val="85000"/>
                  <a:lumOff val="15000"/>
                </a:schemeClr>
              </a:solidFill>
              <a:latin typeface="思源黑体 CN Medium" panose="020B0600000000000000" pitchFamily="34" charset="-122"/>
              <a:ea typeface="思源黑体 CN Medium" panose="020B0600000000000000"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节标题">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l="34222" b="45502"/>
          <a:stretch>
            <a:fillRect/>
          </a:stretch>
        </p:blipFill>
        <p:spPr>
          <a:xfrm>
            <a:off x="0" y="0"/>
            <a:ext cx="12192000" cy="6858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516" y="187790"/>
            <a:ext cx="657311" cy="642800"/>
          </a:xfrm>
          <a:prstGeom prst="rect">
            <a:avLst/>
          </a:prstGeom>
        </p:spPr>
      </p:pic>
      <p:sp>
        <p:nvSpPr>
          <p:cNvPr id="6" name="文本框 5"/>
          <p:cNvSpPr txBox="1"/>
          <p:nvPr userDrawn="1"/>
        </p:nvSpPr>
        <p:spPr>
          <a:xfrm>
            <a:off x="806826" y="368925"/>
            <a:ext cx="5158039" cy="460375"/>
          </a:xfrm>
          <a:prstGeom prst="rect">
            <a:avLst/>
          </a:prstGeom>
          <a:noFill/>
        </p:spPr>
        <p:txBody>
          <a:bodyPr wrap="square" rtlCol="0">
            <a:spAutoFit/>
          </a:bodyPr>
          <a:lstStyle/>
          <a:p>
            <a:pPr algn="l"/>
            <a:r>
              <a:rPr lang="zh-CN" altLang="en-US" sz="2400" dirty="0" smtClean="0">
                <a:solidFill>
                  <a:schemeClr val="tx1">
                    <a:lumMod val="85000"/>
                    <a:lumOff val="15000"/>
                  </a:schemeClr>
                </a:solidFill>
                <a:latin typeface="思源黑体 CN Medium" panose="020B0600000000000000" pitchFamily="34" charset="-122"/>
                <a:ea typeface="思源黑体 CN Medium" panose="020B0600000000000000" pitchFamily="34" charset="-122"/>
                <a:sym typeface="+mn-ea"/>
              </a:rPr>
              <a:t>请在此处输入标题文字</a:t>
            </a:r>
            <a:endParaRPr lang="zh-CN" altLang="en-US" sz="2400" kern="1200" dirty="0" smtClean="0">
              <a:solidFill>
                <a:schemeClr val="tx1">
                  <a:lumMod val="85000"/>
                  <a:lumOff val="15000"/>
                </a:schemeClr>
              </a:solidFill>
              <a:latin typeface="思源黑体 CN Medium" panose="020B0600000000000000" pitchFamily="34" charset="-122"/>
              <a:ea typeface="思源黑体 CN Medium" panose="020B0600000000000000"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BA1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p:cNvPicPr>
            <a:picLocks noChangeAspect="1"/>
          </p:cNvPicPr>
          <p:nvPr userDrawn="1"/>
        </p:nvPicPr>
        <p:blipFill rotWithShape="1">
          <a:blip r:embed="rId2" cstate="screen">
            <a:alphaModFix amt="50000"/>
          </a:blip>
          <a:srcRect/>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CD617-6E09-47B9-8557-93D16297BFD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90F09-DDAC-4ACB-9F38-CF060EFC81E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p14:dur="10" advTm="3000"/>
    </mc:Choice>
    <mc:Fallback>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4.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5.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5.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0992" cy="6857433"/>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12281"/>
          <a:stretch>
            <a:fillRect/>
          </a:stretch>
        </p:blipFill>
        <p:spPr>
          <a:xfrm>
            <a:off x="0" y="841575"/>
            <a:ext cx="12192000" cy="6015789"/>
          </a:xfrm>
          <a:prstGeom prst="rect">
            <a:avLst/>
          </a:prstGeom>
        </p:spPr>
      </p:pic>
      <p:sp>
        <p:nvSpPr>
          <p:cNvPr id="8" name="文本框 7"/>
          <p:cNvSpPr txBox="1"/>
          <p:nvPr/>
        </p:nvSpPr>
        <p:spPr>
          <a:xfrm>
            <a:off x="1320801" y="1803401"/>
            <a:ext cx="9339178" cy="1198880"/>
          </a:xfrm>
          <a:prstGeom prst="rect">
            <a:avLst/>
          </a:prstGeom>
          <a:noFill/>
        </p:spPr>
        <p:txBody>
          <a:bodyPr wrap="square" rtlCol="0">
            <a:spAutoFit/>
          </a:bodyPr>
          <a:lstStyle/>
          <a:p>
            <a:pPr algn="dist"/>
            <a:r>
              <a:rPr lang="zh-CN" altLang="zh-CN" sz="7200" dirty="0">
                <a:solidFill>
                  <a:srgbClr val="B21C1C"/>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思源黑体 CN Normal" panose="020B0400000000000000" pitchFamily="34" charset="-122"/>
              </a:rPr>
              <a:t>工作汇报</a:t>
            </a:r>
            <a:r>
              <a:rPr lang="en-US" altLang="zh-CN" sz="7200" dirty="0">
                <a:solidFill>
                  <a:srgbClr val="B21C1C"/>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思源黑体 CN Normal" panose="020B0400000000000000" pitchFamily="34" charset="-122"/>
              </a:rPr>
              <a:t>PPT</a:t>
            </a:r>
            <a:r>
              <a:rPr lang="zh-CN" altLang="en-US" sz="7200" dirty="0">
                <a:solidFill>
                  <a:srgbClr val="B21C1C"/>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思源黑体 CN Normal" panose="020B0400000000000000" pitchFamily="34" charset="-122"/>
              </a:rPr>
              <a:t>模板</a:t>
            </a:r>
            <a:endParaRPr lang="zh-CN" altLang="en-US" sz="7200" dirty="0">
              <a:solidFill>
                <a:srgbClr val="B21C1C"/>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grpSp>
        <p:nvGrpSpPr>
          <p:cNvPr id="16" name="组合 15"/>
          <p:cNvGrpSpPr/>
          <p:nvPr/>
        </p:nvGrpSpPr>
        <p:grpSpPr>
          <a:xfrm>
            <a:off x="2454168" y="3011838"/>
            <a:ext cx="7282656" cy="627372"/>
            <a:chOff x="1840626" y="2249947"/>
            <a:chExt cx="5461992" cy="470529"/>
          </a:xfrm>
        </p:grpSpPr>
        <p:sp>
          <p:nvSpPr>
            <p:cNvPr id="44" name="文本框 43"/>
            <p:cNvSpPr txBox="1"/>
            <p:nvPr/>
          </p:nvSpPr>
          <p:spPr>
            <a:xfrm>
              <a:off x="1840626" y="2249947"/>
              <a:ext cx="5461992" cy="391477"/>
            </a:xfrm>
            <a:prstGeom prst="rect">
              <a:avLst/>
            </a:prstGeom>
            <a:noFill/>
          </p:spPr>
          <p:txBody>
            <a:bodyPr wrap="square" rtlCol="0">
              <a:spAutoFit/>
            </a:bodyPr>
            <a:lstStyle/>
            <a:p>
              <a:pPr algn="dist" defTabSz="914400"/>
              <a:r>
                <a:rPr lang="en-US" sz="2800" spc="400"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2021XXXX</a:t>
              </a:r>
              <a:r>
                <a:rPr lang="zh-CN" altLang="en-US" sz="2800" spc="400"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社会组织工作汇报</a:t>
              </a:r>
              <a:r>
                <a:rPr lang="en-US" altLang="zh-CN" sz="2800" spc="400"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PPT</a:t>
              </a:r>
              <a:r>
                <a:rPr lang="zh-CN" altLang="en-US" sz="2800" spc="400"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模板</a:t>
              </a:r>
              <a:endParaRPr lang="zh-CN" altLang="en-US" sz="2800" spc="400"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11" name="直接连接符 10"/>
            <p:cNvCxnSpPr/>
            <p:nvPr/>
          </p:nvCxnSpPr>
          <p:spPr>
            <a:xfrm>
              <a:off x="2065947" y="2720476"/>
              <a:ext cx="4892036" cy="0"/>
            </a:xfrm>
            <a:prstGeom prst="line">
              <a:avLst/>
            </a:prstGeom>
            <a:ln>
              <a:solidFill>
                <a:srgbClr val="B21C1C"/>
              </a:solidFill>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2571711" y="3716118"/>
            <a:ext cx="6806696" cy="542290"/>
          </a:xfrm>
          <a:prstGeom prst="rect">
            <a:avLst/>
          </a:prstGeom>
        </p:spPr>
        <p:txBody>
          <a:bodyPr wrap="square">
            <a:spAutoFit/>
          </a:bodyPr>
          <a:lstStyle/>
          <a:p>
            <a:pPr algn="ctr"/>
            <a:r>
              <a:rPr lang="zh-CN" altLang="en-US" sz="1465"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2021xxx ppt template for social organization work report2021xxx ppt template for social organization work report</a:t>
            </a:r>
            <a:endParaRPr lang="zh-CN" altLang="en-US" sz="1465"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3" name="矩形 32"/>
          <p:cNvSpPr/>
          <p:nvPr/>
        </p:nvSpPr>
        <p:spPr>
          <a:xfrm>
            <a:off x="4367792" y="4422750"/>
            <a:ext cx="3207588" cy="337185"/>
          </a:xfrm>
          <a:prstGeom prst="rect">
            <a:avLst/>
          </a:prstGeom>
        </p:spPr>
        <p:txBody>
          <a:bodyPr wrap="square">
            <a:spAutoFit/>
          </a:bodyPr>
          <a:lstStyle/>
          <a:p>
            <a:pPr algn="dist"/>
            <a:r>
              <a:rPr lang="zh-CN" altLang="en-US" sz="1600" dirty="0" smtClean="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汇报人：</a:t>
            </a:r>
            <a:r>
              <a:rPr lang="en-US" altLang="zh-CN" sz="1600" dirty="0" smtClean="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XXX </a:t>
            </a:r>
            <a:r>
              <a:rPr lang="zh-CN" altLang="en-US" sz="1600" dirty="0" smtClean="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    时间：</a:t>
            </a:r>
            <a:r>
              <a:rPr lang="en-US" altLang="zh-CN" sz="1600" dirty="0" smtClean="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2021.00.00</a:t>
            </a:r>
            <a:endParaRPr lang="zh-CN" altLang="en-US" sz="1600"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8" grpId="0"/>
      <p:bldP spid="13"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0992" cy="6857433"/>
          </a:xfrm>
          <a:prstGeom prst="rect">
            <a:avLst/>
          </a:prstGeom>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0992" cy="6857433"/>
          </a:xfrm>
          <a:prstGeom prst="rect">
            <a:avLst/>
          </a:prstGeom>
        </p:spPr>
      </p:pic>
      <p:sp>
        <p:nvSpPr>
          <p:cNvPr id="28" name="TextBox 20"/>
          <p:cNvSpPr txBox="1"/>
          <p:nvPr/>
        </p:nvSpPr>
        <p:spPr>
          <a:xfrm>
            <a:off x="5300733" y="1678307"/>
            <a:ext cx="2110720" cy="769441"/>
          </a:xfrm>
          <a:prstGeom prst="rect">
            <a:avLst/>
          </a:prstGeom>
          <a:noFill/>
          <a:effectLst/>
        </p:spPr>
        <p:txBody>
          <a:bodyPr wrap="square" rtlCol="0">
            <a:spAutoFit/>
          </a:bodyPr>
          <a:lstStyle/>
          <a:p>
            <a:pPr algn="dist" defTabSz="1219200"/>
            <a:r>
              <a:rPr lang="zh-CN" altLang="en-US" sz="4400" kern="0" dirty="0" smtClean="0">
                <a:ln w="3175">
                  <a:noFill/>
                </a:ln>
                <a:solidFill>
                  <a:srgbClr val="B21C1C"/>
                </a:solidFill>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第二章</a:t>
            </a:r>
            <a:endParaRPr lang="en-US" altLang="zh-CN" sz="4400" kern="0" dirty="0">
              <a:ln w="3175">
                <a:noFill/>
              </a:ln>
              <a:solidFill>
                <a:srgbClr val="B21C1C"/>
              </a:solidFill>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29" name="矩形 28"/>
          <p:cNvSpPr/>
          <p:nvPr/>
        </p:nvSpPr>
        <p:spPr>
          <a:xfrm>
            <a:off x="3398039" y="2549685"/>
            <a:ext cx="5516880" cy="1014730"/>
          </a:xfrm>
          <a:prstGeom prst="rect">
            <a:avLst/>
          </a:prstGeom>
        </p:spPr>
        <p:txBody>
          <a:bodyPr wrap="none">
            <a:spAutoFit/>
          </a:bodyPr>
          <a:lstStyle/>
          <a:p>
            <a:pPr algn="ctr" defTabSz="1219200" fontAlgn="base">
              <a:spcBef>
                <a:spcPct val="0"/>
              </a:spcBef>
              <a:spcAft>
                <a:spcPct val="0"/>
              </a:spcAft>
              <a:defRPr/>
            </a:pPr>
            <a:r>
              <a:rPr lang="zh-CN" altLang="en-US" sz="6000" kern="0" dirty="0">
                <a:ln w="3175">
                  <a:noFill/>
                </a:ln>
                <a:solidFill>
                  <a:srgbClr val="B21C1C"/>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请输入标题文字</a:t>
            </a:r>
            <a:endParaRPr lang="zh-CN" altLang="en-US" sz="6000" kern="0" dirty="0">
              <a:ln w="3175">
                <a:noFill/>
              </a:ln>
              <a:solidFill>
                <a:srgbClr val="B21C1C"/>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36" name="矩形 35"/>
          <p:cNvSpPr/>
          <p:nvPr/>
        </p:nvSpPr>
        <p:spPr>
          <a:xfrm>
            <a:off x="2692148" y="3667285"/>
            <a:ext cx="6806696" cy="543867"/>
          </a:xfrm>
          <a:prstGeom prst="rect">
            <a:avLst/>
          </a:prstGeom>
        </p:spPr>
        <p:txBody>
          <a:bodyPr wrap="square">
            <a:spAutoFit/>
          </a:bodyPr>
          <a:lstStyle/>
          <a:p>
            <a:pPr algn="ctr"/>
            <a:r>
              <a:rPr lang="zh-CN" altLang="en-US" sz="1465"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warmly celebrate the 100th anniversary of the founding of the communist party warmly celebrate the founding</a:t>
            </a:r>
            <a:endParaRPr lang="zh-CN" altLang="en-US" sz="1465"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28" grpId="0"/>
      <p:bldP spid="29"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ichitds8"/>
          <p:cNvSpPr txBox="1"/>
          <p:nvPr>
            <p:custDataLst>
              <p:tags r:id="rId1"/>
            </p:custDataLst>
          </p:nvPr>
        </p:nvSpPr>
        <p:spPr>
          <a:xfrm>
            <a:off x="812800" y="1957626"/>
            <a:ext cx="10668000" cy="829945"/>
          </a:xfrm>
          <a:prstGeom prst="rect">
            <a:avLst/>
          </a:prstGeom>
          <a:noFill/>
        </p:spPr>
        <p:txBody>
          <a:bodyPr wrap="square" rtlCol="0">
            <a:spAutoFit/>
          </a:bodyPr>
          <a:lstStyle/>
          <a:p>
            <a:pPr defTabSz="914400">
              <a:lnSpc>
                <a:spcPct val="150000"/>
              </a:lnSpc>
              <a:buClr>
                <a:srgbClr val="C00000"/>
              </a:buClr>
              <a:defRPr/>
            </a:pPr>
            <a:r>
              <a:rPr sz="1600"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在此编辑文本内容在此编辑文本内容在此编辑文本内容在此编辑文本在此编辑文本内容在此编辑文本内容在此编辑文本内容在此编辑文本内容在此编辑文本在此编辑文本内容</a:t>
            </a:r>
            <a:endParaRPr sz="1600"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 name="矩形 4"/>
          <p:cNvSpPr/>
          <p:nvPr/>
        </p:nvSpPr>
        <p:spPr>
          <a:xfrm>
            <a:off x="856116" y="1514158"/>
            <a:ext cx="2685351" cy="461729"/>
          </a:xfrm>
          <a:prstGeom prst="rect">
            <a:avLst/>
          </a:prstGeom>
        </p:spPr>
        <p:txBody>
          <a:bodyPr wrap="none">
            <a:spAutoFit/>
          </a:bodyPr>
          <a:lstStyle/>
          <a:p>
            <a:pPr defTabSz="914400">
              <a:lnSpc>
                <a:spcPct val="90000"/>
              </a:lnSpc>
              <a:defRPr/>
            </a:pPr>
            <a:r>
              <a:rPr lang="zh-CN" altLang="en-US" sz="2665" b="1" dirty="0">
                <a:solidFill>
                  <a:srgbClr val="B21C1C"/>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rPr>
              <a:t>艰辛探索的</a:t>
            </a:r>
            <a:r>
              <a:rPr lang="en-US" altLang="zh-CN" sz="2665" b="1" dirty="0">
                <a:solidFill>
                  <a:srgbClr val="B21C1C"/>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rPr>
              <a:t>30</a:t>
            </a:r>
            <a:r>
              <a:rPr lang="zh-CN" altLang="en-US" sz="2665" b="1" dirty="0">
                <a:solidFill>
                  <a:srgbClr val="B21C1C"/>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rPr>
              <a:t>年</a:t>
            </a:r>
            <a:endParaRPr lang="en-US" altLang="zh-CN" sz="2665" b="1" dirty="0">
              <a:solidFill>
                <a:srgbClr val="B21C1C"/>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sp>
        <p:nvSpPr>
          <p:cNvPr id="12" name="矩形 11"/>
          <p:cNvSpPr/>
          <p:nvPr/>
        </p:nvSpPr>
        <p:spPr>
          <a:xfrm>
            <a:off x="914401" y="3009547"/>
            <a:ext cx="889167" cy="1107872"/>
          </a:xfrm>
          <a:prstGeom prst="rect">
            <a:avLst/>
          </a:prstGeom>
          <a:solidFill>
            <a:srgbClr val="B21C1C"/>
          </a:solidFill>
        </p:spPr>
        <p:txBody>
          <a:bodyPr wrap="square" lIns="121799" tIns="60899" rIns="121799" bIns="60899">
            <a:spAutoFit/>
          </a:bodyPr>
          <a:lstStyle/>
          <a:p>
            <a:pPr algn="ctr" defTabSz="914400">
              <a:defRPr/>
            </a:pPr>
            <a:r>
              <a:rPr lang="zh-CN" altLang="en-US" sz="32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国</a:t>
            </a:r>
            <a:endParaRPr lang="en-US" altLang="zh-CN" sz="32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algn="ctr" defTabSz="914400">
              <a:defRPr/>
            </a:pPr>
            <a:r>
              <a:rPr lang="zh-CN" altLang="en-US" sz="32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际</a:t>
            </a:r>
            <a:endParaRPr lang="zh-CN" altLang="en-US" sz="32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 name="Aichitds8"/>
          <p:cNvSpPr txBox="1"/>
          <p:nvPr>
            <p:custDataLst>
              <p:tags r:id="rId2"/>
            </p:custDataLst>
          </p:nvPr>
        </p:nvSpPr>
        <p:spPr>
          <a:xfrm>
            <a:off x="1930400" y="2921000"/>
            <a:ext cx="9550400" cy="1198880"/>
          </a:xfrm>
          <a:prstGeom prst="rect">
            <a:avLst/>
          </a:prstGeom>
          <a:noFill/>
        </p:spPr>
        <p:txBody>
          <a:bodyPr wrap="square" rtlCol="0">
            <a:spAutoFit/>
          </a:bodyPr>
          <a:lstStyle/>
          <a:p>
            <a:pPr defTabSz="914400">
              <a:lnSpc>
                <a:spcPct val="150000"/>
              </a:lnSpc>
              <a:buClr>
                <a:srgbClr val="C00000"/>
              </a:buClr>
              <a:defRPr/>
            </a:pPr>
            <a:r>
              <a:rPr lang="zh-CN" altLang="en-US" sz="1600"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在此编辑文本内容在此编辑文本内容在此编辑文本内容在此编辑文本内容在此编辑文本在此编辑文本内容在此编辑文本</a:t>
            </a:r>
            <a:endParaRPr lang="zh-CN" altLang="en-US" sz="1600"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矩形 13"/>
          <p:cNvSpPr/>
          <p:nvPr/>
        </p:nvSpPr>
        <p:spPr>
          <a:xfrm>
            <a:off x="914401" y="4588677"/>
            <a:ext cx="889167" cy="1107872"/>
          </a:xfrm>
          <a:prstGeom prst="rect">
            <a:avLst/>
          </a:prstGeom>
          <a:solidFill>
            <a:srgbClr val="B21C1C"/>
          </a:solidFill>
        </p:spPr>
        <p:txBody>
          <a:bodyPr wrap="square" lIns="121799" tIns="60899" rIns="121799" bIns="60899">
            <a:spAutoFit/>
          </a:bodyPr>
          <a:lstStyle/>
          <a:p>
            <a:pPr algn="ctr" defTabSz="914400">
              <a:defRPr/>
            </a:pPr>
            <a:r>
              <a:rPr lang="zh-CN" altLang="en-US" sz="32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国内</a:t>
            </a:r>
            <a:endParaRPr lang="zh-CN" altLang="en-US" sz="32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Aichitds8"/>
          <p:cNvSpPr txBox="1"/>
          <p:nvPr>
            <p:custDataLst>
              <p:tags r:id="rId3"/>
            </p:custDataLst>
          </p:nvPr>
        </p:nvSpPr>
        <p:spPr>
          <a:xfrm>
            <a:off x="1930400" y="4411564"/>
            <a:ext cx="9550400" cy="1198880"/>
          </a:xfrm>
          <a:prstGeom prst="rect">
            <a:avLst/>
          </a:prstGeom>
          <a:noFill/>
        </p:spPr>
        <p:txBody>
          <a:bodyPr wrap="square" rtlCol="0">
            <a:spAutoFit/>
          </a:bodyPr>
          <a:lstStyle/>
          <a:p>
            <a:pPr defTabSz="914400">
              <a:lnSpc>
                <a:spcPct val="150000"/>
              </a:lnSpc>
              <a:buClr>
                <a:srgbClr val="C00000"/>
              </a:buClr>
              <a:defRPr/>
            </a:pPr>
            <a:r>
              <a:rPr sz="1600"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在此编辑文本内容在此编辑文本内容在此编辑文本内容在此编辑文本内容在此编辑文本在此编辑文本内容在此编辑文本内容</a:t>
            </a:r>
            <a:endParaRPr sz="1600"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17" name="直接连接符 16"/>
          <p:cNvCxnSpPr/>
          <p:nvPr/>
        </p:nvCxnSpPr>
        <p:spPr>
          <a:xfrm>
            <a:off x="2075032" y="4300368"/>
            <a:ext cx="9144000" cy="0"/>
          </a:xfrm>
          <a:prstGeom prst="line">
            <a:avLst/>
          </a:prstGeom>
          <a:ln>
            <a:solidFill>
              <a:srgbClr val="B21C1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4" grpId="0"/>
      <p:bldP spid="5" grpId="0"/>
      <p:bldP spid="12" grpId="0" animBg="1"/>
      <p:bldP spid="13" grpId="0"/>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ichitds8"/>
          <p:cNvSpPr txBox="1"/>
          <p:nvPr>
            <p:custDataLst>
              <p:tags r:id="rId1"/>
            </p:custDataLst>
          </p:nvPr>
        </p:nvSpPr>
        <p:spPr>
          <a:xfrm>
            <a:off x="812800" y="2022157"/>
            <a:ext cx="10668000" cy="492760"/>
          </a:xfrm>
          <a:prstGeom prst="rect">
            <a:avLst/>
          </a:prstGeom>
          <a:noFill/>
        </p:spPr>
        <p:txBody>
          <a:bodyPr wrap="square" rtlCol="0">
            <a:spAutoFit/>
          </a:bodyPr>
          <a:lstStyle/>
          <a:p>
            <a:pPr defTabSz="914400">
              <a:lnSpc>
                <a:spcPct val="150000"/>
              </a:lnSpc>
              <a:buClr>
                <a:srgbClr val="C00000"/>
              </a:buClr>
              <a:defRPr/>
            </a:pPr>
            <a:r>
              <a:rPr lang="zh-CN" altLang="en-US" sz="1735"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a:t>
            </a:r>
            <a:endParaRPr lang="zh-CN" altLang="en-US" sz="1735"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矩形 15"/>
          <p:cNvSpPr/>
          <p:nvPr/>
        </p:nvSpPr>
        <p:spPr>
          <a:xfrm>
            <a:off x="856116" y="1615758"/>
            <a:ext cx="2560955" cy="460375"/>
          </a:xfrm>
          <a:prstGeom prst="rect">
            <a:avLst/>
          </a:prstGeom>
        </p:spPr>
        <p:txBody>
          <a:bodyPr wrap="none">
            <a:spAutoFit/>
          </a:bodyPr>
          <a:lstStyle/>
          <a:p>
            <a:pPr defTabSz="914400">
              <a:lnSpc>
                <a:spcPct val="90000"/>
              </a:lnSpc>
              <a:defRPr/>
            </a:pPr>
            <a:r>
              <a:rPr lang="zh-CN" altLang="zh-CN" sz="2665" b="1" dirty="0">
                <a:solidFill>
                  <a:srgbClr val="B21C1C"/>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rPr>
              <a:t>请输入标题文字</a:t>
            </a:r>
            <a:endParaRPr lang="zh-CN" altLang="zh-CN" sz="2665" b="1" dirty="0">
              <a:solidFill>
                <a:srgbClr val="B21C1C"/>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grpSp>
        <p:nvGrpSpPr>
          <p:cNvPr id="17" name="组合 16"/>
          <p:cNvGrpSpPr/>
          <p:nvPr/>
        </p:nvGrpSpPr>
        <p:grpSpPr>
          <a:xfrm>
            <a:off x="856116" y="2782315"/>
            <a:ext cx="10321222" cy="1468755"/>
            <a:chOff x="752179" y="1299365"/>
            <a:chExt cx="7740916" cy="1101566"/>
          </a:xfrm>
        </p:grpSpPr>
        <p:sp>
          <p:nvSpPr>
            <p:cNvPr id="18" name="Aitds2"/>
            <p:cNvSpPr/>
            <p:nvPr/>
          </p:nvSpPr>
          <p:spPr>
            <a:xfrm>
              <a:off x="3069694" y="1299365"/>
              <a:ext cx="5423401" cy="1101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defTabSz="914400">
                <a:lnSpc>
                  <a:spcPct val="140000"/>
                </a:lnSpc>
                <a:defRPr/>
              </a:pPr>
              <a:r>
                <a:rPr lang="zh-CN" altLang="en-US" sz="16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a:t>
              </a:r>
              <a:endParaRPr lang="zh-CN" altLang="en-US" sz="1600" dirty="0">
                <a:solidFill>
                  <a:srgbClr val="111111"/>
                </a:solidFill>
                <a:latin typeface="思源黑体 CN Normal" panose="020B0400000000000000" pitchFamily="34" charset="-122"/>
                <a:ea typeface="思源黑体 CN Normal" panose="020B0400000000000000" pitchFamily="34" charset="-122"/>
                <a:cs typeface="阿里巴巴普惠体 Light" panose="00020600040101010101" pitchFamily="18" charset="-122"/>
                <a:sym typeface="思源黑体 CN Normal" panose="020B0400000000000000" pitchFamily="34" charset="-122"/>
              </a:endParaRPr>
            </a:p>
          </p:txBody>
        </p:sp>
        <p:sp>
          <p:nvSpPr>
            <p:cNvPr id="19" name="Aitds5"/>
            <p:cNvSpPr/>
            <p:nvPr/>
          </p:nvSpPr>
          <p:spPr>
            <a:xfrm>
              <a:off x="752179" y="1602888"/>
              <a:ext cx="2274282" cy="381000"/>
            </a:xfrm>
            <a:prstGeom prst="parallelogram">
              <a:avLst>
                <a:gd name="adj" fmla="val 0"/>
              </a:avLst>
            </a:prstGeom>
            <a:solidFill>
              <a:srgbClr val="B2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zh-CN" altLang="en-US" sz="213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请输入文字内容</a:t>
              </a:r>
              <a:endParaRPr lang="zh-CN" altLang="en-US" sz="213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20" name="组合 19"/>
          <p:cNvGrpSpPr/>
          <p:nvPr/>
        </p:nvGrpSpPr>
        <p:grpSpPr>
          <a:xfrm>
            <a:off x="856116" y="4559316"/>
            <a:ext cx="10321222" cy="1468755"/>
            <a:chOff x="752179" y="1352402"/>
            <a:chExt cx="7740916" cy="1101566"/>
          </a:xfrm>
        </p:grpSpPr>
        <p:sp>
          <p:nvSpPr>
            <p:cNvPr id="25" name="Aitds2"/>
            <p:cNvSpPr/>
            <p:nvPr/>
          </p:nvSpPr>
          <p:spPr>
            <a:xfrm>
              <a:off x="3069694" y="1352402"/>
              <a:ext cx="5423401" cy="1101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defTabSz="914400">
                <a:lnSpc>
                  <a:spcPct val="140000"/>
                </a:lnSpc>
                <a:defRPr/>
              </a:pPr>
              <a:r>
                <a:rPr lang="zh-CN" altLang="en-US" sz="16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a:t>
              </a:r>
              <a:endParaRPr lang="zh-CN" altLang="en-US" sz="1600" dirty="0">
                <a:solidFill>
                  <a:srgbClr val="111111"/>
                </a:solidFill>
                <a:latin typeface="思源黑体 CN Normal" panose="020B0400000000000000" pitchFamily="34" charset="-122"/>
                <a:ea typeface="思源黑体 CN Normal" panose="020B0400000000000000" pitchFamily="34" charset="-122"/>
                <a:cs typeface="阿里巴巴普惠体 Light" panose="00020600040101010101" pitchFamily="18" charset="-122"/>
                <a:sym typeface="思源黑体 CN Normal" panose="020B0400000000000000" pitchFamily="34" charset="-122"/>
              </a:endParaRPr>
            </a:p>
          </p:txBody>
        </p:sp>
        <p:sp>
          <p:nvSpPr>
            <p:cNvPr id="30" name="Aitds5"/>
            <p:cNvSpPr/>
            <p:nvPr/>
          </p:nvSpPr>
          <p:spPr>
            <a:xfrm>
              <a:off x="752179" y="1750524"/>
              <a:ext cx="2274282" cy="381000"/>
            </a:xfrm>
            <a:prstGeom prst="parallelogram">
              <a:avLst>
                <a:gd name="adj" fmla="val 0"/>
              </a:avLst>
            </a:prstGeom>
            <a:solidFill>
              <a:srgbClr val="B2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zh-CN" altLang="en-US" sz="213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请输入文字内容</a:t>
              </a:r>
              <a:endParaRPr lang="zh-CN" altLang="en-US" sz="213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914401" y="2113702"/>
            <a:ext cx="2483444" cy="3430793"/>
            <a:chOff x="685800" y="1395603"/>
            <a:chExt cx="1862583" cy="2573095"/>
          </a:xfrm>
        </p:grpSpPr>
        <p:sp>
          <p:nvSpPr>
            <p:cNvPr id="20" name="矩形 19"/>
            <p:cNvSpPr/>
            <p:nvPr/>
          </p:nvSpPr>
          <p:spPr>
            <a:xfrm>
              <a:off x="685800" y="1395603"/>
              <a:ext cx="1862583" cy="2573095"/>
            </a:xfrm>
            <a:prstGeom prst="rect">
              <a:avLst/>
            </a:prstGeom>
            <a:solidFill>
              <a:srgbClr val="B2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矩形 18"/>
            <p:cNvSpPr/>
            <p:nvPr/>
          </p:nvSpPr>
          <p:spPr>
            <a:xfrm>
              <a:off x="947172" y="1848677"/>
              <a:ext cx="1282065" cy="1453515"/>
            </a:xfrm>
            <a:prstGeom prst="rect">
              <a:avLst/>
            </a:prstGeom>
          </p:spPr>
          <p:txBody>
            <a:bodyPr wrap="none">
              <a:spAutoFit/>
            </a:bodyPr>
            <a:lstStyle/>
            <a:p>
              <a:pPr defTabSz="914400">
                <a:defRPr/>
              </a:pPr>
              <a:r>
                <a:rPr lang="zh-CN" altLang="en-US" sz="6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输入</a:t>
              </a:r>
              <a:endParaRPr lang="zh-CN" altLang="en-US" sz="6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defTabSz="914400">
                <a:defRPr/>
              </a:pPr>
              <a:r>
                <a:rPr lang="zh-CN" altLang="en-US" sz="6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文字</a:t>
              </a:r>
              <a:endParaRPr lang="zh-CN" altLang="en-US" sz="6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23" name="Aitds2"/>
          <p:cNvSpPr/>
          <p:nvPr/>
        </p:nvSpPr>
        <p:spPr>
          <a:xfrm>
            <a:off x="3756491" y="2631079"/>
            <a:ext cx="7927509" cy="829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defTabSz="914400">
              <a:lnSpc>
                <a:spcPct val="150000"/>
              </a:lnSpc>
              <a:buClr>
                <a:srgbClr val="C00000"/>
              </a:buClr>
              <a:defRPr/>
            </a:pPr>
            <a:r>
              <a:rPr sz="1600"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a:t>
            </a:r>
            <a:endParaRPr lang="zh-CN" altLang="en-US" sz="1600" dirty="0">
              <a:solidFill>
                <a:srgbClr val="111111"/>
              </a:solidFill>
              <a:latin typeface="思源黑体 CN Normal" panose="020B0400000000000000" pitchFamily="34" charset="-122"/>
              <a:ea typeface="思源黑体 CN Normal" panose="020B0400000000000000" pitchFamily="34" charset="-122"/>
              <a:cs typeface="阿里巴巴普惠体 Light" panose="00020600040101010101" pitchFamily="18" charset="-122"/>
              <a:sym typeface="思源黑体 CN Normal" panose="020B0400000000000000" pitchFamily="34" charset="-122"/>
            </a:endParaRPr>
          </a:p>
        </p:txBody>
      </p:sp>
      <p:sp>
        <p:nvSpPr>
          <p:cNvPr id="24" name="Aitds5"/>
          <p:cNvSpPr/>
          <p:nvPr/>
        </p:nvSpPr>
        <p:spPr>
          <a:xfrm>
            <a:off x="3352800" y="2108200"/>
            <a:ext cx="5791200" cy="508000"/>
          </a:xfrm>
          <a:prstGeom prst="parallelogram">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请输入标题文字</a:t>
            </a:r>
            <a:endParaRPr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5" name="Aitds2"/>
          <p:cNvSpPr/>
          <p:nvPr/>
        </p:nvSpPr>
        <p:spPr>
          <a:xfrm>
            <a:off x="3711070" y="4088297"/>
            <a:ext cx="7927509"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defTabSz="914400">
              <a:lnSpc>
                <a:spcPct val="150000"/>
              </a:lnSpc>
              <a:buClr>
                <a:srgbClr val="C00000"/>
              </a:buClr>
              <a:defRPr/>
            </a:pPr>
            <a:r>
              <a:rPr sz="1600"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在此编辑文本内容在此编辑文本内容在此编辑文本内容在此编辑文本在此编辑文本内容在此编辑</a:t>
            </a:r>
            <a:endParaRPr lang="zh-CN" altLang="en-US" sz="1600" dirty="0">
              <a:solidFill>
                <a:srgbClr val="111111"/>
              </a:solidFill>
              <a:latin typeface="思源黑体 CN Normal" panose="020B0400000000000000" pitchFamily="34" charset="-122"/>
              <a:ea typeface="思源黑体 CN Normal" panose="020B0400000000000000" pitchFamily="34" charset="-122"/>
              <a:cs typeface="阿里巴巴普惠体 Light" panose="00020600040101010101" pitchFamily="18" charset="-122"/>
              <a:sym typeface="思源黑体 CN Normal" panose="020B0400000000000000" pitchFamily="34" charset="-122"/>
            </a:endParaRPr>
          </a:p>
        </p:txBody>
      </p:sp>
      <p:sp>
        <p:nvSpPr>
          <p:cNvPr id="26" name="Aitds5"/>
          <p:cNvSpPr/>
          <p:nvPr/>
        </p:nvSpPr>
        <p:spPr>
          <a:xfrm>
            <a:off x="3205779" y="3580297"/>
            <a:ext cx="6954221" cy="508000"/>
          </a:xfrm>
          <a:prstGeom prst="parallelogram">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请输入标题文字请输入标题文字</a:t>
            </a:r>
            <a:endParaRPr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23" grpId="0" bldLvl="0" animBg="1"/>
      <p:bldP spid="24" grpId="0"/>
      <p:bldP spid="25" grpId="0" bldLvl="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856116" y="1514158"/>
            <a:ext cx="2560955" cy="460375"/>
          </a:xfrm>
          <a:prstGeom prst="rect">
            <a:avLst/>
          </a:prstGeom>
        </p:spPr>
        <p:txBody>
          <a:bodyPr wrap="none">
            <a:spAutoFit/>
          </a:bodyPr>
          <a:lstStyle/>
          <a:p>
            <a:pPr defTabSz="914400">
              <a:lnSpc>
                <a:spcPct val="90000"/>
              </a:lnSpc>
              <a:defRPr/>
            </a:pPr>
            <a:r>
              <a:rPr lang="zh-CN" altLang="en-US" sz="2665" b="1" dirty="0">
                <a:solidFill>
                  <a:srgbClr val="B21C1C"/>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rPr>
              <a:t>请输入标题文字</a:t>
            </a:r>
            <a:endParaRPr lang="zh-CN" altLang="en-US" sz="2665" b="1" dirty="0">
              <a:solidFill>
                <a:srgbClr val="B21C1C"/>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sp>
        <p:nvSpPr>
          <p:cNvPr id="24" name="矩形 23"/>
          <p:cNvSpPr/>
          <p:nvPr/>
        </p:nvSpPr>
        <p:spPr>
          <a:xfrm>
            <a:off x="914400" y="2181225"/>
            <a:ext cx="1219200" cy="1043940"/>
          </a:xfrm>
          <a:prstGeom prst="rect">
            <a:avLst/>
          </a:prstGeom>
          <a:solidFill>
            <a:srgbClr val="B21C1C"/>
          </a:solidFill>
        </p:spPr>
        <p:txBody>
          <a:bodyPr wrap="square" lIns="121799" tIns="60899" rIns="121799" bIns="60899">
            <a:spAutoFit/>
          </a:bodyPr>
          <a:lstStyle/>
          <a:p>
            <a:pPr algn="ctr" defTabSz="914400">
              <a:defRPr/>
            </a:pPr>
            <a:endParaRPr lang="en-US" altLang="zh-CN" sz="2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algn="ctr" defTabSz="914400">
              <a:defRPr/>
            </a:pPr>
            <a:r>
              <a:rPr lang="en-US" altLang="zh-CN" sz="2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1955</a:t>
            </a:r>
            <a:r>
              <a:rPr lang="zh-CN" altLang="en-US" sz="2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a:t>
            </a:r>
            <a:endParaRPr lang="zh-CN" altLang="en-US" sz="2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algn="ctr" defTabSz="914400">
              <a:defRPr/>
            </a:pPr>
            <a:endParaRPr lang="zh-CN" altLang="en-US" sz="2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5" name="Aichitds8"/>
          <p:cNvSpPr txBox="1"/>
          <p:nvPr>
            <p:custDataLst>
              <p:tags r:id="rId1"/>
            </p:custDataLst>
          </p:nvPr>
        </p:nvSpPr>
        <p:spPr>
          <a:xfrm>
            <a:off x="2133600" y="2108200"/>
            <a:ext cx="9142095" cy="1033780"/>
          </a:xfrm>
          <a:prstGeom prst="rect">
            <a:avLst/>
          </a:prstGeom>
          <a:noFill/>
        </p:spPr>
        <p:txBody>
          <a:bodyPr wrap="square" rtlCol="0">
            <a:spAutoFit/>
          </a:bodyPr>
          <a:lstStyle/>
          <a:p>
            <a:pPr algn="just" defTabSz="914400">
              <a:lnSpc>
                <a:spcPct val="140000"/>
              </a:lnSpc>
              <a:defRPr/>
            </a:pPr>
            <a:r>
              <a:rPr lang="zh-CN" altLang="en-US" sz="146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a:t>
            </a:r>
            <a:endParaRPr lang="zh-CN" altLang="en-US" sz="1465"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 name="Aichitds8"/>
          <p:cNvSpPr txBox="1"/>
          <p:nvPr>
            <p:custDataLst>
              <p:tags r:id="rId2"/>
            </p:custDataLst>
          </p:nvPr>
        </p:nvSpPr>
        <p:spPr>
          <a:xfrm>
            <a:off x="2133600" y="3644265"/>
            <a:ext cx="9142095" cy="719455"/>
          </a:xfrm>
          <a:prstGeom prst="rect">
            <a:avLst/>
          </a:prstGeom>
          <a:noFill/>
        </p:spPr>
        <p:txBody>
          <a:bodyPr wrap="square" rtlCol="0">
            <a:spAutoFit/>
          </a:bodyPr>
          <a:lstStyle/>
          <a:p>
            <a:pPr algn="just" defTabSz="914400">
              <a:lnSpc>
                <a:spcPct val="140000"/>
              </a:lnSpc>
              <a:defRPr/>
            </a:pPr>
            <a:r>
              <a:rPr lang="zh-CN" altLang="en-US" sz="146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a:t>
            </a:r>
            <a:endParaRPr lang="zh-CN" altLang="en-US" sz="1465"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1" name="Aichitds8"/>
          <p:cNvSpPr txBox="1"/>
          <p:nvPr>
            <p:custDataLst>
              <p:tags r:id="rId3"/>
            </p:custDataLst>
          </p:nvPr>
        </p:nvSpPr>
        <p:spPr>
          <a:xfrm>
            <a:off x="2133600" y="5054600"/>
            <a:ext cx="9142095" cy="719455"/>
          </a:xfrm>
          <a:prstGeom prst="rect">
            <a:avLst/>
          </a:prstGeom>
          <a:noFill/>
        </p:spPr>
        <p:txBody>
          <a:bodyPr wrap="square" rtlCol="0">
            <a:spAutoFit/>
          </a:bodyPr>
          <a:lstStyle/>
          <a:p>
            <a:pPr algn="just" defTabSz="914400">
              <a:lnSpc>
                <a:spcPct val="140000"/>
              </a:lnSpc>
              <a:defRPr/>
            </a:pPr>
            <a:r>
              <a:rPr lang="zh-CN" altLang="en-US" sz="146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a:t>
            </a:r>
            <a:endParaRPr lang="zh-CN" altLang="en-US" sz="1465"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矩形 2"/>
          <p:cNvSpPr/>
          <p:nvPr/>
        </p:nvSpPr>
        <p:spPr>
          <a:xfrm>
            <a:off x="914400" y="3522980"/>
            <a:ext cx="1219200" cy="1043940"/>
          </a:xfrm>
          <a:prstGeom prst="rect">
            <a:avLst/>
          </a:prstGeom>
          <a:solidFill>
            <a:srgbClr val="B21C1C"/>
          </a:solidFill>
        </p:spPr>
        <p:txBody>
          <a:bodyPr wrap="square" lIns="121799" tIns="60899" rIns="121799" bIns="60899">
            <a:spAutoFit/>
          </a:bodyPr>
          <a:lstStyle/>
          <a:p>
            <a:pPr algn="ctr" defTabSz="914400">
              <a:defRPr/>
            </a:pPr>
            <a:endParaRPr lang="en-US" altLang="zh-CN" sz="2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algn="ctr" defTabSz="914400">
              <a:defRPr/>
            </a:pPr>
            <a:r>
              <a:rPr lang="en-US" altLang="zh-CN" sz="2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1955</a:t>
            </a:r>
            <a:r>
              <a:rPr lang="zh-CN" altLang="en-US" sz="2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a:t>
            </a:r>
            <a:endParaRPr lang="zh-CN" altLang="en-US" sz="2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algn="ctr" defTabSz="914400">
              <a:defRPr/>
            </a:pPr>
            <a:endParaRPr lang="zh-CN" altLang="en-US" sz="2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 name="矩形 3"/>
          <p:cNvSpPr/>
          <p:nvPr/>
        </p:nvSpPr>
        <p:spPr>
          <a:xfrm>
            <a:off x="914400" y="4884420"/>
            <a:ext cx="1219200" cy="1043940"/>
          </a:xfrm>
          <a:prstGeom prst="rect">
            <a:avLst/>
          </a:prstGeom>
          <a:solidFill>
            <a:srgbClr val="B21C1C"/>
          </a:solidFill>
        </p:spPr>
        <p:txBody>
          <a:bodyPr wrap="square" lIns="121799" tIns="60899" rIns="121799" bIns="60899">
            <a:spAutoFit/>
          </a:bodyPr>
          <a:lstStyle/>
          <a:p>
            <a:pPr algn="ctr" defTabSz="914400">
              <a:defRPr/>
            </a:pPr>
            <a:endParaRPr lang="en-US" altLang="zh-CN" sz="2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algn="ctr" defTabSz="914400">
              <a:defRPr/>
            </a:pPr>
            <a:r>
              <a:rPr lang="en-US" altLang="zh-CN" sz="2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1955</a:t>
            </a:r>
            <a:r>
              <a:rPr lang="zh-CN" altLang="en-US" sz="2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a:t>
            </a:r>
            <a:endParaRPr lang="zh-CN" altLang="en-US" sz="2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algn="ctr" defTabSz="914400">
              <a:defRPr/>
            </a:pPr>
            <a:endParaRPr lang="zh-CN" altLang="en-US" sz="20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itds3"/>
          <p:cNvSpPr/>
          <p:nvPr/>
        </p:nvSpPr>
        <p:spPr>
          <a:xfrm>
            <a:off x="812800" y="1514158"/>
            <a:ext cx="4458970" cy="460375"/>
          </a:xfrm>
          <a:prstGeom prst="rect">
            <a:avLst/>
          </a:prstGeom>
        </p:spPr>
        <p:txBody>
          <a:bodyPr wrap="none">
            <a:spAutoFit/>
          </a:bodyPr>
          <a:lstStyle/>
          <a:p>
            <a:pPr algn="l" defTabSz="914400">
              <a:defRPr/>
            </a:pPr>
            <a:r>
              <a:rPr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请输入标题文字请输入标题文字</a:t>
            </a:r>
            <a:endParaRPr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 name="Aichitds8"/>
          <p:cNvSpPr txBox="1"/>
          <p:nvPr>
            <p:custDataLst>
              <p:tags r:id="rId1"/>
            </p:custDataLst>
          </p:nvPr>
        </p:nvSpPr>
        <p:spPr>
          <a:xfrm>
            <a:off x="871719" y="1971453"/>
            <a:ext cx="10726920" cy="1123950"/>
          </a:xfrm>
          <a:prstGeom prst="rect">
            <a:avLst/>
          </a:prstGeom>
          <a:noFill/>
        </p:spPr>
        <p:txBody>
          <a:bodyPr wrap="square" rtlCol="0">
            <a:spAutoFit/>
          </a:bodyPr>
          <a:lstStyle/>
          <a:p>
            <a:pPr algn="just" defTabSz="914400">
              <a:lnSpc>
                <a:spcPct val="140000"/>
              </a:lnSpc>
              <a:defRPr/>
            </a:pPr>
            <a:r>
              <a:rPr lang="zh-CN" altLang="en-US" sz="16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a:t>
            </a:r>
            <a:endParaRPr lang="zh-CN" altLang="en-US" sz="1600"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11" name="组合 10"/>
          <p:cNvGrpSpPr/>
          <p:nvPr/>
        </p:nvGrpSpPr>
        <p:grpSpPr>
          <a:xfrm>
            <a:off x="914400" y="3407289"/>
            <a:ext cx="10668000" cy="436396"/>
            <a:chOff x="685800" y="2440201"/>
            <a:chExt cx="8001000" cy="327297"/>
          </a:xfrm>
        </p:grpSpPr>
        <p:sp>
          <p:nvSpPr>
            <p:cNvPr id="9" name="PA-022112"/>
            <p:cNvSpPr txBox="1"/>
            <p:nvPr>
              <p:custDataLst>
                <p:tags r:id="rId2"/>
              </p:custDataLst>
            </p:nvPr>
          </p:nvSpPr>
          <p:spPr>
            <a:xfrm>
              <a:off x="1905000" y="2440791"/>
              <a:ext cx="6781800" cy="326707"/>
            </a:xfrm>
            <a:prstGeom prst="rect">
              <a:avLst/>
            </a:prstGeom>
            <a:noFill/>
            <a:ln>
              <a:noFill/>
            </a:ln>
          </p:spPr>
          <p:txBody>
            <a:bodyPr wrap="square" rtlCol="0">
              <a:spAutoFit/>
            </a:bodyPr>
            <a:lstStyle>
              <a:defPPr>
                <a:defRPr lang="zh-CN"/>
              </a:defPPr>
              <a:lvl1pPr>
                <a:defRPr sz="1600">
                  <a:solidFill>
                    <a:schemeClr val="tx1">
                      <a:lumMod val="75000"/>
                      <a:lumOff val="25000"/>
                    </a:schemeClr>
                  </a:solidFill>
                  <a:latin typeface="微软雅黑" panose="020B0503020204020204" charset="-122"/>
                  <a:ea typeface="微软雅黑" panose="020B0503020204020204" charset="-122"/>
                </a:defRPr>
              </a:lvl1pPr>
            </a:lstStyle>
            <a:p>
              <a:pPr algn="just" defTabSz="914400">
                <a:lnSpc>
                  <a:spcPct val="140000"/>
                </a:lnSpc>
                <a:defRPr/>
              </a:pPr>
              <a:r>
                <a:rPr lang="zh-CN" altLang="en-US"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a:t>
              </a:r>
              <a:endParaRPr lang="zh-CN" altLang="en-US"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sp>
          <p:nvSpPr>
            <p:cNvPr id="10" name="PA-022118"/>
            <p:cNvSpPr txBox="1"/>
            <p:nvPr>
              <p:custDataLst>
                <p:tags r:id="rId3"/>
              </p:custDataLst>
            </p:nvPr>
          </p:nvSpPr>
          <p:spPr>
            <a:xfrm>
              <a:off x="685800" y="2440201"/>
              <a:ext cx="1245031" cy="315423"/>
            </a:xfrm>
            <a:prstGeom prst="rect">
              <a:avLst/>
            </a:prstGeom>
            <a:solidFill>
              <a:srgbClr val="B21C1C"/>
            </a:solidFill>
          </p:spPr>
          <p:txBody>
            <a:bodyPr wrap="square" rtlCol="0">
              <a:spAutoFit/>
            </a:bodyPr>
            <a:lstStyle/>
            <a:p>
              <a:pPr algn="ctr" defTabSz="914400">
                <a:defRPr/>
              </a:pPr>
              <a:r>
                <a:rPr lang="zh-CN" altLang="en-US" sz="2135" dirty="0">
                  <a:solidFill>
                    <a:prstClr val="white"/>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rPr>
                <a:t>十年间</a:t>
              </a:r>
              <a:endParaRPr lang="zh-CN" altLang="en-US" sz="2135" dirty="0">
                <a:solidFill>
                  <a:prstClr val="white"/>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grpSp>
      <p:grpSp>
        <p:nvGrpSpPr>
          <p:cNvPr id="12" name="组合 11"/>
          <p:cNvGrpSpPr/>
          <p:nvPr/>
        </p:nvGrpSpPr>
        <p:grpSpPr>
          <a:xfrm>
            <a:off x="914400" y="4282007"/>
            <a:ext cx="10240261" cy="436952"/>
            <a:chOff x="685800" y="2427910"/>
            <a:chExt cx="7680196" cy="327714"/>
          </a:xfrm>
        </p:grpSpPr>
        <p:sp>
          <p:nvSpPr>
            <p:cNvPr id="13" name="PA-022112"/>
            <p:cNvSpPr txBox="1"/>
            <p:nvPr>
              <p:custDataLst>
                <p:tags r:id="rId4"/>
              </p:custDataLst>
            </p:nvPr>
          </p:nvSpPr>
          <p:spPr>
            <a:xfrm>
              <a:off x="1888996" y="2427910"/>
              <a:ext cx="6477000" cy="326708"/>
            </a:xfrm>
            <a:prstGeom prst="rect">
              <a:avLst/>
            </a:prstGeom>
            <a:noFill/>
            <a:ln>
              <a:noFill/>
            </a:ln>
          </p:spPr>
          <p:txBody>
            <a:bodyPr wrap="square" rtlCol="0">
              <a:spAutoFit/>
            </a:bodyPr>
            <a:lstStyle>
              <a:defPPr>
                <a:defRPr lang="zh-CN"/>
              </a:defPPr>
              <a:lvl1pPr>
                <a:defRPr sz="1600">
                  <a:solidFill>
                    <a:schemeClr val="tx1">
                      <a:lumMod val="75000"/>
                      <a:lumOff val="25000"/>
                    </a:schemeClr>
                  </a:solidFill>
                  <a:latin typeface="微软雅黑" panose="020B0503020204020204" charset="-122"/>
                  <a:ea typeface="微软雅黑" panose="020B0503020204020204" charset="-122"/>
                </a:defRPr>
              </a:lvl1pPr>
            </a:lstStyle>
            <a:p>
              <a:pPr algn="just" defTabSz="914400">
                <a:lnSpc>
                  <a:spcPct val="140000"/>
                </a:lnSpc>
                <a:defRPr/>
              </a:pPr>
              <a:r>
                <a:rPr lang="zh-CN" altLang="en-US"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a:t>
              </a:r>
              <a:endParaRPr lang="zh-CN" altLang="en-US"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sp>
          <p:nvSpPr>
            <p:cNvPr id="14" name="PA-022118"/>
            <p:cNvSpPr txBox="1"/>
            <p:nvPr>
              <p:custDataLst>
                <p:tags r:id="rId5"/>
              </p:custDataLst>
            </p:nvPr>
          </p:nvSpPr>
          <p:spPr>
            <a:xfrm>
              <a:off x="685800" y="2440201"/>
              <a:ext cx="1245031" cy="315423"/>
            </a:xfrm>
            <a:prstGeom prst="rect">
              <a:avLst/>
            </a:prstGeom>
            <a:solidFill>
              <a:srgbClr val="B21C1C"/>
            </a:solidFill>
          </p:spPr>
          <p:txBody>
            <a:bodyPr wrap="square" rtlCol="0">
              <a:spAutoFit/>
            </a:bodyPr>
            <a:lstStyle/>
            <a:p>
              <a:pPr algn="ctr" defTabSz="914400">
                <a:defRPr/>
              </a:pPr>
              <a:r>
                <a:rPr lang="zh-CN" altLang="en-US" sz="2135" dirty="0">
                  <a:solidFill>
                    <a:prstClr val="white"/>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rPr>
                <a:t>十年间</a:t>
              </a:r>
              <a:endParaRPr lang="zh-CN" altLang="en-US" sz="2135" dirty="0">
                <a:solidFill>
                  <a:prstClr val="white"/>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grpSp>
      <p:sp>
        <p:nvSpPr>
          <p:cNvPr id="15" name="Aichitds8"/>
          <p:cNvSpPr txBox="1"/>
          <p:nvPr>
            <p:custDataLst>
              <p:tags r:id="rId6"/>
            </p:custDataLst>
          </p:nvPr>
        </p:nvSpPr>
        <p:spPr>
          <a:xfrm>
            <a:off x="847090" y="5054600"/>
            <a:ext cx="10676255" cy="779780"/>
          </a:xfrm>
          <a:prstGeom prst="rect">
            <a:avLst/>
          </a:prstGeom>
          <a:noFill/>
        </p:spPr>
        <p:txBody>
          <a:bodyPr wrap="square" rtlCol="0">
            <a:spAutoFit/>
          </a:bodyPr>
          <a:lstStyle/>
          <a:p>
            <a:pPr algn="just" defTabSz="914400">
              <a:lnSpc>
                <a:spcPct val="140000"/>
              </a:lnSpc>
              <a:defRPr/>
            </a:pPr>
            <a:r>
              <a:rPr lang="zh-CN" altLang="en-US" sz="16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a:t>
            </a:r>
            <a:endParaRPr lang="zh-CN" altLang="en-US" sz="1600"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5" grpId="0"/>
      <p:bldP spid="8"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985591" y="2981157"/>
            <a:ext cx="9332244" cy="3203575"/>
          </a:xfrm>
          <a:prstGeom prst="rect">
            <a:avLst/>
          </a:prstGeom>
        </p:spPr>
        <p:txBody>
          <a:bodyPr wrap="square" lIns="105571" tIns="52784" rIns="105571" bIns="52784">
            <a:spAutoFit/>
          </a:bodyPr>
          <a:lstStyle/>
          <a:p>
            <a:pPr algn="just" defTabSz="914400">
              <a:lnSpc>
                <a:spcPct val="140000"/>
              </a:lnSpc>
              <a:defRPr/>
            </a:pPr>
            <a:r>
              <a:rPr lang="zh-CN" altLang="en-US"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a:t>
            </a:r>
            <a:endParaRPr lang="zh-CN" altLang="en-US"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algn="just" defTabSz="914400">
              <a:lnSpc>
                <a:spcPct val="140000"/>
              </a:lnSpc>
              <a:defRPr/>
            </a:pPr>
            <a:endParaRPr lang="en-US" altLang="zh-CN" b="1" kern="0" dirty="0">
              <a:solidFill>
                <a:srgbClr val="E60000"/>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grpSp>
        <p:nvGrpSpPr>
          <p:cNvPr id="10" name="组合 9"/>
          <p:cNvGrpSpPr/>
          <p:nvPr/>
        </p:nvGrpSpPr>
        <p:grpSpPr>
          <a:xfrm>
            <a:off x="1016000" y="1707281"/>
            <a:ext cx="10301835" cy="1010518"/>
            <a:chOff x="808024" y="1204261"/>
            <a:chExt cx="7726376" cy="757889"/>
          </a:xfrm>
        </p:grpSpPr>
        <p:sp>
          <p:nvSpPr>
            <p:cNvPr id="8" name="矩形 7"/>
            <p:cNvSpPr/>
            <p:nvPr/>
          </p:nvSpPr>
          <p:spPr>
            <a:xfrm>
              <a:off x="1562752" y="1361986"/>
              <a:ext cx="6971648" cy="576263"/>
            </a:xfrm>
            <a:prstGeom prst="rect">
              <a:avLst/>
            </a:prstGeom>
          </p:spPr>
          <p:txBody>
            <a:bodyPr wrap="square">
              <a:spAutoFit/>
            </a:bodyPr>
            <a:lstStyle/>
            <a:p>
              <a:pPr defTabSz="914400">
                <a:defRPr/>
              </a:pPr>
              <a:r>
                <a:rPr lang="zh-CN" altLang="en-US" sz="2200" dirty="0">
                  <a:solidFill>
                    <a:srgbClr val="B21C1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请输入文字内容请输入文字内容请输入文字内容请输入文字内容请输入文字内容请输入文字内容请输入文字内容</a:t>
              </a:r>
              <a:endParaRPr lang="zh-CN" altLang="en-US" sz="2200" dirty="0">
                <a:solidFill>
                  <a:srgbClr val="B21C1C"/>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8415" t="-1" r="4828" b="-217"/>
            <a:stretch>
              <a:fillRect/>
            </a:stretch>
          </p:blipFill>
          <p:spPr>
            <a:xfrm>
              <a:off x="808024" y="1204261"/>
              <a:ext cx="727193" cy="75788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0992" cy="6857433"/>
          </a:xfrm>
          <a:prstGeom prst="rect">
            <a:avLst/>
          </a:prstGeom>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0992" cy="6857433"/>
          </a:xfrm>
          <a:prstGeom prst="rect">
            <a:avLst/>
          </a:prstGeom>
        </p:spPr>
      </p:pic>
      <p:sp>
        <p:nvSpPr>
          <p:cNvPr id="28" name="TextBox 20"/>
          <p:cNvSpPr txBox="1"/>
          <p:nvPr/>
        </p:nvSpPr>
        <p:spPr>
          <a:xfrm>
            <a:off x="5300733" y="1678307"/>
            <a:ext cx="2110720" cy="769441"/>
          </a:xfrm>
          <a:prstGeom prst="rect">
            <a:avLst/>
          </a:prstGeom>
          <a:noFill/>
          <a:effectLst/>
        </p:spPr>
        <p:txBody>
          <a:bodyPr wrap="square" rtlCol="0">
            <a:spAutoFit/>
          </a:bodyPr>
          <a:lstStyle/>
          <a:p>
            <a:pPr algn="dist" defTabSz="1219200"/>
            <a:r>
              <a:rPr lang="zh-CN" altLang="en-US" sz="4400" kern="0" dirty="0" smtClean="0">
                <a:ln w="3175">
                  <a:noFill/>
                </a:ln>
                <a:solidFill>
                  <a:srgbClr val="B21C1C"/>
                </a:solidFill>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第三章</a:t>
            </a:r>
            <a:endParaRPr lang="en-US" altLang="zh-CN" sz="4400" kern="0" dirty="0">
              <a:ln w="3175">
                <a:noFill/>
              </a:ln>
              <a:solidFill>
                <a:srgbClr val="B21C1C"/>
              </a:solidFill>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29" name="矩形 28"/>
          <p:cNvSpPr/>
          <p:nvPr/>
        </p:nvSpPr>
        <p:spPr>
          <a:xfrm>
            <a:off x="1175540" y="2549685"/>
            <a:ext cx="9961880" cy="937260"/>
          </a:xfrm>
          <a:prstGeom prst="rect">
            <a:avLst/>
          </a:prstGeom>
        </p:spPr>
        <p:txBody>
          <a:bodyPr wrap="none">
            <a:spAutoFit/>
          </a:bodyPr>
          <a:lstStyle/>
          <a:p>
            <a:pPr algn="ctr" defTabSz="1219200" fontAlgn="base">
              <a:spcBef>
                <a:spcPct val="0"/>
              </a:spcBef>
              <a:spcAft>
                <a:spcPct val="0"/>
              </a:spcAft>
              <a:defRPr/>
            </a:pPr>
            <a:r>
              <a:rPr lang="zh-CN" altLang="en-US" sz="5500" kern="0" dirty="0">
                <a:ln w="3175">
                  <a:noFill/>
                </a:ln>
                <a:solidFill>
                  <a:srgbClr val="B21C1C"/>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请输入标题文字请输入标题文字</a:t>
            </a:r>
            <a:endParaRPr lang="zh-CN" altLang="en-US" sz="5500" kern="0" dirty="0">
              <a:ln w="3175">
                <a:noFill/>
              </a:ln>
              <a:solidFill>
                <a:srgbClr val="B21C1C"/>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36" name="矩形 35"/>
          <p:cNvSpPr/>
          <p:nvPr/>
        </p:nvSpPr>
        <p:spPr>
          <a:xfrm>
            <a:off x="2692148" y="3667285"/>
            <a:ext cx="6806696" cy="543867"/>
          </a:xfrm>
          <a:prstGeom prst="rect">
            <a:avLst/>
          </a:prstGeom>
        </p:spPr>
        <p:txBody>
          <a:bodyPr wrap="square">
            <a:spAutoFit/>
          </a:bodyPr>
          <a:lstStyle/>
          <a:p>
            <a:pPr algn="ctr"/>
            <a:r>
              <a:rPr lang="zh-CN" altLang="en-US" sz="1465"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warmly celebrate the 100th anniversary of the founding of the communist party warmly celebrate the founding</a:t>
            </a:r>
            <a:endParaRPr lang="zh-CN" altLang="en-US" sz="1465"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28" grpId="0"/>
      <p:bldP spid="29"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812800" y="1326429"/>
            <a:ext cx="1403328" cy="492319"/>
          </a:xfrm>
          <a:prstGeom prst="rect">
            <a:avLst/>
          </a:prstGeom>
          <a:noFill/>
          <a:ln>
            <a:noFill/>
          </a:ln>
        </p:spPr>
        <p:txBody>
          <a:bodyPr wrap="square" lIns="121799" tIns="60899" rIns="121799" bIns="60899">
            <a:spAutoFit/>
          </a:bodyPr>
          <a:lstStyle/>
          <a:p>
            <a:pPr defTabSz="914400">
              <a:defRPr/>
            </a:pPr>
            <a:r>
              <a:rPr lang="en-US" altLang="zh-CN"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1978</a:t>
            </a:r>
            <a:r>
              <a:rPr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a:t>
            </a:r>
            <a:endParaRPr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2" name="Aichitds8"/>
          <p:cNvSpPr txBox="1"/>
          <p:nvPr>
            <p:custDataLst>
              <p:tags r:id="rId1"/>
            </p:custDataLst>
          </p:nvPr>
        </p:nvSpPr>
        <p:spPr>
          <a:xfrm>
            <a:off x="812800" y="1732830"/>
            <a:ext cx="10671187" cy="779780"/>
          </a:xfrm>
          <a:prstGeom prst="rect">
            <a:avLst/>
          </a:prstGeom>
          <a:noFill/>
        </p:spPr>
        <p:txBody>
          <a:bodyPr wrap="square" rtlCol="0">
            <a:spAutoFit/>
          </a:bodyPr>
          <a:lstStyle/>
          <a:p>
            <a:pPr algn="just" defTabSz="914400">
              <a:lnSpc>
                <a:spcPct val="140000"/>
              </a:lnSpc>
              <a:defRPr/>
            </a:pPr>
            <a:r>
              <a:rPr lang="zh-CN" altLang="en-US" sz="16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a:t>
            </a:r>
            <a:endParaRPr lang="zh-CN" altLang="en-US" sz="1600"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2" name="矩形 31"/>
          <p:cNvSpPr/>
          <p:nvPr/>
        </p:nvSpPr>
        <p:spPr>
          <a:xfrm>
            <a:off x="815373" y="2730640"/>
            <a:ext cx="1403328" cy="492319"/>
          </a:xfrm>
          <a:prstGeom prst="rect">
            <a:avLst/>
          </a:prstGeom>
          <a:noFill/>
          <a:ln>
            <a:noFill/>
          </a:ln>
        </p:spPr>
        <p:txBody>
          <a:bodyPr wrap="square" lIns="121799" tIns="60899" rIns="121799" bIns="60899">
            <a:spAutoFit/>
          </a:bodyPr>
          <a:lstStyle/>
          <a:p>
            <a:pPr defTabSz="914400">
              <a:defRPr/>
            </a:pPr>
            <a:r>
              <a:rPr lang="en-US" altLang="zh-CN"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2008</a:t>
            </a:r>
            <a:r>
              <a:rPr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a:t>
            </a:r>
            <a:endParaRPr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3" name="Aichitds8"/>
          <p:cNvSpPr txBox="1"/>
          <p:nvPr>
            <p:custDataLst>
              <p:tags r:id="rId2"/>
            </p:custDataLst>
          </p:nvPr>
        </p:nvSpPr>
        <p:spPr>
          <a:xfrm>
            <a:off x="812187" y="3124201"/>
            <a:ext cx="10671187" cy="1123950"/>
          </a:xfrm>
          <a:prstGeom prst="rect">
            <a:avLst/>
          </a:prstGeom>
          <a:noFill/>
        </p:spPr>
        <p:txBody>
          <a:bodyPr wrap="square" rtlCol="0">
            <a:spAutoFit/>
          </a:bodyPr>
          <a:lstStyle/>
          <a:p>
            <a:pPr algn="just" defTabSz="914400">
              <a:lnSpc>
                <a:spcPct val="140000"/>
              </a:lnSpc>
              <a:defRPr/>
            </a:pPr>
            <a:r>
              <a:rPr lang="zh-CN" altLang="en-US" sz="16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在此编辑文本内容</a:t>
            </a:r>
            <a:endParaRPr lang="zh-CN" altLang="en-US" sz="1600"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5" name="Aichitds8"/>
          <p:cNvSpPr txBox="1"/>
          <p:nvPr>
            <p:custDataLst>
              <p:tags r:id="rId3"/>
            </p:custDataLst>
          </p:nvPr>
        </p:nvSpPr>
        <p:spPr>
          <a:xfrm>
            <a:off x="812187" y="5356559"/>
            <a:ext cx="10671186" cy="779780"/>
          </a:xfrm>
          <a:prstGeom prst="rect">
            <a:avLst/>
          </a:prstGeom>
          <a:noFill/>
        </p:spPr>
        <p:txBody>
          <a:bodyPr wrap="square" rtlCol="0">
            <a:spAutoFit/>
          </a:bodyPr>
          <a:lstStyle/>
          <a:p>
            <a:pPr algn="just" defTabSz="914400">
              <a:lnSpc>
                <a:spcPct val="140000"/>
              </a:lnSpc>
              <a:defRPr/>
            </a:pPr>
            <a:r>
              <a:rPr lang="zh-CN" altLang="en-US" sz="16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a:t>
            </a:r>
            <a:endParaRPr lang="zh-CN" altLang="en-US" sz="1600" dirty="0">
              <a:solidFill>
                <a:schemeClr val="tx1">
                  <a:lumMod val="95000"/>
                  <a:lumOff val="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20" name="组合 19"/>
          <p:cNvGrpSpPr/>
          <p:nvPr/>
        </p:nvGrpSpPr>
        <p:grpSpPr>
          <a:xfrm>
            <a:off x="914400" y="4851405"/>
            <a:ext cx="10363200" cy="410311"/>
            <a:chOff x="685800" y="3714750"/>
            <a:chExt cx="7772400" cy="307733"/>
          </a:xfrm>
        </p:grpSpPr>
        <p:sp>
          <p:nvSpPr>
            <p:cNvPr id="34" name="矩形 33"/>
            <p:cNvSpPr/>
            <p:nvPr/>
          </p:nvSpPr>
          <p:spPr>
            <a:xfrm>
              <a:off x="685800" y="3714750"/>
              <a:ext cx="1600200" cy="307733"/>
            </a:xfrm>
            <a:prstGeom prst="rect">
              <a:avLst/>
            </a:prstGeom>
            <a:solidFill>
              <a:srgbClr val="B21C1C"/>
            </a:solidFill>
            <a:ln>
              <a:noFill/>
            </a:ln>
          </p:spPr>
          <p:txBody>
            <a:bodyPr wrap="square" lIns="121799" tIns="60899" rIns="121799" bIns="60899">
              <a:spAutoFit/>
            </a:bodyPr>
            <a:lstStyle/>
            <a:p>
              <a:pPr algn="ctr" defTabSz="914400">
                <a:defRPr/>
              </a:pPr>
              <a:r>
                <a:rPr lang="en-US" altLang="zh-CN" sz="1865"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l978-2007</a:t>
              </a:r>
              <a:r>
                <a:rPr lang="zh-CN" altLang="en-US" sz="1865"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a:t>
              </a:r>
              <a:endParaRPr lang="zh-CN" altLang="en-US" sz="1865"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18" name="直接连接符 17"/>
            <p:cNvCxnSpPr/>
            <p:nvPr/>
          </p:nvCxnSpPr>
          <p:spPr>
            <a:xfrm>
              <a:off x="2362200" y="3868592"/>
              <a:ext cx="6096000" cy="0"/>
            </a:xfrm>
            <a:prstGeom prst="line">
              <a:avLst/>
            </a:prstGeom>
            <a:ln>
              <a:solidFill>
                <a:srgbClr val="B21C1C"/>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21" grpId="0"/>
      <p:bldP spid="22" grpId="0"/>
      <p:bldP spid="32" grpId="0"/>
      <p:bldP spid="33"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rrowheads="1"/>
          </p:cNvSpPr>
          <p:nvPr/>
        </p:nvSpPr>
        <p:spPr bwMode="auto">
          <a:xfrm>
            <a:off x="907574" y="1856983"/>
            <a:ext cx="10275253" cy="490220"/>
          </a:xfrm>
          <a:prstGeom prst="rect">
            <a:avLst/>
          </a:prstGeom>
          <a:solidFill>
            <a:srgbClr val="B21C1C"/>
          </a:solidFill>
          <a:ln w="9525">
            <a:noFill/>
            <a:miter lim="800000"/>
          </a:ln>
        </p:spPr>
        <p:txBody>
          <a:bodyPr wrap="square" lIns="91431" tIns="45716" rIns="91431" bIns="45716">
            <a:spAutoFit/>
          </a:bodyPr>
          <a:lstStyle/>
          <a:p>
            <a:pPr algn="ctr" defTabSz="914400">
              <a:lnSpc>
                <a:spcPct val="140000"/>
              </a:lnSpc>
              <a:defRPr/>
            </a:pPr>
            <a:r>
              <a:rPr lang="zh-CN" altLang="en-US" sz="186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a:t>
            </a:r>
            <a:endParaRPr lang="zh-CN" altLang="en-US" sz="186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矩形 9"/>
          <p:cNvSpPr/>
          <p:nvPr/>
        </p:nvSpPr>
        <p:spPr>
          <a:xfrm>
            <a:off x="812800" y="2528271"/>
            <a:ext cx="10370027" cy="879475"/>
          </a:xfrm>
          <a:prstGeom prst="rect">
            <a:avLst/>
          </a:prstGeom>
        </p:spPr>
        <p:txBody>
          <a:bodyPr wrap="square" lIns="105571" tIns="52784" rIns="105571" bIns="52784">
            <a:spAutoFit/>
          </a:bodyPr>
          <a:lstStyle/>
          <a:p>
            <a:pPr algn="just" defTabSz="914400">
              <a:lnSpc>
                <a:spcPct val="140000"/>
              </a:lnSpc>
              <a:defRPr/>
            </a:pPr>
            <a:r>
              <a:rPr lang="zh-CN" altLang="en-US"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a:t>
            </a:r>
            <a:endParaRPr lang="zh-CN" altLang="en-US" kern="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sp>
        <p:nvSpPr>
          <p:cNvPr id="12" name="矩形 11"/>
          <p:cNvSpPr/>
          <p:nvPr/>
        </p:nvSpPr>
        <p:spPr>
          <a:xfrm>
            <a:off x="812800" y="3701595"/>
            <a:ext cx="6932523" cy="2041525"/>
          </a:xfrm>
          <a:prstGeom prst="rect">
            <a:avLst/>
          </a:prstGeom>
        </p:spPr>
        <p:txBody>
          <a:bodyPr wrap="square" lIns="105571" tIns="52784" rIns="105571" bIns="52784">
            <a:spAutoFit/>
          </a:bodyPr>
          <a:lstStyle/>
          <a:p>
            <a:pPr algn="just" defTabSz="914400">
              <a:lnSpc>
                <a:spcPct val="140000"/>
              </a:lnSpc>
              <a:defRPr/>
            </a:pPr>
            <a:r>
              <a:rPr lang="zh-CN" altLang="en-US"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a:t>
            </a:r>
            <a:endParaRPr lang="zh-CN" altLang="en-US" kern="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20841" y="2997069"/>
            <a:ext cx="2253332" cy="358677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9" grpId="0" bldLvl="0" animBg="1"/>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0992" cy="6857433"/>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5257800"/>
            <a:ext cx="12190992" cy="1600200"/>
          </a:xfrm>
          <a:prstGeom prst="rect">
            <a:avLst/>
          </a:prstGeom>
        </p:spPr>
      </p:pic>
      <p:sp>
        <p:nvSpPr>
          <p:cNvPr id="19" name="矩形 18"/>
          <p:cNvSpPr/>
          <p:nvPr/>
        </p:nvSpPr>
        <p:spPr>
          <a:xfrm>
            <a:off x="1086733" y="1841480"/>
            <a:ext cx="10379361" cy="3415030"/>
          </a:xfrm>
          <a:prstGeom prst="rect">
            <a:avLst/>
          </a:prstGeom>
        </p:spPr>
        <p:txBody>
          <a:bodyPr wrap="square">
            <a:spAutoFit/>
          </a:bodyPr>
          <a:lstStyle/>
          <a:p>
            <a:pPr defTabSz="914400">
              <a:lnSpc>
                <a:spcPct val="200000"/>
              </a:lnSpc>
              <a:defRPr/>
            </a:pPr>
            <a:r>
              <a:rPr dirty="0">
                <a:latin typeface="思源黑体 CN Normal" panose="020B0400000000000000" pitchFamily="34" charset="-122"/>
                <a:ea typeface="思源黑体 CN Normal" panose="020B0400000000000000" pitchFamily="34" charset="-122"/>
                <a:cs typeface="阿里巴巴普惠体 Medium" panose="00020600040101010101" pitchFamily="18"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在此编辑文本内容在此编辑文本内容在此编辑文本内容在此编辑文本内容在此编辑文本在此编辑文本内容在此编辑文本内容在此编辑文本内容在此编辑文本内容在此编辑文本在此编辑文本内容在此编辑文本内容在此编辑文本内容在此编辑文本内容在此编辑文本在此编辑文本内容在此编辑文本内容在此编辑文本内容在此编辑文本内容在此编辑文本在此编辑文本内容</a:t>
            </a:r>
            <a:endParaRPr dirty="0">
              <a:latin typeface="思源黑体 CN Normal" panose="020B0400000000000000" pitchFamily="34" charset="-122"/>
              <a:ea typeface="思源黑体 CN Normal" panose="020B0400000000000000" pitchFamily="34" charset="-122"/>
              <a:cs typeface="阿里巴巴普惠体 Medium" panose="00020600040101010101" pitchFamily="18" charset="-122"/>
              <a:sym typeface="思源黑体 CN Normal" panose="020B0400000000000000" pitchFamily="34" charset="-122"/>
            </a:endParaRPr>
          </a:p>
        </p:txBody>
      </p:sp>
      <p:sp>
        <p:nvSpPr>
          <p:cNvPr id="18" name="TextBox 8"/>
          <p:cNvSpPr txBox="1"/>
          <p:nvPr/>
        </p:nvSpPr>
        <p:spPr>
          <a:xfrm>
            <a:off x="1086485" y="1092200"/>
            <a:ext cx="2435225" cy="749300"/>
          </a:xfrm>
          <a:prstGeom prst="rect">
            <a:avLst/>
          </a:prstGeom>
          <a:noFill/>
          <a:effectLst/>
        </p:spPr>
        <p:txBody>
          <a:bodyPr wrap="none" lIns="91440" tIns="45720" rIns="91440" bIns="45720" rtlCol="0">
            <a:spAutoFit/>
          </a:bodyPr>
          <a:lstStyle/>
          <a:p>
            <a:pPr defTabSz="1218565">
              <a:defRPr/>
            </a:pPr>
            <a:r>
              <a:rPr lang="zh-CN" altLang="en-US" sz="4265" b="1" kern="0"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前言导读</a:t>
            </a:r>
            <a:endParaRPr lang="zh-CN" altLang="en-US" sz="4265" b="1" kern="0"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76394" y="2405876"/>
            <a:ext cx="10501207" cy="1123950"/>
          </a:xfrm>
          <a:prstGeom prst="rect">
            <a:avLst/>
          </a:prstGeom>
        </p:spPr>
        <p:txBody>
          <a:bodyPr wrap="square">
            <a:spAutoFit/>
          </a:bodyPr>
          <a:lstStyle/>
          <a:p>
            <a:pPr algn="just" defTabSz="914400">
              <a:lnSpc>
                <a:spcPct val="140000"/>
              </a:lnSpc>
              <a:defRPr/>
            </a:pPr>
            <a:r>
              <a:rPr lang="zh-CN" altLang="en-US" sz="16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在此编辑文本内容</a:t>
            </a:r>
            <a:endParaRPr lang="en-US" altLang="zh-CN" sz="1600" kern="100" dirty="0">
              <a:solidFill>
                <a:prstClr val="black"/>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sp>
        <p:nvSpPr>
          <p:cNvPr id="35" name="矩形 34"/>
          <p:cNvSpPr>
            <a:spLocks noChangeArrowheads="1"/>
          </p:cNvSpPr>
          <p:nvPr/>
        </p:nvSpPr>
        <p:spPr bwMode="auto">
          <a:xfrm>
            <a:off x="3116180" y="1619942"/>
            <a:ext cx="5522806" cy="569595"/>
          </a:xfrm>
          <a:prstGeom prst="rect">
            <a:avLst/>
          </a:prstGeom>
          <a:solidFill>
            <a:srgbClr val="B21C1C"/>
          </a:solidFill>
          <a:ln w="9525">
            <a:noFill/>
            <a:miter lim="800000"/>
          </a:ln>
        </p:spPr>
        <p:txBody>
          <a:bodyPr wrap="square" lIns="91431" tIns="45716" rIns="91431" bIns="45716">
            <a:spAutoFit/>
          </a:bodyPr>
          <a:lstStyle/>
          <a:p>
            <a:pPr algn="ctr" defTabSz="914400">
              <a:lnSpc>
                <a:spcPct val="130000"/>
              </a:lnSpc>
              <a:defRPr/>
            </a:pPr>
            <a:r>
              <a:rPr lang="zh-CN" altLang="zh-CN" sz="2400" dirty="0">
                <a:solidFill>
                  <a:schemeClr val="bg1"/>
                </a:solidFill>
                <a:latin typeface="思源黑体 CN Normal" panose="020B0400000000000000" pitchFamily="34" charset="-122"/>
                <a:ea typeface="思源黑体 CN Normal" panose="020B0400000000000000" pitchFamily="34" charset="-122"/>
                <a:cs typeface="Gisha" panose="020B0502040204020203" pitchFamily="34" charset="-79"/>
                <a:sym typeface="思源黑体 CN Normal" panose="020B0400000000000000" pitchFamily="34" charset="-122"/>
              </a:rPr>
              <a:t>请输入标题文字</a:t>
            </a:r>
            <a:endParaRPr lang="zh-CN" altLang="zh-CN" sz="2400" dirty="0">
              <a:solidFill>
                <a:schemeClr val="bg1"/>
              </a:solidFill>
              <a:latin typeface="思源黑体 CN Normal" panose="020B0400000000000000" pitchFamily="34" charset="-122"/>
              <a:ea typeface="思源黑体 CN Normal" panose="020B0400000000000000" pitchFamily="34" charset="-122"/>
              <a:cs typeface="Gisha" panose="020B0502040204020203" pitchFamily="34" charset="-79"/>
              <a:sym typeface="思源黑体 CN Normal" panose="020B0400000000000000" pitchFamily="34" charset="-122"/>
            </a:endParaRPr>
          </a:p>
        </p:txBody>
      </p:sp>
      <p:sp>
        <p:nvSpPr>
          <p:cNvPr id="36" name="矩形 35"/>
          <p:cNvSpPr/>
          <p:nvPr/>
        </p:nvSpPr>
        <p:spPr>
          <a:xfrm>
            <a:off x="3417994" y="4129506"/>
            <a:ext cx="7758007" cy="1468755"/>
          </a:xfrm>
          <a:prstGeom prst="rect">
            <a:avLst/>
          </a:prstGeom>
        </p:spPr>
        <p:txBody>
          <a:bodyPr wrap="square">
            <a:spAutoFit/>
          </a:bodyPr>
          <a:lstStyle/>
          <a:p>
            <a:pPr algn="just" defTabSz="914400">
              <a:lnSpc>
                <a:spcPct val="140000"/>
              </a:lnSpc>
              <a:defRPr/>
            </a:pPr>
            <a:r>
              <a:rPr lang="zh-CN" altLang="en-US" sz="16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在此编辑文本内容</a:t>
            </a:r>
            <a:endParaRPr lang="zh-CN" altLang="en-US" sz="1600" kern="100" dirty="0">
              <a:solidFill>
                <a:prstClr val="black"/>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pic>
        <p:nvPicPr>
          <p:cNvPr id="37" name="图片 36"/>
          <p:cNvPicPr>
            <a:picLocks noChangeAspect="1"/>
          </p:cNvPicPr>
          <p:nvPr/>
        </p:nvPicPr>
        <p:blipFill rotWithShape="1">
          <a:blip r:embed="rId1" cstate="print">
            <a:extLst>
              <a:ext uri="{28A0092B-C50C-407E-A947-70E740481C1C}">
                <a14:useLocalDpi xmlns:a14="http://schemas.microsoft.com/office/drawing/2010/main" val="0"/>
              </a:ext>
            </a:extLst>
          </a:blip>
          <a:srcRect l="6174" t="13620" r="11311" b="16039"/>
          <a:stretch>
            <a:fillRect/>
          </a:stretch>
        </p:blipFill>
        <p:spPr>
          <a:xfrm>
            <a:off x="914400" y="4211053"/>
            <a:ext cx="2201780" cy="1876926"/>
          </a:xfrm>
          <a:prstGeom prst="rect">
            <a:avLst/>
          </a:prstGeom>
        </p:spPr>
      </p:pic>
      <p:cxnSp>
        <p:nvCxnSpPr>
          <p:cNvPr id="39" name="直接连接符 38"/>
          <p:cNvCxnSpPr/>
          <p:nvPr/>
        </p:nvCxnSpPr>
        <p:spPr>
          <a:xfrm>
            <a:off x="3519594" y="3937000"/>
            <a:ext cx="7656407" cy="0"/>
          </a:xfrm>
          <a:prstGeom prst="line">
            <a:avLst/>
          </a:prstGeom>
          <a:ln>
            <a:solidFill>
              <a:srgbClr val="B21C1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7" grpId="0"/>
      <p:bldP spid="35" grpId="0" bldLvl="0" animBg="1"/>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0992" cy="6857433"/>
          </a:xfrm>
          <a:prstGeom prst="rect">
            <a:avLst/>
          </a:prstGeom>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0992" cy="6857433"/>
          </a:xfrm>
          <a:prstGeom prst="rect">
            <a:avLst/>
          </a:prstGeom>
        </p:spPr>
      </p:pic>
      <p:sp>
        <p:nvSpPr>
          <p:cNvPr id="28" name="TextBox 20"/>
          <p:cNvSpPr txBox="1"/>
          <p:nvPr/>
        </p:nvSpPr>
        <p:spPr>
          <a:xfrm>
            <a:off x="5300733" y="1678307"/>
            <a:ext cx="2110720" cy="769441"/>
          </a:xfrm>
          <a:prstGeom prst="rect">
            <a:avLst/>
          </a:prstGeom>
          <a:noFill/>
          <a:effectLst/>
        </p:spPr>
        <p:txBody>
          <a:bodyPr wrap="square" rtlCol="0">
            <a:spAutoFit/>
          </a:bodyPr>
          <a:lstStyle/>
          <a:p>
            <a:pPr algn="dist" defTabSz="1219200"/>
            <a:r>
              <a:rPr lang="zh-CN" altLang="en-US" sz="4400" kern="0" dirty="0" smtClean="0">
                <a:ln w="3175">
                  <a:noFill/>
                </a:ln>
                <a:solidFill>
                  <a:srgbClr val="B21C1C"/>
                </a:solidFill>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第四章</a:t>
            </a:r>
            <a:endParaRPr lang="en-US" altLang="zh-CN" sz="4400" kern="0" dirty="0">
              <a:ln w="3175">
                <a:noFill/>
              </a:ln>
              <a:solidFill>
                <a:srgbClr val="B21C1C"/>
              </a:solidFill>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29" name="矩形 28"/>
          <p:cNvSpPr/>
          <p:nvPr/>
        </p:nvSpPr>
        <p:spPr>
          <a:xfrm>
            <a:off x="1175540" y="2549685"/>
            <a:ext cx="9961880" cy="937260"/>
          </a:xfrm>
          <a:prstGeom prst="rect">
            <a:avLst/>
          </a:prstGeom>
        </p:spPr>
        <p:txBody>
          <a:bodyPr wrap="none">
            <a:spAutoFit/>
          </a:bodyPr>
          <a:lstStyle/>
          <a:p>
            <a:pPr algn="ctr" defTabSz="1219200" fontAlgn="base">
              <a:spcBef>
                <a:spcPct val="0"/>
              </a:spcBef>
              <a:spcAft>
                <a:spcPct val="0"/>
              </a:spcAft>
              <a:defRPr/>
            </a:pPr>
            <a:r>
              <a:rPr lang="zh-CN" altLang="en-US" sz="5500" kern="0" dirty="0">
                <a:ln w="3175">
                  <a:noFill/>
                </a:ln>
                <a:solidFill>
                  <a:srgbClr val="B21C1C"/>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请输入标题文字请输入标题文字</a:t>
            </a:r>
            <a:endParaRPr lang="zh-CN" altLang="en-US" sz="5500" kern="0" dirty="0">
              <a:ln w="3175">
                <a:noFill/>
              </a:ln>
              <a:solidFill>
                <a:srgbClr val="B21C1C"/>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36" name="矩形 35"/>
          <p:cNvSpPr/>
          <p:nvPr/>
        </p:nvSpPr>
        <p:spPr>
          <a:xfrm>
            <a:off x="2692148" y="3667285"/>
            <a:ext cx="6806696" cy="543867"/>
          </a:xfrm>
          <a:prstGeom prst="rect">
            <a:avLst/>
          </a:prstGeom>
        </p:spPr>
        <p:txBody>
          <a:bodyPr wrap="square">
            <a:spAutoFit/>
          </a:bodyPr>
          <a:lstStyle/>
          <a:p>
            <a:pPr algn="ctr"/>
            <a:r>
              <a:rPr lang="zh-CN" altLang="en-US" sz="1465"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warmly celebrate the 100th anniversary of the founding of the communist party warmly celebrate the founding</a:t>
            </a:r>
            <a:endParaRPr lang="zh-CN" altLang="en-US" sz="1465"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28" grpId="0"/>
      <p:bldP spid="29"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711200" y="2588896"/>
            <a:ext cx="10742863" cy="3552190"/>
          </a:xfrm>
          <a:prstGeom prst="rect">
            <a:avLst/>
          </a:prstGeom>
        </p:spPr>
        <p:txBody>
          <a:bodyPr wrap="square" lIns="105571" tIns="52784" rIns="105571" bIns="52784">
            <a:spAutoFit/>
          </a:bodyPr>
          <a:lstStyle/>
          <a:p>
            <a:pPr algn="just" defTabSz="914400">
              <a:lnSpc>
                <a:spcPct val="140000"/>
              </a:lnSpc>
              <a:defRPr/>
            </a:pPr>
            <a:r>
              <a:rPr lang="zh-CN" altLang="en-US" sz="20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在此编辑文本内容</a:t>
            </a:r>
            <a:endParaRPr lang="en-US" altLang="zh-CN" sz="2000" kern="100" dirty="0">
              <a:solidFill>
                <a:prstClr val="black"/>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a:p>
            <a:pPr algn="just" defTabSz="914400">
              <a:lnSpc>
                <a:spcPct val="140000"/>
              </a:lnSpc>
              <a:defRPr/>
            </a:pPr>
            <a:endParaRPr lang="zh-CN" altLang="en-US" sz="2000" dirty="0">
              <a:solidFill>
                <a:srgbClr val="E7E6E6">
                  <a:lumMod val="1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矩形 8"/>
          <p:cNvSpPr>
            <a:spLocks noChangeArrowheads="1"/>
          </p:cNvSpPr>
          <p:nvPr/>
        </p:nvSpPr>
        <p:spPr bwMode="auto">
          <a:xfrm>
            <a:off x="907574" y="1856983"/>
            <a:ext cx="10275253" cy="490220"/>
          </a:xfrm>
          <a:prstGeom prst="rect">
            <a:avLst/>
          </a:prstGeom>
          <a:solidFill>
            <a:srgbClr val="B21C1C"/>
          </a:solidFill>
          <a:ln w="9525">
            <a:noFill/>
            <a:miter lim="800000"/>
          </a:ln>
        </p:spPr>
        <p:txBody>
          <a:bodyPr wrap="square" lIns="91431" tIns="45716" rIns="91431" bIns="45716">
            <a:spAutoFit/>
          </a:bodyPr>
          <a:lstStyle/>
          <a:p>
            <a:pPr algn="ctr" defTabSz="914400">
              <a:lnSpc>
                <a:spcPct val="140000"/>
              </a:lnSpc>
              <a:defRPr/>
            </a:pPr>
            <a:r>
              <a:rPr lang="zh-CN" altLang="en-US" sz="186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a:t>
            </a:r>
            <a:endParaRPr lang="zh-CN" altLang="en-US" sz="186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15" grpId="0"/>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251200" y="3022600"/>
            <a:ext cx="8128000" cy="2860040"/>
          </a:xfrm>
          <a:prstGeom prst="rect">
            <a:avLst/>
          </a:prstGeom>
        </p:spPr>
        <p:txBody>
          <a:bodyPr wrap="square" lIns="105571" tIns="52784" rIns="105571" bIns="52784">
            <a:spAutoFit/>
          </a:bodyPr>
          <a:lstStyle/>
          <a:p>
            <a:pPr algn="just" defTabSz="914400">
              <a:lnSpc>
                <a:spcPct val="140000"/>
              </a:lnSpc>
              <a:defRPr/>
            </a:pPr>
            <a:r>
              <a:rPr lang="zh-CN" altLang="en-US" sz="16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在此编辑文本内容</a:t>
            </a:r>
            <a:endParaRPr lang="en-US" altLang="zh-CN" sz="1600" kern="100" dirty="0">
              <a:solidFill>
                <a:prstClr val="black"/>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a:p>
            <a:pPr algn="just" defTabSz="914400">
              <a:lnSpc>
                <a:spcPct val="140000"/>
              </a:lnSpc>
              <a:defRPr/>
            </a:pPr>
            <a:endParaRPr lang="zh-CN" altLang="en-US" sz="1600" kern="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sp>
        <p:nvSpPr>
          <p:cNvPr id="19" name="矩形 18"/>
          <p:cNvSpPr/>
          <p:nvPr/>
        </p:nvSpPr>
        <p:spPr>
          <a:xfrm>
            <a:off x="5814012" y="2071381"/>
            <a:ext cx="5666451" cy="435610"/>
          </a:xfrm>
          <a:prstGeom prst="rect">
            <a:avLst/>
          </a:prstGeom>
        </p:spPr>
        <p:txBody>
          <a:bodyPr wrap="square">
            <a:spAutoFit/>
          </a:bodyPr>
          <a:lstStyle/>
          <a:p>
            <a:pPr algn="just" defTabSz="914400">
              <a:lnSpc>
                <a:spcPct val="140000"/>
              </a:lnSpc>
              <a:defRPr/>
            </a:pPr>
            <a:r>
              <a:rPr lang="zh-CN" altLang="en-US" sz="16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a:t>
            </a: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20" name="组合 19"/>
          <p:cNvGrpSpPr/>
          <p:nvPr/>
        </p:nvGrpSpPr>
        <p:grpSpPr>
          <a:xfrm>
            <a:off x="935561" y="2006604"/>
            <a:ext cx="4855303" cy="553998"/>
            <a:chOff x="778123" y="1352550"/>
            <a:chExt cx="3641477" cy="415498"/>
          </a:xfrm>
        </p:grpSpPr>
        <p:sp>
          <p:nvSpPr>
            <p:cNvPr id="21" name="矩形 20"/>
            <p:cNvSpPr/>
            <p:nvPr/>
          </p:nvSpPr>
          <p:spPr>
            <a:xfrm>
              <a:off x="1529409" y="1428750"/>
              <a:ext cx="2890191" cy="323165"/>
            </a:xfrm>
            <a:prstGeom prst="rect">
              <a:avLst/>
            </a:prstGeom>
            <a:solidFill>
              <a:srgbClr val="B21C1C"/>
            </a:solidFill>
          </p:spPr>
          <p:txBody>
            <a:bodyPr wrap="square">
              <a:spAutoFit/>
            </a:bodyPr>
            <a:lstStyle/>
            <a:p>
              <a:pPr algn="ctr" defTabSz="914400">
                <a:defRPr/>
              </a:pPr>
              <a:r>
                <a:rPr lang="zh-CN" altLang="en-US" sz="2200" kern="0" dirty="0">
                  <a:solidFill>
                    <a:schemeClr val="bg1"/>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rPr>
                <a:t>走中国特色社会主义道路</a:t>
              </a:r>
              <a:endParaRPr lang="zh-CN" altLang="en-US" sz="2200" kern="0" dirty="0">
                <a:solidFill>
                  <a:schemeClr val="bg1"/>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sp>
          <p:nvSpPr>
            <p:cNvPr id="22" name="矩形 21"/>
            <p:cNvSpPr/>
            <p:nvPr/>
          </p:nvSpPr>
          <p:spPr>
            <a:xfrm>
              <a:off x="778123" y="1352550"/>
              <a:ext cx="730008" cy="415498"/>
            </a:xfrm>
            <a:prstGeom prst="rect">
              <a:avLst/>
            </a:prstGeom>
          </p:spPr>
          <p:txBody>
            <a:bodyPr wrap="none">
              <a:spAutoFit/>
            </a:bodyPr>
            <a:lstStyle/>
            <a:p>
              <a:pPr algn="ctr" defTabSz="914400">
                <a:defRPr/>
              </a:pPr>
              <a:r>
                <a:rPr lang="zh-CN" altLang="en-US" sz="3000" b="1" kern="0" dirty="0">
                  <a:solidFill>
                    <a:srgbClr val="B21C1C"/>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rPr>
                <a:t>坚持</a:t>
              </a:r>
              <a:endParaRPr lang="zh-CN" altLang="en-US" sz="3000" b="1" kern="0" dirty="0">
                <a:solidFill>
                  <a:srgbClr val="B21C1C"/>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0616" y="3260558"/>
            <a:ext cx="2073319" cy="207331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1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12800" y="3069557"/>
            <a:ext cx="6285832" cy="2428875"/>
          </a:xfrm>
          <a:prstGeom prst="rect">
            <a:avLst/>
          </a:prstGeom>
        </p:spPr>
        <p:txBody>
          <a:bodyPr wrap="square" lIns="105571" tIns="52784" rIns="105571" bIns="52784">
            <a:spAutoFit/>
          </a:bodyPr>
          <a:lstStyle/>
          <a:p>
            <a:pPr algn="just" defTabSz="914400">
              <a:lnSpc>
                <a:spcPct val="140000"/>
              </a:lnSpc>
              <a:defRPr/>
            </a:pPr>
            <a:r>
              <a:rPr lang="zh-CN" altLang="en-US"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在此编辑文本内容</a:t>
            </a:r>
            <a:endParaRPr lang="zh-CN" altLang="en-US" kern="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sp>
        <p:nvSpPr>
          <p:cNvPr id="19" name="矩形 18"/>
          <p:cNvSpPr/>
          <p:nvPr/>
        </p:nvSpPr>
        <p:spPr>
          <a:xfrm>
            <a:off x="5712411" y="2120901"/>
            <a:ext cx="5971588" cy="435610"/>
          </a:xfrm>
          <a:prstGeom prst="rect">
            <a:avLst/>
          </a:prstGeom>
        </p:spPr>
        <p:txBody>
          <a:bodyPr wrap="square">
            <a:spAutoFit/>
          </a:bodyPr>
          <a:lstStyle/>
          <a:p>
            <a:pPr algn="just" defTabSz="914400">
              <a:lnSpc>
                <a:spcPct val="140000"/>
              </a:lnSpc>
              <a:defRPr/>
            </a:pPr>
            <a:r>
              <a:rPr lang="zh-CN" altLang="en-US" sz="16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a:t>
            </a: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20" name="组合 19"/>
          <p:cNvGrpSpPr/>
          <p:nvPr/>
        </p:nvGrpSpPr>
        <p:grpSpPr>
          <a:xfrm>
            <a:off x="833961" y="2006602"/>
            <a:ext cx="4855303" cy="553998"/>
            <a:chOff x="778123" y="1352550"/>
            <a:chExt cx="3641477" cy="415498"/>
          </a:xfrm>
        </p:grpSpPr>
        <p:sp>
          <p:nvSpPr>
            <p:cNvPr id="21" name="矩形 20"/>
            <p:cNvSpPr/>
            <p:nvPr/>
          </p:nvSpPr>
          <p:spPr>
            <a:xfrm>
              <a:off x="1529409" y="1428750"/>
              <a:ext cx="2890191" cy="323165"/>
            </a:xfrm>
            <a:prstGeom prst="rect">
              <a:avLst/>
            </a:prstGeom>
            <a:solidFill>
              <a:srgbClr val="B21C1C"/>
            </a:solidFill>
          </p:spPr>
          <p:txBody>
            <a:bodyPr wrap="square">
              <a:spAutoFit/>
            </a:bodyPr>
            <a:lstStyle/>
            <a:p>
              <a:pPr algn="ctr" defTabSz="914400">
                <a:defRPr/>
              </a:pPr>
              <a:r>
                <a:rPr lang="zh-CN" altLang="en-US" sz="2200" kern="0" dirty="0">
                  <a:solidFill>
                    <a:schemeClr val="bg1"/>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rPr>
                <a:t>唱响时代的主旋律</a:t>
              </a:r>
              <a:endParaRPr lang="zh-CN" altLang="en-US" sz="2200" kern="0" dirty="0">
                <a:solidFill>
                  <a:schemeClr val="bg1"/>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sp>
          <p:nvSpPr>
            <p:cNvPr id="22" name="矩形 21"/>
            <p:cNvSpPr/>
            <p:nvPr/>
          </p:nvSpPr>
          <p:spPr>
            <a:xfrm>
              <a:off x="778123" y="1352550"/>
              <a:ext cx="730008" cy="415498"/>
            </a:xfrm>
            <a:prstGeom prst="rect">
              <a:avLst/>
            </a:prstGeom>
          </p:spPr>
          <p:txBody>
            <a:bodyPr wrap="none">
              <a:spAutoFit/>
            </a:bodyPr>
            <a:lstStyle/>
            <a:p>
              <a:pPr algn="ctr" defTabSz="914400">
                <a:defRPr/>
              </a:pPr>
              <a:r>
                <a:rPr lang="zh-CN" altLang="en-US" sz="3000" b="1" kern="0" dirty="0">
                  <a:solidFill>
                    <a:srgbClr val="B21C1C"/>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rPr>
                <a:t>坚持</a:t>
              </a:r>
              <a:endParaRPr lang="zh-CN" altLang="en-US" sz="3000" b="1" kern="0" dirty="0">
                <a:solidFill>
                  <a:srgbClr val="B21C1C"/>
                </a:solidFill>
                <a:latin typeface="思源黑体 CN Normal" panose="020B0400000000000000" pitchFamily="34" charset="-122"/>
                <a:ea typeface="思源黑体 CN Normal" panose="020B0400000000000000" pitchFamily="34" charset="-122"/>
                <a:cs typeface="阿里巴巴普惠体 Light"/>
                <a:sym typeface="思源黑体 CN Normal" panose="020B0400000000000000" pitchFamily="34" charset="-122"/>
              </a:endParaRPr>
            </a:p>
          </p:txBody>
        </p:sp>
      </p:grpSp>
      <p:pic>
        <p:nvPicPr>
          <p:cNvPr id="2" name="图片 1" descr="C:\Users\Administrator\Desktop\ppt-占位图长方形（红）.jpgppt-占位图长方形（红）"/>
          <p:cNvPicPr>
            <a:picLocks noChangeAspect="1"/>
          </p:cNvPicPr>
          <p:nvPr/>
        </p:nvPicPr>
        <p:blipFill>
          <a:blip r:embed="rId1"/>
          <a:srcRect/>
          <a:stretch>
            <a:fillRect/>
          </a:stretch>
        </p:blipFill>
        <p:spPr>
          <a:xfrm>
            <a:off x="7528465" y="2903521"/>
            <a:ext cx="4029143" cy="30213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0992" cy="6857433"/>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12281"/>
          <a:stretch>
            <a:fillRect/>
          </a:stretch>
        </p:blipFill>
        <p:spPr>
          <a:xfrm>
            <a:off x="0" y="841575"/>
            <a:ext cx="12192000" cy="6015789"/>
          </a:xfrm>
          <a:prstGeom prst="rect">
            <a:avLst/>
          </a:prstGeom>
        </p:spPr>
      </p:pic>
      <p:sp>
        <p:nvSpPr>
          <p:cNvPr id="6" name="文本框 5"/>
          <p:cNvSpPr txBox="1"/>
          <p:nvPr/>
        </p:nvSpPr>
        <p:spPr>
          <a:xfrm>
            <a:off x="1320801" y="1803401"/>
            <a:ext cx="9339178" cy="1198880"/>
          </a:xfrm>
          <a:prstGeom prst="rect">
            <a:avLst/>
          </a:prstGeom>
          <a:noFill/>
        </p:spPr>
        <p:txBody>
          <a:bodyPr wrap="square" rtlCol="0">
            <a:spAutoFit/>
          </a:bodyPr>
          <a:lstStyle/>
          <a:p>
            <a:pPr algn="ctr"/>
            <a:r>
              <a:rPr lang="zh-CN" altLang="en-US" sz="7200" dirty="0">
                <a:solidFill>
                  <a:srgbClr val="B21C1C"/>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思源黑体 CN Normal" panose="020B0400000000000000" pitchFamily="34" charset="-122"/>
              </a:rPr>
              <a:t>感谢您的观看</a:t>
            </a:r>
            <a:endParaRPr lang="zh-CN" altLang="en-US" sz="7200" dirty="0">
              <a:solidFill>
                <a:srgbClr val="B21C1C"/>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grpSp>
        <p:nvGrpSpPr>
          <p:cNvPr id="7" name="组合 6"/>
          <p:cNvGrpSpPr/>
          <p:nvPr/>
        </p:nvGrpSpPr>
        <p:grpSpPr>
          <a:xfrm>
            <a:off x="2454168" y="3011838"/>
            <a:ext cx="7282656" cy="627372"/>
            <a:chOff x="1840626" y="2249947"/>
            <a:chExt cx="5461992" cy="470529"/>
          </a:xfrm>
        </p:grpSpPr>
        <p:sp>
          <p:nvSpPr>
            <p:cNvPr id="9" name="文本框 8"/>
            <p:cNvSpPr txBox="1"/>
            <p:nvPr/>
          </p:nvSpPr>
          <p:spPr>
            <a:xfrm>
              <a:off x="1840626" y="2249947"/>
              <a:ext cx="5461992" cy="391477"/>
            </a:xfrm>
            <a:prstGeom prst="rect">
              <a:avLst/>
            </a:prstGeom>
            <a:noFill/>
          </p:spPr>
          <p:txBody>
            <a:bodyPr wrap="square" rtlCol="0">
              <a:spAutoFit/>
            </a:bodyPr>
            <a:lstStyle/>
            <a:p>
              <a:pPr algn="dist" defTabSz="914400"/>
              <a:r>
                <a:rPr lang="en-US" sz="2800" spc="400"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2021XXXX</a:t>
              </a:r>
              <a:r>
                <a:rPr lang="zh-CN" altLang="en-US" sz="2800" spc="400"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社会组织工作汇报</a:t>
              </a:r>
              <a:r>
                <a:rPr lang="en-US" altLang="zh-CN" sz="2800" spc="400"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PPT</a:t>
              </a:r>
              <a:r>
                <a:rPr lang="zh-CN" altLang="en-US" sz="2800" spc="400"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模板</a:t>
              </a:r>
              <a:endParaRPr lang="zh-CN" altLang="en-US" sz="2800" spc="400"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10" name="直接连接符 9"/>
            <p:cNvCxnSpPr/>
            <p:nvPr/>
          </p:nvCxnSpPr>
          <p:spPr>
            <a:xfrm>
              <a:off x="2065947" y="2720476"/>
              <a:ext cx="4892036" cy="0"/>
            </a:xfrm>
            <a:prstGeom prst="line">
              <a:avLst/>
            </a:prstGeom>
            <a:ln>
              <a:solidFill>
                <a:srgbClr val="B21C1C"/>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2571711" y="3716118"/>
            <a:ext cx="6806696" cy="542290"/>
          </a:xfrm>
          <a:prstGeom prst="rect">
            <a:avLst/>
          </a:prstGeom>
        </p:spPr>
        <p:txBody>
          <a:bodyPr wrap="square">
            <a:spAutoFit/>
          </a:bodyPr>
          <a:lstStyle/>
          <a:p>
            <a:pPr algn="ctr"/>
            <a:r>
              <a:rPr lang="zh-CN" altLang="en-US" sz="1465"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2021xxx ppt template for social organization work report2021xxx ppt template for social organization work report</a:t>
            </a:r>
            <a:endParaRPr lang="zh-CN" altLang="en-US" sz="1465"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矩形 13"/>
          <p:cNvSpPr/>
          <p:nvPr/>
        </p:nvSpPr>
        <p:spPr>
          <a:xfrm>
            <a:off x="4367792" y="4422750"/>
            <a:ext cx="3207588" cy="337185"/>
          </a:xfrm>
          <a:prstGeom prst="rect">
            <a:avLst/>
          </a:prstGeom>
        </p:spPr>
        <p:txBody>
          <a:bodyPr wrap="square">
            <a:spAutoFit/>
          </a:bodyPr>
          <a:lstStyle/>
          <a:p>
            <a:pPr algn="dist"/>
            <a:r>
              <a:rPr lang="zh-CN" altLang="en-US" sz="1600" dirty="0" smtClean="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汇报人：</a:t>
            </a:r>
            <a:r>
              <a:rPr lang="en-US" altLang="zh-CN" sz="1600" dirty="0" smtClean="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XXX </a:t>
            </a:r>
            <a:r>
              <a:rPr lang="zh-CN" altLang="en-US" sz="1600" dirty="0" smtClean="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    时间：</a:t>
            </a:r>
            <a:r>
              <a:rPr lang="en-US" altLang="zh-CN" sz="1600" dirty="0" smtClean="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2021.00.00</a:t>
            </a:r>
            <a:endParaRPr lang="zh-CN" altLang="en-US" sz="1600"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6"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0992" cy="685743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17964"/>
            <a:ext cx="12190993" cy="2555795"/>
          </a:xfrm>
          <a:prstGeom prst="rect">
            <a:avLst/>
          </a:prstGeom>
        </p:spPr>
      </p:pic>
      <p:sp>
        <p:nvSpPr>
          <p:cNvPr id="13" name="TextBox 20"/>
          <p:cNvSpPr txBox="1"/>
          <p:nvPr/>
        </p:nvSpPr>
        <p:spPr>
          <a:xfrm>
            <a:off x="951476" y="2164463"/>
            <a:ext cx="962047" cy="1938992"/>
          </a:xfrm>
          <a:prstGeom prst="rect">
            <a:avLst/>
          </a:prstGeom>
          <a:noFill/>
          <a:effectLst/>
        </p:spPr>
        <p:txBody>
          <a:bodyPr wrap="square" rtlCol="0">
            <a:spAutoFit/>
          </a:bodyPr>
          <a:lstStyle/>
          <a:p>
            <a:pPr algn="ctr" defTabSz="1219200"/>
            <a:r>
              <a:rPr lang="zh-CN" altLang="en-US" sz="6000" b="1" dirty="0">
                <a:solidFill>
                  <a:srgbClr val="B21C1C"/>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目</a:t>
            </a:r>
            <a:endParaRPr lang="en-US" altLang="zh-CN" sz="6000" b="1" dirty="0">
              <a:solidFill>
                <a:srgbClr val="B21C1C"/>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algn="ctr" defTabSz="1219200"/>
            <a:r>
              <a:rPr lang="zh-CN" altLang="en-US" sz="6000" b="1" dirty="0">
                <a:solidFill>
                  <a:srgbClr val="B21C1C"/>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录</a:t>
            </a:r>
            <a:endParaRPr lang="en-US" altLang="zh-CN" sz="6000" b="1" dirty="0">
              <a:solidFill>
                <a:srgbClr val="B21C1C"/>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nvGrpSpPr>
          <p:cNvPr id="14" name="组合 13"/>
          <p:cNvGrpSpPr/>
          <p:nvPr/>
        </p:nvGrpSpPr>
        <p:grpSpPr>
          <a:xfrm>
            <a:off x="2582780" y="1559258"/>
            <a:ext cx="5237747" cy="618165"/>
            <a:chOff x="2362201" y="1439563"/>
            <a:chExt cx="3928310" cy="463624"/>
          </a:xfrm>
        </p:grpSpPr>
        <p:sp>
          <p:nvSpPr>
            <p:cNvPr id="15" name="圆角矩形 14"/>
            <p:cNvSpPr/>
            <p:nvPr/>
          </p:nvSpPr>
          <p:spPr>
            <a:xfrm>
              <a:off x="2644553" y="1451808"/>
              <a:ext cx="3645958" cy="413726"/>
            </a:xfrm>
            <a:prstGeom prst="roundRect">
              <a:avLst>
                <a:gd name="adj" fmla="val 10997"/>
              </a:avLst>
            </a:prstGeom>
            <a:noFill/>
            <a:ln w="12700" cap="flat" cmpd="sng" algn="ctr">
              <a:solidFill>
                <a:srgbClr val="C00000"/>
              </a:solidFill>
              <a:prstDash val="solid"/>
            </a:ln>
            <a:effectLst/>
          </p:spPr>
          <p:txBody>
            <a:bodyPr rtlCol="0" anchor="ctr"/>
            <a:lstStyle/>
            <a:p>
              <a:pPr algn="ctr" defTabSz="1219200"/>
              <a:r>
                <a:rPr lang="zh-CN" altLang="en-US" sz="2600" kern="0" spc="4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rPr>
                <a:t>请输入标题文字</a:t>
              </a:r>
              <a:endParaRPr lang="zh-CN" altLang="en-US" sz="2600" kern="0" spc="4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endParaRPr>
            </a:p>
          </p:txBody>
        </p:sp>
        <p:grpSp>
          <p:nvGrpSpPr>
            <p:cNvPr id="16" name="组合 15"/>
            <p:cNvGrpSpPr/>
            <p:nvPr/>
          </p:nvGrpSpPr>
          <p:grpSpPr>
            <a:xfrm>
              <a:off x="2362201" y="1439563"/>
              <a:ext cx="463626" cy="463624"/>
              <a:chOff x="5613944" y="2348233"/>
              <a:chExt cx="920788" cy="920788"/>
            </a:xfrm>
          </p:grpSpPr>
          <p:sp>
            <p:nvSpPr>
              <p:cNvPr id="21" name="椭圆 20"/>
              <p:cNvSpPr/>
              <p:nvPr/>
            </p:nvSpPr>
            <p:spPr>
              <a:xfrm flipH="1">
                <a:off x="5613944" y="2348233"/>
                <a:ext cx="920788" cy="920788"/>
              </a:xfrm>
              <a:prstGeom prst="ellipse">
                <a:avLst/>
              </a:prstGeom>
              <a:solidFill>
                <a:srgbClr val="B21C1C"/>
              </a:solidFill>
              <a:ln w="25400" cap="flat" cmpd="sng" algn="ctr">
                <a:noFill/>
                <a:prstDash val="solid"/>
              </a:ln>
              <a:effectLst/>
            </p:spPr>
            <p:txBody>
              <a:bodyPr rtlCol="0" anchor="ctr"/>
              <a:lstStyle/>
              <a:p>
                <a:pPr algn="ctr" defTabSz="1219200">
                  <a:defRPr/>
                </a:pPr>
                <a:endParaRPr lang="zh-CN" altLang="en-US" sz="2665" b="1" kern="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2" name="TextBox 20"/>
              <p:cNvSpPr txBox="1"/>
              <p:nvPr/>
            </p:nvSpPr>
            <p:spPr>
              <a:xfrm>
                <a:off x="5780651" y="2470132"/>
                <a:ext cx="587385" cy="611361"/>
              </a:xfrm>
              <a:prstGeom prst="rect">
                <a:avLst/>
              </a:prstGeom>
              <a:noFill/>
            </p:spPr>
            <p:txBody>
              <a:bodyPr wrap="none" lIns="0" tIns="0" rIns="0" bIns="0" rtlCol="0">
                <a:spAutoFit/>
              </a:bodyPr>
              <a:lstStyle/>
              <a:p>
                <a:pPr algn="ctr" defTabSz="1219200">
                  <a:defRPr/>
                </a:pPr>
                <a:r>
                  <a:rPr lang="en-US" altLang="zh-CN" sz="2665" b="1" kern="0" dirty="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01</a:t>
                </a:r>
                <a:endParaRPr lang="zh-CN" altLang="en-US" sz="2665" b="1" kern="0" dirty="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grpSp>
        <p:nvGrpSpPr>
          <p:cNvPr id="70" name="组合 69"/>
          <p:cNvGrpSpPr/>
          <p:nvPr/>
        </p:nvGrpSpPr>
        <p:grpSpPr>
          <a:xfrm>
            <a:off x="2582780" y="2565998"/>
            <a:ext cx="6440904" cy="618165"/>
            <a:chOff x="2362201" y="1439563"/>
            <a:chExt cx="4830678" cy="463624"/>
          </a:xfrm>
        </p:grpSpPr>
        <p:sp>
          <p:nvSpPr>
            <p:cNvPr id="71" name="圆角矩形 70"/>
            <p:cNvSpPr/>
            <p:nvPr/>
          </p:nvSpPr>
          <p:spPr>
            <a:xfrm>
              <a:off x="2644552" y="1451808"/>
              <a:ext cx="4548327" cy="413726"/>
            </a:xfrm>
            <a:prstGeom prst="roundRect">
              <a:avLst>
                <a:gd name="adj" fmla="val 10997"/>
              </a:avLst>
            </a:prstGeom>
            <a:noFill/>
            <a:ln w="12700" cap="flat" cmpd="sng" algn="ctr">
              <a:solidFill>
                <a:srgbClr val="C00000"/>
              </a:solidFill>
              <a:prstDash val="solid"/>
            </a:ln>
            <a:effectLst/>
          </p:spPr>
          <p:txBody>
            <a:bodyPr rtlCol="0" anchor="ctr"/>
            <a:lstStyle/>
            <a:p>
              <a:pPr algn="ctr" defTabSz="1219200"/>
              <a:r>
                <a:rPr lang="zh-CN" altLang="en-US" sz="2600" kern="0" spc="4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rPr>
                <a:t>请输入标题文字</a:t>
              </a:r>
              <a:endParaRPr lang="zh-CN" altLang="en-US" sz="2600" kern="0" spc="4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endParaRPr>
            </a:p>
          </p:txBody>
        </p:sp>
        <p:grpSp>
          <p:nvGrpSpPr>
            <p:cNvPr id="72" name="组合 71"/>
            <p:cNvGrpSpPr/>
            <p:nvPr/>
          </p:nvGrpSpPr>
          <p:grpSpPr>
            <a:xfrm>
              <a:off x="2362201" y="1439563"/>
              <a:ext cx="463626" cy="463624"/>
              <a:chOff x="5613944" y="2348233"/>
              <a:chExt cx="920788" cy="920788"/>
            </a:xfrm>
          </p:grpSpPr>
          <p:sp>
            <p:nvSpPr>
              <p:cNvPr id="73" name="椭圆 72"/>
              <p:cNvSpPr/>
              <p:nvPr/>
            </p:nvSpPr>
            <p:spPr>
              <a:xfrm flipH="1">
                <a:off x="5613944" y="2348233"/>
                <a:ext cx="920788" cy="920788"/>
              </a:xfrm>
              <a:prstGeom prst="ellipse">
                <a:avLst/>
              </a:prstGeom>
              <a:solidFill>
                <a:srgbClr val="B21C1C"/>
              </a:solidFill>
              <a:ln w="25400" cap="flat" cmpd="sng" algn="ctr">
                <a:noFill/>
                <a:prstDash val="solid"/>
              </a:ln>
              <a:effectLst/>
            </p:spPr>
            <p:txBody>
              <a:bodyPr rtlCol="0" anchor="ctr"/>
              <a:lstStyle/>
              <a:p>
                <a:pPr algn="ctr" defTabSz="1219200">
                  <a:defRPr/>
                </a:pPr>
                <a:endParaRPr lang="zh-CN" altLang="en-US" sz="2665" b="1" kern="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4" name="TextBox 20"/>
              <p:cNvSpPr txBox="1"/>
              <p:nvPr/>
            </p:nvSpPr>
            <p:spPr>
              <a:xfrm>
                <a:off x="5780651" y="2470132"/>
                <a:ext cx="587385" cy="611361"/>
              </a:xfrm>
              <a:prstGeom prst="rect">
                <a:avLst/>
              </a:prstGeom>
              <a:noFill/>
            </p:spPr>
            <p:txBody>
              <a:bodyPr wrap="none" lIns="0" tIns="0" rIns="0" bIns="0" rtlCol="0">
                <a:spAutoFit/>
              </a:bodyPr>
              <a:lstStyle/>
              <a:p>
                <a:pPr algn="ctr" defTabSz="1219200">
                  <a:defRPr/>
                </a:pPr>
                <a:r>
                  <a:rPr lang="en-US" altLang="zh-CN" sz="2665" b="1" kern="0" dirty="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02</a:t>
                </a:r>
                <a:endParaRPr lang="zh-CN" altLang="en-US" sz="2665" b="1" kern="0" dirty="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grpSp>
        <p:nvGrpSpPr>
          <p:cNvPr id="75" name="组合 74"/>
          <p:cNvGrpSpPr/>
          <p:nvPr/>
        </p:nvGrpSpPr>
        <p:grpSpPr>
          <a:xfrm>
            <a:off x="2582780" y="3572738"/>
            <a:ext cx="7006388" cy="618165"/>
            <a:chOff x="2362201" y="1439563"/>
            <a:chExt cx="5254791" cy="463624"/>
          </a:xfrm>
        </p:grpSpPr>
        <p:sp>
          <p:nvSpPr>
            <p:cNvPr id="76" name="圆角矩形 75"/>
            <p:cNvSpPr/>
            <p:nvPr/>
          </p:nvSpPr>
          <p:spPr>
            <a:xfrm>
              <a:off x="2644552" y="1451808"/>
              <a:ext cx="4972440" cy="413726"/>
            </a:xfrm>
            <a:prstGeom prst="roundRect">
              <a:avLst>
                <a:gd name="adj" fmla="val 10997"/>
              </a:avLst>
            </a:prstGeom>
            <a:noFill/>
            <a:ln w="12700" cap="flat" cmpd="sng" algn="ctr">
              <a:solidFill>
                <a:srgbClr val="C00000"/>
              </a:solidFill>
              <a:prstDash val="solid"/>
            </a:ln>
            <a:effectLst/>
          </p:spPr>
          <p:txBody>
            <a:bodyPr rtlCol="0" anchor="ctr"/>
            <a:lstStyle/>
            <a:p>
              <a:pPr algn="ctr" defTabSz="1219200"/>
              <a:r>
                <a:rPr lang="zh-CN" altLang="en-US" sz="2600" kern="0" spc="4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rPr>
                <a:t>请输入标题文字</a:t>
              </a:r>
              <a:endParaRPr lang="zh-CN" altLang="en-US" sz="2600" kern="0" spc="4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endParaRPr>
            </a:p>
          </p:txBody>
        </p:sp>
        <p:grpSp>
          <p:nvGrpSpPr>
            <p:cNvPr id="77" name="组合 76"/>
            <p:cNvGrpSpPr/>
            <p:nvPr/>
          </p:nvGrpSpPr>
          <p:grpSpPr>
            <a:xfrm>
              <a:off x="2362201" y="1439563"/>
              <a:ext cx="463626" cy="463624"/>
              <a:chOff x="5613944" y="2348233"/>
              <a:chExt cx="920788" cy="920788"/>
            </a:xfrm>
          </p:grpSpPr>
          <p:sp>
            <p:nvSpPr>
              <p:cNvPr id="78" name="椭圆 77"/>
              <p:cNvSpPr/>
              <p:nvPr/>
            </p:nvSpPr>
            <p:spPr>
              <a:xfrm flipH="1">
                <a:off x="5613944" y="2348233"/>
                <a:ext cx="920788" cy="920788"/>
              </a:xfrm>
              <a:prstGeom prst="ellipse">
                <a:avLst/>
              </a:prstGeom>
              <a:solidFill>
                <a:srgbClr val="B21C1C"/>
              </a:solidFill>
              <a:ln w="25400" cap="flat" cmpd="sng" algn="ctr">
                <a:noFill/>
                <a:prstDash val="solid"/>
              </a:ln>
              <a:effectLst/>
            </p:spPr>
            <p:txBody>
              <a:bodyPr rtlCol="0" anchor="ctr"/>
              <a:lstStyle/>
              <a:p>
                <a:pPr algn="ctr" defTabSz="1219200">
                  <a:defRPr/>
                </a:pPr>
                <a:endParaRPr lang="zh-CN" altLang="en-US" sz="2665" b="1" kern="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9" name="TextBox 20"/>
              <p:cNvSpPr txBox="1"/>
              <p:nvPr/>
            </p:nvSpPr>
            <p:spPr>
              <a:xfrm>
                <a:off x="5780651" y="2470132"/>
                <a:ext cx="587385" cy="611361"/>
              </a:xfrm>
              <a:prstGeom prst="rect">
                <a:avLst/>
              </a:prstGeom>
              <a:noFill/>
            </p:spPr>
            <p:txBody>
              <a:bodyPr wrap="none" lIns="0" tIns="0" rIns="0" bIns="0" rtlCol="0">
                <a:spAutoFit/>
              </a:bodyPr>
              <a:lstStyle/>
              <a:p>
                <a:pPr algn="ctr" defTabSz="1219200">
                  <a:defRPr/>
                </a:pPr>
                <a:r>
                  <a:rPr lang="en-US" altLang="zh-CN" sz="2665" b="1" kern="0" dirty="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03</a:t>
                </a:r>
                <a:endParaRPr lang="zh-CN" altLang="en-US" sz="2665" b="1" kern="0" dirty="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grpSp>
        <p:nvGrpSpPr>
          <p:cNvPr id="80" name="组合 79"/>
          <p:cNvGrpSpPr/>
          <p:nvPr/>
        </p:nvGrpSpPr>
        <p:grpSpPr>
          <a:xfrm>
            <a:off x="2582780" y="4579477"/>
            <a:ext cx="7006388" cy="618165"/>
            <a:chOff x="2362201" y="1439563"/>
            <a:chExt cx="5254791" cy="463624"/>
          </a:xfrm>
        </p:grpSpPr>
        <p:sp>
          <p:nvSpPr>
            <p:cNvPr id="81" name="圆角矩形 80"/>
            <p:cNvSpPr/>
            <p:nvPr/>
          </p:nvSpPr>
          <p:spPr>
            <a:xfrm>
              <a:off x="2644552" y="1451808"/>
              <a:ext cx="4972440" cy="413726"/>
            </a:xfrm>
            <a:prstGeom prst="roundRect">
              <a:avLst>
                <a:gd name="adj" fmla="val 10997"/>
              </a:avLst>
            </a:prstGeom>
            <a:noFill/>
            <a:ln w="12700" cap="flat" cmpd="sng" algn="ctr">
              <a:solidFill>
                <a:srgbClr val="C00000"/>
              </a:solidFill>
              <a:prstDash val="solid"/>
            </a:ln>
            <a:effectLst/>
          </p:spPr>
          <p:txBody>
            <a:bodyPr rtlCol="0" anchor="ctr"/>
            <a:lstStyle/>
            <a:p>
              <a:pPr algn="ctr" defTabSz="1219200"/>
              <a:r>
                <a:rPr lang="zh-CN" altLang="en-US" sz="2600" kern="0" spc="4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rPr>
                <a:t>请输入标题文字</a:t>
              </a:r>
              <a:endParaRPr lang="zh-CN" altLang="en-US" sz="2600" kern="0" spc="4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endParaRPr>
            </a:p>
          </p:txBody>
        </p:sp>
        <p:grpSp>
          <p:nvGrpSpPr>
            <p:cNvPr id="82" name="组合 81"/>
            <p:cNvGrpSpPr/>
            <p:nvPr/>
          </p:nvGrpSpPr>
          <p:grpSpPr>
            <a:xfrm>
              <a:off x="2362201" y="1439563"/>
              <a:ext cx="463626" cy="463624"/>
              <a:chOff x="5613944" y="2348233"/>
              <a:chExt cx="920788" cy="920788"/>
            </a:xfrm>
          </p:grpSpPr>
          <p:sp>
            <p:nvSpPr>
              <p:cNvPr id="83" name="椭圆 82"/>
              <p:cNvSpPr/>
              <p:nvPr/>
            </p:nvSpPr>
            <p:spPr>
              <a:xfrm flipH="1">
                <a:off x="5613944" y="2348233"/>
                <a:ext cx="920788" cy="920788"/>
              </a:xfrm>
              <a:prstGeom prst="ellipse">
                <a:avLst/>
              </a:prstGeom>
              <a:solidFill>
                <a:srgbClr val="B21C1C"/>
              </a:solidFill>
              <a:ln w="25400" cap="flat" cmpd="sng" algn="ctr">
                <a:noFill/>
                <a:prstDash val="solid"/>
              </a:ln>
              <a:effectLst/>
            </p:spPr>
            <p:txBody>
              <a:bodyPr rtlCol="0" anchor="ctr"/>
              <a:lstStyle/>
              <a:p>
                <a:pPr algn="ctr" defTabSz="1219200">
                  <a:defRPr/>
                </a:pPr>
                <a:endParaRPr lang="zh-CN" altLang="en-US" sz="2665" b="1" kern="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4" name="TextBox 20"/>
              <p:cNvSpPr txBox="1"/>
              <p:nvPr/>
            </p:nvSpPr>
            <p:spPr>
              <a:xfrm>
                <a:off x="5780651" y="2470132"/>
                <a:ext cx="587385" cy="611361"/>
              </a:xfrm>
              <a:prstGeom prst="rect">
                <a:avLst/>
              </a:prstGeom>
              <a:noFill/>
            </p:spPr>
            <p:txBody>
              <a:bodyPr wrap="none" lIns="0" tIns="0" rIns="0" bIns="0" rtlCol="0">
                <a:spAutoFit/>
              </a:bodyPr>
              <a:lstStyle/>
              <a:p>
                <a:pPr algn="ctr" defTabSz="1219200">
                  <a:defRPr/>
                </a:pPr>
                <a:r>
                  <a:rPr lang="en-US" altLang="zh-CN" sz="2665" b="1" kern="0" dirty="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04</a:t>
                </a:r>
                <a:endParaRPr lang="zh-CN" altLang="en-US" sz="2665" b="1" kern="0" dirty="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0992" cy="6857433"/>
          </a:xfrm>
          <a:prstGeom prst="rect">
            <a:avLst/>
          </a:prstGeom>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0992" cy="6857433"/>
          </a:xfrm>
          <a:prstGeom prst="rect">
            <a:avLst/>
          </a:prstGeom>
        </p:spPr>
      </p:pic>
      <p:sp>
        <p:nvSpPr>
          <p:cNvPr id="28" name="TextBox 20"/>
          <p:cNvSpPr txBox="1"/>
          <p:nvPr/>
        </p:nvSpPr>
        <p:spPr>
          <a:xfrm>
            <a:off x="5300733" y="1678307"/>
            <a:ext cx="2110720" cy="769441"/>
          </a:xfrm>
          <a:prstGeom prst="rect">
            <a:avLst/>
          </a:prstGeom>
          <a:noFill/>
          <a:effectLst/>
        </p:spPr>
        <p:txBody>
          <a:bodyPr wrap="square" rtlCol="0">
            <a:spAutoFit/>
          </a:bodyPr>
          <a:lstStyle/>
          <a:p>
            <a:pPr algn="dist" defTabSz="1219200"/>
            <a:r>
              <a:rPr lang="zh-CN" altLang="en-US" sz="4400" kern="0" dirty="0">
                <a:ln w="3175">
                  <a:noFill/>
                </a:ln>
                <a:solidFill>
                  <a:srgbClr val="B21C1C"/>
                </a:solidFill>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第一章</a:t>
            </a:r>
            <a:endParaRPr lang="en-US" altLang="zh-CN" sz="4400" kern="0" dirty="0">
              <a:ln w="3175">
                <a:noFill/>
              </a:ln>
              <a:solidFill>
                <a:srgbClr val="B21C1C"/>
              </a:solidFill>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29" name="矩形 28"/>
          <p:cNvSpPr/>
          <p:nvPr/>
        </p:nvSpPr>
        <p:spPr>
          <a:xfrm>
            <a:off x="3398039" y="2549685"/>
            <a:ext cx="5516880" cy="1014730"/>
          </a:xfrm>
          <a:prstGeom prst="rect">
            <a:avLst/>
          </a:prstGeom>
        </p:spPr>
        <p:txBody>
          <a:bodyPr wrap="none">
            <a:spAutoFit/>
          </a:bodyPr>
          <a:lstStyle/>
          <a:p>
            <a:pPr algn="ctr" defTabSz="1219200" fontAlgn="base">
              <a:spcBef>
                <a:spcPct val="0"/>
              </a:spcBef>
              <a:spcAft>
                <a:spcPct val="0"/>
              </a:spcAft>
              <a:defRPr/>
            </a:pPr>
            <a:r>
              <a:rPr lang="zh-CN" altLang="en-US" sz="6000" kern="0" dirty="0">
                <a:ln w="3175">
                  <a:noFill/>
                </a:ln>
                <a:solidFill>
                  <a:srgbClr val="B21C1C"/>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请输入标题文字</a:t>
            </a:r>
            <a:endParaRPr lang="zh-CN" altLang="en-US" sz="6000" kern="0" dirty="0">
              <a:ln w="3175">
                <a:noFill/>
              </a:ln>
              <a:solidFill>
                <a:srgbClr val="B21C1C"/>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36" name="矩形 35"/>
          <p:cNvSpPr/>
          <p:nvPr/>
        </p:nvSpPr>
        <p:spPr>
          <a:xfrm>
            <a:off x="2692148" y="3667285"/>
            <a:ext cx="6806696" cy="543867"/>
          </a:xfrm>
          <a:prstGeom prst="rect">
            <a:avLst/>
          </a:prstGeom>
        </p:spPr>
        <p:txBody>
          <a:bodyPr wrap="square">
            <a:spAutoFit/>
          </a:bodyPr>
          <a:lstStyle/>
          <a:p>
            <a:pPr algn="ctr"/>
            <a:r>
              <a:rPr lang="zh-CN" altLang="en-US" sz="1465"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warmly celebrate the 100th anniversary of the founding of the communist party warmly celebrate the founding</a:t>
            </a:r>
            <a:endParaRPr lang="zh-CN" altLang="en-US" sz="1465"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28" grpId="0"/>
      <p:bldP spid="29"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ichitds6"/>
          <p:cNvSpPr txBox="1"/>
          <p:nvPr/>
        </p:nvSpPr>
        <p:spPr>
          <a:xfrm>
            <a:off x="1099413" y="2177111"/>
            <a:ext cx="10189139" cy="1337945"/>
          </a:xfrm>
          <a:prstGeom prst="rect">
            <a:avLst/>
          </a:prstGeom>
          <a:noFill/>
        </p:spPr>
        <p:txBody>
          <a:bodyPr wrap="square" rtlCol="0">
            <a:spAutoFit/>
          </a:bodyPr>
          <a:lstStyle/>
          <a:p>
            <a:pPr defTabSz="914400">
              <a:lnSpc>
                <a:spcPct val="150000"/>
              </a:lnSpc>
              <a:buClr>
                <a:srgbClr val="C00000"/>
              </a:buClr>
              <a:defRPr/>
            </a:pPr>
            <a:r>
              <a:rPr lang="zh-CN" altLang="en-US"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在此编辑文本内容在此编辑文本内容在此编辑文本内容在此编辑文本内容在此编辑文本在此编辑文本内容在此编辑文本内</a:t>
            </a:r>
            <a:endParaRPr lang="zh-CN" altLang="en-US"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11" name="组合 10"/>
          <p:cNvGrpSpPr/>
          <p:nvPr/>
        </p:nvGrpSpPr>
        <p:grpSpPr>
          <a:xfrm>
            <a:off x="775488" y="3789947"/>
            <a:ext cx="2724558" cy="953425"/>
            <a:chOff x="728652" y="2606247"/>
            <a:chExt cx="2043418" cy="715069"/>
          </a:xfrm>
        </p:grpSpPr>
        <p:sp>
          <p:nvSpPr>
            <p:cNvPr id="40" name="五边形 39"/>
            <p:cNvSpPr/>
            <p:nvPr/>
          </p:nvSpPr>
          <p:spPr>
            <a:xfrm>
              <a:off x="1151604" y="2606247"/>
              <a:ext cx="1065663" cy="339334"/>
            </a:xfrm>
            <a:prstGeom prst="homePlate">
              <a:avLst>
                <a:gd name="adj" fmla="val 0"/>
              </a:avLst>
            </a:prstGeom>
            <a:solidFill>
              <a:srgbClr val="B2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kumimoji="1" lang="en-US" altLang="zh-CN" b="1"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1851</a:t>
              </a:r>
              <a:r>
                <a:rPr kumimoji="1" lang="zh-CN" altLang="en-US" b="1"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a:t>
              </a:r>
              <a:endParaRPr kumimoji="1" lang="zh-CN" altLang="en-US" b="1"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1" name="文本框 40"/>
            <p:cNvSpPr txBox="1"/>
            <p:nvPr/>
          </p:nvSpPr>
          <p:spPr>
            <a:xfrm>
              <a:off x="728652" y="2976035"/>
              <a:ext cx="2043418" cy="345281"/>
            </a:xfrm>
            <a:prstGeom prst="rect">
              <a:avLst/>
            </a:prstGeom>
            <a:noFill/>
          </p:spPr>
          <p:txBody>
            <a:bodyPr wrap="square" rtlCol="0">
              <a:spAutoFit/>
            </a:bodyPr>
            <a:lstStyle/>
            <a:p>
              <a:pPr algn="ctr" defTabSz="914400">
                <a:defRPr/>
              </a:pPr>
              <a:r>
                <a:rPr kumimoji="1"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请输入文字内容</a:t>
              </a:r>
              <a:endParaRPr kumimoji="1"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59" name="矩形 58"/>
          <p:cNvSpPr/>
          <p:nvPr/>
        </p:nvSpPr>
        <p:spPr>
          <a:xfrm>
            <a:off x="1099413" y="4958286"/>
            <a:ext cx="9974987" cy="1184275"/>
          </a:xfrm>
          <a:prstGeom prst="rect">
            <a:avLst/>
          </a:prstGeom>
        </p:spPr>
        <p:txBody>
          <a:bodyPr wrap="square" lIns="105571" tIns="52784" rIns="105571" bIns="52784">
            <a:spAutoFit/>
          </a:bodyPr>
          <a:lstStyle/>
          <a:p>
            <a:pPr defTabSz="914400">
              <a:lnSpc>
                <a:spcPct val="130000"/>
              </a:lnSpc>
              <a:defRPr/>
            </a:pPr>
            <a:r>
              <a:rPr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在此编辑文本内容在此编辑文本内容在此编辑文本内容在此编辑文本内容在此编辑文本在此编辑文本内容</a:t>
            </a:r>
            <a:endParaRPr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2" name="组合 1"/>
          <p:cNvGrpSpPr/>
          <p:nvPr/>
        </p:nvGrpSpPr>
        <p:grpSpPr>
          <a:xfrm>
            <a:off x="988946" y="1501039"/>
            <a:ext cx="3278255" cy="613653"/>
            <a:chOff x="741709" y="1288795"/>
            <a:chExt cx="2458691" cy="460240"/>
          </a:xfrm>
        </p:grpSpPr>
        <p:pic>
          <p:nvPicPr>
            <p:cNvPr id="32" name="图片 31"/>
            <p:cNvPicPr>
              <a:picLocks noChangeAspect="1"/>
            </p:cNvPicPr>
            <p:nvPr/>
          </p:nvPicPr>
          <p:blipFill rotWithShape="1">
            <a:blip r:embed="rId1" cstate="print">
              <a:extLst>
                <a:ext uri="{28A0092B-C50C-407E-A947-70E740481C1C}">
                  <a14:useLocalDpi xmlns:a14="http://schemas.microsoft.com/office/drawing/2010/main" val="0"/>
                </a:ext>
              </a:extLst>
            </a:blip>
            <a:srcRect l="8415" t="-1" r="4828" b="-217"/>
            <a:stretch>
              <a:fillRect/>
            </a:stretch>
          </p:blipFill>
          <p:spPr>
            <a:xfrm>
              <a:off x="741709" y="1288795"/>
              <a:ext cx="441599" cy="460240"/>
            </a:xfrm>
            <a:prstGeom prst="rect">
              <a:avLst/>
            </a:prstGeom>
            <a:effectLst/>
          </p:spPr>
        </p:pic>
        <p:sp>
          <p:nvSpPr>
            <p:cNvPr id="33" name="Aichitds7-2"/>
            <p:cNvSpPr>
              <a:spLocks noChangeArrowheads="1"/>
            </p:cNvSpPr>
            <p:nvPr/>
          </p:nvSpPr>
          <p:spPr bwMode="auto">
            <a:xfrm>
              <a:off x="1217149" y="1421557"/>
              <a:ext cx="1983251" cy="278606"/>
            </a:xfrm>
            <a:prstGeom prst="rect">
              <a:avLst/>
            </a:prstGeom>
            <a:solidFill>
              <a:srgbClr val="B21C1C"/>
            </a:solidFill>
            <a:ln>
              <a:noFill/>
            </a:ln>
          </p:spPr>
          <p:txBody>
            <a:bodyPr wrap="square" lIns="34089" tIns="17044" rIns="34089" bIns="17044">
              <a:spAutoFit/>
            </a:bodyPr>
            <a:lstStyle/>
            <a:p>
              <a:pPr algn="ctr" defTabSz="914400">
                <a:defRPr/>
              </a:pPr>
              <a:r>
                <a:rPr kumimoji="1" lang="zh-CN" altLang="en-US" sz="22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请输入文字内容</a:t>
              </a:r>
              <a:endParaRPr kumimoji="1" lang="zh-CN" altLang="en-US" sz="2200" b="1" kern="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36" name="组合 35"/>
          <p:cNvGrpSpPr/>
          <p:nvPr/>
        </p:nvGrpSpPr>
        <p:grpSpPr>
          <a:xfrm>
            <a:off x="3500045" y="3789948"/>
            <a:ext cx="2448692" cy="953425"/>
            <a:chOff x="728653" y="2606247"/>
            <a:chExt cx="1836519" cy="715069"/>
          </a:xfrm>
        </p:grpSpPr>
        <p:sp>
          <p:nvSpPr>
            <p:cNvPr id="37" name="五边形 36"/>
            <p:cNvSpPr/>
            <p:nvPr/>
          </p:nvSpPr>
          <p:spPr>
            <a:xfrm>
              <a:off x="1151604" y="2606247"/>
              <a:ext cx="1065663" cy="339334"/>
            </a:xfrm>
            <a:prstGeom prst="homePlate">
              <a:avLst>
                <a:gd name="adj" fmla="val 0"/>
              </a:avLst>
            </a:prstGeom>
            <a:solidFill>
              <a:srgbClr val="B2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kumimoji="1" lang="en-US" altLang="zh-CN" b="1"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1884</a:t>
              </a:r>
              <a:r>
                <a:rPr kumimoji="1" lang="zh-CN" altLang="en-US" b="1"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a:t>
              </a:r>
              <a:endParaRPr kumimoji="1" lang="zh-CN" altLang="en-US" b="1"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2" name="文本框 41"/>
            <p:cNvSpPr txBox="1"/>
            <p:nvPr/>
          </p:nvSpPr>
          <p:spPr>
            <a:xfrm>
              <a:off x="728653" y="2976035"/>
              <a:ext cx="1836519" cy="345281"/>
            </a:xfrm>
            <a:prstGeom prst="rect">
              <a:avLst/>
            </a:prstGeom>
            <a:noFill/>
          </p:spPr>
          <p:txBody>
            <a:bodyPr wrap="square" rtlCol="0">
              <a:spAutoFit/>
            </a:bodyPr>
            <a:lstStyle/>
            <a:p>
              <a:pPr algn="ctr" defTabSz="914400">
                <a:defRPr/>
              </a:pPr>
              <a:r>
                <a:rPr kumimoji="1"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请输入文字内容</a:t>
              </a:r>
              <a:endParaRPr kumimoji="1"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43" name="组合 42"/>
          <p:cNvGrpSpPr/>
          <p:nvPr/>
        </p:nvGrpSpPr>
        <p:grpSpPr>
          <a:xfrm>
            <a:off x="6224600" y="3789947"/>
            <a:ext cx="2411401" cy="953425"/>
            <a:chOff x="728653" y="2606247"/>
            <a:chExt cx="1808551" cy="715069"/>
          </a:xfrm>
        </p:grpSpPr>
        <p:sp>
          <p:nvSpPr>
            <p:cNvPr id="44" name="五边形 43"/>
            <p:cNvSpPr/>
            <p:nvPr/>
          </p:nvSpPr>
          <p:spPr>
            <a:xfrm>
              <a:off x="1151604" y="2606247"/>
              <a:ext cx="1065663" cy="339334"/>
            </a:xfrm>
            <a:prstGeom prst="homePlate">
              <a:avLst>
                <a:gd name="adj" fmla="val 0"/>
              </a:avLst>
            </a:prstGeom>
            <a:solidFill>
              <a:srgbClr val="B2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kumimoji="1" lang="en-US" altLang="zh-CN" b="1"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1900</a:t>
              </a:r>
              <a:r>
                <a:rPr kumimoji="1" lang="zh-CN" altLang="en-US" b="1"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a:t>
              </a:r>
              <a:endParaRPr kumimoji="1" lang="zh-CN" altLang="en-US" b="1"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5" name="文本框 44"/>
            <p:cNvSpPr txBox="1"/>
            <p:nvPr/>
          </p:nvSpPr>
          <p:spPr>
            <a:xfrm>
              <a:off x="728653" y="2976035"/>
              <a:ext cx="1808551" cy="345281"/>
            </a:xfrm>
            <a:prstGeom prst="rect">
              <a:avLst/>
            </a:prstGeom>
            <a:noFill/>
          </p:spPr>
          <p:txBody>
            <a:bodyPr wrap="square" rtlCol="0">
              <a:spAutoFit/>
            </a:bodyPr>
            <a:lstStyle/>
            <a:p>
              <a:pPr algn="ctr" defTabSz="914400">
                <a:defRPr/>
              </a:pPr>
              <a:r>
                <a:rPr kumimoji="1"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请输入文字内容</a:t>
              </a:r>
              <a:endParaRPr kumimoji="1"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61" name="组合 60"/>
          <p:cNvGrpSpPr/>
          <p:nvPr/>
        </p:nvGrpSpPr>
        <p:grpSpPr>
          <a:xfrm>
            <a:off x="8949154" y="3789948"/>
            <a:ext cx="2531647" cy="953425"/>
            <a:chOff x="728653" y="2606247"/>
            <a:chExt cx="1898735" cy="715069"/>
          </a:xfrm>
        </p:grpSpPr>
        <p:sp>
          <p:nvSpPr>
            <p:cNvPr id="62" name="五边形 61"/>
            <p:cNvSpPr/>
            <p:nvPr/>
          </p:nvSpPr>
          <p:spPr>
            <a:xfrm>
              <a:off x="1151604" y="2606247"/>
              <a:ext cx="1065663" cy="339334"/>
            </a:xfrm>
            <a:prstGeom prst="homePlate">
              <a:avLst>
                <a:gd name="adj" fmla="val 0"/>
              </a:avLst>
            </a:prstGeom>
            <a:solidFill>
              <a:srgbClr val="B2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kumimoji="1" lang="en-US" altLang="zh-CN" b="1"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1911</a:t>
              </a:r>
              <a:r>
                <a:rPr kumimoji="1" lang="zh-CN" altLang="en-US" b="1"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a:t>
              </a:r>
              <a:endParaRPr kumimoji="1" lang="zh-CN" altLang="en-US" b="1"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3" name="文本框 62"/>
            <p:cNvSpPr txBox="1"/>
            <p:nvPr/>
          </p:nvSpPr>
          <p:spPr>
            <a:xfrm>
              <a:off x="728653" y="2976035"/>
              <a:ext cx="1898735" cy="345281"/>
            </a:xfrm>
            <a:prstGeom prst="rect">
              <a:avLst/>
            </a:prstGeom>
            <a:noFill/>
          </p:spPr>
          <p:txBody>
            <a:bodyPr wrap="square" rtlCol="0">
              <a:spAutoFit/>
            </a:bodyPr>
            <a:lstStyle/>
            <a:p>
              <a:pPr algn="ctr" defTabSz="914400">
                <a:defRPr/>
              </a:pPr>
              <a:r>
                <a:rPr kumimoji="1"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请输入文字内容</a:t>
              </a:r>
              <a:endParaRPr kumimoji="1" lang="zh-CN" altLang="en-US" sz="24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7"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078022" y="2006601"/>
            <a:ext cx="10071495" cy="703195"/>
            <a:chOff x="752179" y="1428750"/>
            <a:chExt cx="7553621" cy="527396"/>
          </a:xfrm>
        </p:grpSpPr>
        <p:sp>
          <p:nvSpPr>
            <p:cNvPr id="2" name="Aitds2"/>
            <p:cNvSpPr/>
            <p:nvPr/>
          </p:nvSpPr>
          <p:spPr>
            <a:xfrm>
              <a:off x="3049831" y="1458941"/>
              <a:ext cx="5255969" cy="497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defTabSz="914400">
                <a:defRPr/>
              </a:pPr>
              <a:r>
                <a:rPr lang="zh-CN" altLang="en-US" sz="186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a:t>
              </a:r>
              <a:endParaRPr lang="zh-CN" altLang="en-US" sz="1865" dirty="0">
                <a:solidFill>
                  <a:srgbClr val="111111"/>
                </a:solidFill>
                <a:latin typeface="思源黑体 CN Normal" panose="020B0400000000000000" pitchFamily="34" charset="-122"/>
                <a:ea typeface="思源黑体 CN Normal" panose="020B0400000000000000" pitchFamily="34" charset="-122"/>
                <a:cs typeface="阿里巴巴普惠体 Light" panose="00020600040101010101" pitchFamily="18" charset="-122"/>
                <a:sym typeface="思源黑体 CN Normal" panose="020B0400000000000000" pitchFamily="34" charset="-122"/>
              </a:endParaRPr>
            </a:p>
          </p:txBody>
        </p:sp>
        <p:sp>
          <p:nvSpPr>
            <p:cNvPr id="4" name="Aitds5"/>
            <p:cNvSpPr/>
            <p:nvPr/>
          </p:nvSpPr>
          <p:spPr>
            <a:xfrm>
              <a:off x="752179" y="1428750"/>
              <a:ext cx="2274282" cy="381000"/>
            </a:xfrm>
            <a:prstGeom prst="parallelogram">
              <a:avLst>
                <a:gd name="adj" fmla="val 0"/>
              </a:avLst>
            </a:prstGeom>
            <a:solidFill>
              <a:srgbClr val="B2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kumimoji="1" lang="zh-CN" altLang="en-US" sz="24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请输入文字内容</a:t>
              </a:r>
              <a:endParaRPr lang="zh-CN" altLang="en-US" sz="24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16" name="组合 15"/>
          <p:cNvGrpSpPr/>
          <p:nvPr/>
        </p:nvGrpSpPr>
        <p:grpSpPr>
          <a:xfrm>
            <a:off x="1078021" y="3167034"/>
            <a:ext cx="10097979" cy="777241"/>
            <a:chOff x="752179" y="1361190"/>
            <a:chExt cx="7573484" cy="582930"/>
          </a:xfrm>
        </p:grpSpPr>
        <p:sp>
          <p:nvSpPr>
            <p:cNvPr id="17" name="Aitds2"/>
            <p:cNvSpPr/>
            <p:nvPr/>
          </p:nvSpPr>
          <p:spPr>
            <a:xfrm>
              <a:off x="3069694" y="1361190"/>
              <a:ext cx="5255969" cy="582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defTabSz="914400">
                <a:lnSpc>
                  <a:spcPct val="120000"/>
                </a:lnSpc>
                <a:defRPr/>
              </a:pPr>
              <a:r>
                <a:rPr lang="zh-CN" altLang="en-US" sz="186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a:t>
              </a:r>
              <a:endParaRPr lang="zh-CN" altLang="en-US" sz="1865" dirty="0">
                <a:solidFill>
                  <a:srgbClr val="111111"/>
                </a:solidFill>
                <a:latin typeface="思源黑体 CN Normal" panose="020B0400000000000000" pitchFamily="34" charset="-122"/>
                <a:ea typeface="思源黑体 CN Normal" panose="020B0400000000000000" pitchFamily="34" charset="-122"/>
                <a:cs typeface="阿里巴巴普惠体 Light" panose="00020600040101010101" pitchFamily="18" charset="-122"/>
                <a:sym typeface="思源黑体 CN Normal" panose="020B0400000000000000" pitchFamily="34" charset="-122"/>
              </a:endParaRPr>
            </a:p>
          </p:txBody>
        </p:sp>
        <p:sp>
          <p:nvSpPr>
            <p:cNvPr id="18" name="Aitds5"/>
            <p:cNvSpPr/>
            <p:nvPr/>
          </p:nvSpPr>
          <p:spPr>
            <a:xfrm>
              <a:off x="752179" y="1428750"/>
              <a:ext cx="2274282" cy="381000"/>
            </a:xfrm>
            <a:prstGeom prst="parallelogram">
              <a:avLst>
                <a:gd name="adj" fmla="val 0"/>
              </a:avLst>
            </a:prstGeom>
            <a:solidFill>
              <a:srgbClr val="B2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kumimoji="1" lang="zh-CN" altLang="en-US" sz="24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请输入文字内容</a:t>
              </a:r>
              <a:endParaRPr lang="zh-CN" altLang="en-US" sz="24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19" name="组合 18"/>
          <p:cNvGrpSpPr/>
          <p:nvPr/>
        </p:nvGrpSpPr>
        <p:grpSpPr>
          <a:xfrm>
            <a:off x="1078021" y="4440670"/>
            <a:ext cx="10097979" cy="1120140"/>
            <a:chOff x="752179" y="1196754"/>
            <a:chExt cx="7573484" cy="840105"/>
          </a:xfrm>
        </p:grpSpPr>
        <p:sp>
          <p:nvSpPr>
            <p:cNvPr id="20" name="Aitds2"/>
            <p:cNvSpPr/>
            <p:nvPr/>
          </p:nvSpPr>
          <p:spPr>
            <a:xfrm>
              <a:off x="3069694" y="1196754"/>
              <a:ext cx="5255969" cy="840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defTabSz="914400">
                <a:lnSpc>
                  <a:spcPct val="120000"/>
                </a:lnSpc>
                <a:defRPr/>
              </a:pPr>
              <a:r>
                <a:rPr lang="zh-CN" altLang="en-US" sz="186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a:t>
              </a:r>
              <a:endParaRPr lang="zh-CN" altLang="en-US" sz="1865" dirty="0">
                <a:solidFill>
                  <a:srgbClr val="111111"/>
                </a:solidFill>
                <a:latin typeface="思源黑体 CN Normal" panose="020B0400000000000000" pitchFamily="34" charset="-122"/>
                <a:ea typeface="思源黑体 CN Normal" panose="020B0400000000000000" pitchFamily="34" charset="-122"/>
                <a:cs typeface="阿里巴巴普惠体 Light" panose="00020600040101010101" pitchFamily="18" charset="-122"/>
                <a:sym typeface="思源黑体 CN Normal" panose="020B0400000000000000" pitchFamily="34" charset="-122"/>
              </a:endParaRPr>
            </a:p>
          </p:txBody>
        </p:sp>
        <p:sp>
          <p:nvSpPr>
            <p:cNvPr id="21" name="Aitds5"/>
            <p:cNvSpPr/>
            <p:nvPr/>
          </p:nvSpPr>
          <p:spPr>
            <a:xfrm>
              <a:off x="752179" y="1428750"/>
              <a:ext cx="2274282" cy="381000"/>
            </a:xfrm>
            <a:prstGeom prst="parallelogram">
              <a:avLst>
                <a:gd name="adj" fmla="val 0"/>
              </a:avLst>
            </a:prstGeom>
            <a:solidFill>
              <a:srgbClr val="B2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kumimoji="1" lang="zh-CN" altLang="en-US" sz="24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请输入文字内容</a:t>
              </a:r>
              <a:endParaRPr lang="zh-CN" altLang="en-US" sz="24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62526" y="1644315"/>
            <a:ext cx="10172043" cy="4154905"/>
          </a:xfrm>
          <a:prstGeom prst="rect">
            <a:avLst/>
          </a:prstGeom>
          <a:noFill/>
          <a:ln>
            <a:solidFill>
              <a:srgbClr val="B2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Aitds2"/>
          <p:cNvSpPr/>
          <p:nvPr>
            <p:custDataLst>
              <p:tags r:id="rId1"/>
            </p:custDataLst>
          </p:nvPr>
        </p:nvSpPr>
        <p:spPr>
          <a:xfrm>
            <a:off x="4209423" y="1398640"/>
            <a:ext cx="3678250" cy="555479"/>
          </a:xfrm>
          <a:prstGeom prst="rect">
            <a:avLst/>
          </a:prstGeom>
          <a:solidFill>
            <a:srgbClr val="B21C1C"/>
          </a:solidFill>
          <a:ln w="25400" cap="flat" cmpd="sng" algn="ctr">
            <a:noFill/>
            <a:prstDash val="solid"/>
          </a:ln>
          <a:effectLst/>
        </p:spPr>
        <p:txBody>
          <a:bodyPr rtlCol="0" anchor="ctr"/>
          <a:lstStyle/>
          <a:p>
            <a:pPr algn="ctr" defTabSz="914400">
              <a:defRPr/>
            </a:pPr>
            <a:r>
              <a:rPr kumimoji="1" lang="zh-CN" altLang="en-US" sz="266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请输入文字内容</a:t>
            </a:r>
            <a:endParaRPr lang="zh-CN" altLang="en-US" sz="2665" dirty="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阿里巴巴普惠体 M" panose="00020600040101010101" pitchFamily="18" charset="-122"/>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1267049" y="2199794"/>
            <a:ext cx="9562996"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a:lnSpc>
                <a:spcPct val="200000"/>
              </a:lnSpc>
              <a:defRPr/>
            </a:pPr>
            <a:r>
              <a:rPr sz="20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阿里巴巴普惠体 Light" panose="00020600040101010101" pitchFamily="18"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在此编辑文本内容在此编辑文本内容在此编辑文本内容在此编辑文本内容在此编辑文本在此编辑文本内容在此编辑文本内容在此编辑文本内容在此编辑文本内容在此编辑文本在此编辑文本内容</a:t>
            </a:r>
            <a:endParaRPr sz="20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阿里巴巴普惠体 Light" panose="00020600040101010101" pitchFamily="18"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8" grpId="0" bldLvl="0" animBg="1"/>
      <p:bldP spid="3" grpId="0" bldLvl="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534162" y="1701800"/>
            <a:ext cx="10922597" cy="1727200"/>
            <a:chOff x="400621" y="1276350"/>
            <a:chExt cx="8191948" cy="1295400"/>
          </a:xfrm>
        </p:grpSpPr>
        <p:sp>
          <p:nvSpPr>
            <p:cNvPr id="15" name="矩形 14"/>
            <p:cNvSpPr/>
            <p:nvPr/>
          </p:nvSpPr>
          <p:spPr>
            <a:xfrm>
              <a:off x="400621" y="1504950"/>
              <a:ext cx="8191948" cy="1066800"/>
            </a:xfrm>
            <a:prstGeom prst="rect">
              <a:avLst/>
            </a:prstGeom>
            <a:noFill/>
            <a:ln>
              <a:solidFill>
                <a:srgbClr val="B2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Aitds2"/>
            <p:cNvSpPr/>
            <p:nvPr>
              <p:custDataLst>
                <p:tags r:id="rId1"/>
              </p:custDataLst>
            </p:nvPr>
          </p:nvSpPr>
          <p:spPr>
            <a:xfrm>
              <a:off x="571052" y="1276350"/>
              <a:ext cx="4020569" cy="416609"/>
            </a:xfrm>
            <a:prstGeom prst="rect">
              <a:avLst/>
            </a:prstGeom>
            <a:solidFill>
              <a:srgbClr val="B21C1C"/>
            </a:solidFill>
            <a:ln w="25400" cap="flat" cmpd="sng" algn="ctr">
              <a:noFill/>
              <a:prstDash val="solid"/>
            </a:ln>
            <a:effectLst/>
          </p:spPr>
          <p:txBody>
            <a:bodyPr rtlCol="0" anchor="ctr"/>
            <a:lstStyle/>
            <a:p>
              <a:pPr algn="ctr" defTabSz="914400">
                <a:defRPr/>
              </a:pPr>
              <a:r>
                <a:rPr kumimoji="1" lang="zh-CN" altLang="en-US" sz="24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请输入文字内容</a:t>
              </a:r>
              <a:endParaRPr lang="zh-CN" altLang="en-US" sz="2400" dirty="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阿里巴巴普惠体 M" panose="00020600040101010101" pitchFamily="18" charset="-122"/>
                <a:sym typeface="思源黑体 CN Normal" panose="020B0400000000000000" pitchFamily="34" charset="-122"/>
              </a:endParaRPr>
            </a:p>
          </p:txBody>
        </p:sp>
        <p:sp>
          <p:nvSpPr>
            <p:cNvPr id="17" name="Aitds4"/>
            <p:cNvSpPr txBox="1">
              <a:spLocks noChangeArrowheads="1"/>
            </p:cNvSpPr>
            <p:nvPr>
              <p:custDataLst>
                <p:tags r:id="rId2"/>
              </p:custDataLst>
            </p:nvPr>
          </p:nvSpPr>
          <p:spPr bwMode="auto">
            <a:xfrm>
              <a:off x="629221" y="1733550"/>
              <a:ext cx="7962684" cy="5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4400">
                <a:lnSpc>
                  <a:spcPct val="140000"/>
                </a:lnSpc>
                <a:defRPr/>
              </a:pPr>
              <a:r>
                <a:rPr lang="zh-CN" altLang="en-US" sz="16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在此编辑文本内容在此编辑文本内容在此编辑文本内容在此编辑文本在此编辑文本内容在此编辑文本内容在此编辑文本内容在此编辑文本内容在此编辑文本内容在此编辑文本内容在此编辑文本在此编辑文本内容</a:t>
              </a: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阿里巴巴普惠体 Light" panose="00020600040101010101" pitchFamily="18" charset="-122"/>
                <a:sym typeface="思源黑体 CN Normal" panose="020B0400000000000000" pitchFamily="34" charset="-122"/>
              </a:endParaRPr>
            </a:p>
          </p:txBody>
        </p:sp>
      </p:grpSp>
      <p:grpSp>
        <p:nvGrpSpPr>
          <p:cNvPr id="19" name="组合 18"/>
          <p:cNvGrpSpPr/>
          <p:nvPr/>
        </p:nvGrpSpPr>
        <p:grpSpPr>
          <a:xfrm>
            <a:off x="533276" y="3733800"/>
            <a:ext cx="10922597" cy="2422525"/>
            <a:chOff x="400621" y="1276350"/>
            <a:chExt cx="8191948" cy="1816894"/>
          </a:xfrm>
        </p:grpSpPr>
        <p:sp>
          <p:nvSpPr>
            <p:cNvPr id="20" name="矩形 19"/>
            <p:cNvSpPr/>
            <p:nvPr/>
          </p:nvSpPr>
          <p:spPr>
            <a:xfrm>
              <a:off x="400621" y="1504950"/>
              <a:ext cx="8191948" cy="1524000"/>
            </a:xfrm>
            <a:prstGeom prst="rect">
              <a:avLst/>
            </a:prstGeom>
            <a:noFill/>
            <a:ln>
              <a:solidFill>
                <a:srgbClr val="B2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1" name="Aitds2"/>
            <p:cNvSpPr/>
            <p:nvPr>
              <p:custDataLst>
                <p:tags r:id="rId3"/>
              </p:custDataLst>
            </p:nvPr>
          </p:nvSpPr>
          <p:spPr>
            <a:xfrm>
              <a:off x="571052" y="1276350"/>
              <a:ext cx="4020569" cy="416609"/>
            </a:xfrm>
            <a:prstGeom prst="rect">
              <a:avLst/>
            </a:prstGeom>
            <a:solidFill>
              <a:srgbClr val="B21C1C"/>
            </a:solidFill>
            <a:ln w="25400" cap="flat" cmpd="sng" algn="ctr">
              <a:noFill/>
              <a:prstDash val="solid"/>
            </a:ln>
            <a:effectLst/>
          </p:spPr>
          <p:txBody>
            <a:bodyPr rtlCol="0" anchor="ctr"/>
            <a:lstStyle/>
            <a:p>
              <a:pPr algn="ctr" defTabSz="914400">
                <a:defRPr/>
              </a:pPr>
              <a:r>
                <a:rPr kumimoji="1" lang="zh-CN" altLang="en-US" sz="24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请输入文字内容</a:t>
              </a:r>
              <a:endParaRPr lang="zh-CN" altLang="en-US" sz="2400" dirty="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阿里巴巴普惠体 M" panose="00020600040101010101" pitchFamily="18" charset="-122"/>
                <a:sym typeface="思源黑体 CN Normal" panose="020B0400000000000000" pitchFamily="34" charset="-122"/>
              </a:endParaRPr>
            </a:p>
          </p:txBody>
        </p:sp>
        <p:sp>
          <p:nvSpPr>
            <p:cNvPr id="22" name="Aitds4"/>
            <p:cNvSpPr txBox="1">
              <a:spLocks noChangeArrowheads="1"/>
            </p:cNvSpPr>
            <p:nvPr>
              <p:custDataLst>
                <p:tags r:id="rId4"/>
              </p:custDataLst>
            </p:nvPr>
          </p:nvSpPr>
          <p:spPr bwMode="auto">
            <a:xfrm>
              <a:off x="629221" y="1733550"/>
              <a:ext cx="7962684" cy="135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4400">
                <a:lnSpc>
                  <a:spcPct val="140000"/>
                </a:lnSpc>
                <a:defRPr/>
              </a:pPr>
              <a:r>
                <a:rPr lang="zh-CN" altLang="en-US" sz="16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a:t>
              </a:r>
              <a:endParaRPr lang="zh-CN" altLang="en-US" sz="1600" dirty="0">
                <a:solidFill>
                  <a:srgbClr val="111111"/>
                </a:solidFill>
                <a:latin typeface="思源黑体 CN Normal" panose="020B0400000000000000" pitchFamily="34" charset="-122"/>
                <a:ea typeface="思源黑体 CN Normal" panose="020B0400000000000000" pitchFamily="34" charset="-122"/>
                <a:cs typeface="阿里巴巴普惠体 Light" panose="00020600040101010101" pitchFamily="18" charset="-122"/>
                <a:sym typeface="思源黑体 CN Normal" panose="020B0400000000000000" pitchFamily="34" charset="-122"/>
              </a:endParaRPr>
            </a:p>
            <a:p>
              <a:pPr algn="just" defTabSz="914400">
                <a:lnSpc>
                  <a:spcPct val="140000"/>
                </a:lnSpc>
                <a:defRPr/>
              </a:pP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阿里巴巴普惠体 Light" panose="00020600040101010101" pitchFamily="18" charset="-122"/>
                <a:sym typeface="思源黑体 CN Normal" panose="020B0400000000000000" pitchFamily="34" charset="-122"/>
              </a:endParaRPr>
            </a:p>
          </p:txBody>
        </p:sp>
      </p:grpSp>
      <p:sp>
        <p:nvSpPr>
          <p:cNvPr id="23" name="矩形 22"/>
          <p:cNvSpPr/>
          <p:nvPr/>
        </p:nvSpPr>
        <p:spPr>
          <a:xfrm>
            <a:off x="8636001" y="1397001"/>
            <a:ext cx="2929007" cy="492443"/>
          </a:xfrm>
          <a:prstGeom prst="rect">
            <a:avLst/>
          </a:prstGeom>
        </p:spPr>
        <p:txBody>
          <a:bodyPr wrap="none">
            <a:spAutoFit/>
          </a:bodyPr>
          <a:lstStyle/>
          <a:p>
            <a:pPr defTabSz="914400">
              <a:defRPr/>
            </a:pPr>
            <a:r>
              <a:rPr lang="zh-CN" altLang="en-US" sz="26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经历四个重要时期</a:t>
            </a:r>
            <a:endParaRPr lang="zh-CN" altLang="en-US" sz="2600" b="1" dirty="0">
              <a:solidFill>
                <a:srgbClr val="B21C1C"/>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635762" y="1701801"/>
            <a:ext cx="5053839" cy="4267200"/>
            <a:chOff x="400621" y="1276350"/>
            <a:chExt cx="3790379" cy="3200400"/>
          </a:xfrm>
        </p:grpSpPr>
        <p:sp>
          <p:nvSpPr>
            <p:cNvPr id="15" name="矩形 14"/>
            <p:cNvSpPr/>
            <p:nvPr/>
          </p:nvSpPr>
          <p:spPr>
            <a:xfrm>
              <a:off x="400621" y="1504950"/>
              <a:ext cx="3790379" cy="2971800"/>
            </a:xfrm>
            <a:prstGeom prst="rect">
              <a:avLst/>
            </a:prstGeom>
            <a:noFill/>
            <a:ln>
              <a:solidFill>
                <a:srgbClr val="B2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Aitds2"/>
            <p:cNvSpPr/>
            <p:nvPr>
              <p:custDataLst>
                <p:tags r:id="rId1"/>
              </p:custDataLst>
            </p:nvPr>
          </p:nvSpPr>
          <p:spPr>
            <a:xfrm>
              <a:off x="571053" y="1276350"/>
              <a:ext cx="3467548" cy="416609"/>
            </a:xfrm>
            <a:prstGeom prst="rect">
              <a:avLst/>
            </a:prstGeom>
            <a:solidFill>
              <a:srgbClr val="B21C1C"/>
            </a:solidFill>
            <a:ln w="25400" cap="flat" cmpd="sng" algn="ctr">
              <a:noFill/>
              <a:prstDash val="solid"/>
            </a:ln>
            <a:effectLst/>
          </p:spPr>
          <p:txBody>
            <a:bodyPr rtlCol="0" anchor="ctr"/>
            <a:lstStyle/>
            <a:p>
              <a:pPr algn="ctr" defTabSz="914400">
                <a:defRPr/>
              </a:pPr>
              <a:r>
                <a:rPr kumimoji="1" lang="zh-CN" altLang="en-US" sz="2135"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请输入文字内容</a:t>
              </a:r>
              <a:endParaRPr lang="zh-CN" altLang="en-US" sz="2135" dirty="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阿里巴巴普惠体 M" panose="00020600040101010101" pitchFamily="18" charset="-122"/>
                <a:sym typeface="思源黑体 CN Normal" panose="020B0400000000000000" pitchFamily="34" charset="-122"/>
              </a:endParaRPr>
            </a:p>
          </p:txBody>
        </p:sp>
        <p:sp>
          <p:nvSpPr>
            <p:cNvPr id="17" name="Aitds4"/>
            <p:cNvSpPr txBox="1">
              <a:spLocks noChangeArrowheads="1"/>
            </p:cNvSpPr>
            <p:nvPr>
              <p:custDataLst>
                <p:tags r:id="rId2"/>
              </p:custDataLst>
            </p:nvPr>
          </p:nvSpPr>
          <p:spPr bwMode="auto">
            <a:xfrm>
              <a:off x="685800" y="1733550"/>
              <a:ext cx="3256979" cy="239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4400">
                <a:lnSpc>
                  <a:spcPct val="140000"/>
                </a:lnSpc>
                <a:defRPr/>
              </a:pPr>
              <a:r>
                <a:rPr lang="zh-CN" altLang="en-US" sz="16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a:t>
              </a: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阿里巴巴普惠体 Light" panose="00020600040101010101" pitchFamily="18" charset="-122"/>
                <a:sym typeface="思源黑体 CN Normal" panose="020B0400000000000000" pitchFamily="34" charset="-122"/>
              </a:endParaRPr>
            </a:p>
          </p:txBody>
        </p:sp>
      </p:grpSp>
      <p:grpSp>
        <p:nvGrpSpPr>
          <p:cNvPr id="11" name="组合 10"/>
          <p:cNvGrpSpPr/>
          <p:nvPr/>
        </p:nvGrpSpPr>
        <p:grpSpPr>
          <a:xfrm>
            <a:off x="6223762" y="1701801"/>
            <a:ext cx="5053839" cy="4267200"/>
            <a:chOff x="400621" y="1276350"/>
            <a:chExt cx="3790379" cy="3200400"/>
          </a:xfrm>
        </p:grpSpPr>
        <p:sp>
          <p:nvSpPr>
            <p:cNvPr id="12" name="矩形 11"/>
            <p:cNvSpPr/>
            <p:nvPr/>
          </p:nvSpPr>
          <p:spPr>
            <a:xfrm>
              <a:off x="400621" y="1504950"/>
              <a:ext cx="3790379" cy="2971800"/>
            </a:xfrm>
            <a:prstGeom prst="rect">
              <a:avLst/>
            </a:prstGeom>
            <a:noFill/>
            <a:ln>
              <a:solidFill>
                <a:srgbClr val="B2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 name="Aitds2"/>
            <p:cNvSpPr/>
            <p:nvPr>
              <p:custDataLst>
                <p:tags r:id="rId3"/>
              </p:custDataLst>
            </p:nvPr>
          </p:nvSpPr>
          <p:spPr>
            <a:xfrm>
              <a:off x="571053" y="1276350"/>
              <a:ext cx="3467548" cy="416609"/>
            </a:xfrm>
            <a:prstGeom prst="rect">
              <a:avLst/>
            </a:prstGeom>
            <a:solidFill>
              <a:srgbClr val="B21C1C"/>
            </a:solidFill>
            <a:ln w="25400" cap="flat" cmpd="sng" algn="ctr">
              <a:noFill/>
              <a:prstDash val="solid"/>
            </a:ln>
            <a:effectLst/>
          </p:spPr>
          <p:txBody>
            <a:bodyPr rtlCol="0" anchor="ctr"/>
            <a:lstStyle/>
            <a:p>
              <a:pPr algn="ctr" defTabSz="914400">
                <a:defRPr/>
              </a:pPr>
              <a:r>
                <a:rPr kumimoji="1" lang="zh-CN" altLang="en-US" sz="2135"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请输入文字内容</a:t>
              </a:r>
              <a:endParaRPr lang="zh-CN" altLang="en-US" sz="2135" dirty="0">
                <a:gradFill>
                  <a:gsLst>
                    <a:gs pos="100000">
                      <a:prstClr val="white"/>
                    </a:gs>
                    <a:gs pos="0">
                      <a:prstClr val="white">
                        <a:lumMod val="95000"/>
                      </a:prstClr>
                    </a:gs>
                  </a:gsLst>
                  <a:path path="circle">
                    <a:fillToRect l="100000" b="100000"/>
                  </a:path>
                </a:gradFill>
                <a:latin typeface="思源黑体 CN Normal" panose="020B0400000000000000" pitchFamily="34" charset="-122"/>
                <a:ea typeface="思源黑体 CN Normal" panose="020B0400000000000000" pitchFamily="34" charset="-122"/>
                <a:cs typeface="阿里巴巴普惠体 M" panose="00020600040101010101" pitchFamily="18" charset="-122"/>
                <a:sym typeface="思源黑体 CN Normal" panose="020B0400000000000000" pitchFamily="34" charset="-122"/>
              </a:endParaRPr>
            </a:p>
          </p:txBody>
        </p:sp>
        <p:sp>
          <p:nvSpPr>
            <p:cNvPr id="14" name="Aitds4"/>
            <p:cNvSpPr txBox="1">
              <a:spLocks noChangeArrowheads="1"/>
            </p:cNvSpPr>
            <p:nvPr>
              <p:custDataLst>
                <p:tags r:id="rId4"/>
              </p:custDataLst>
            </p:nvPr>
          </p:nvSpPr>
          <p:spPr bwMode="auto">
            <a:xfrm>
              <a:off x="505326" y="1788373"/>
              <a:ext cx="3533275" cy="210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4400">
                <a:lnSpc>
                  <a:spcPct val="140000"/>
                </a:lnSpc>
                <a:defRPr/>
              </a:pPr>
              <a:r>
                <a:rPr lang="zh-CN" altLang="en-US" sz="14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编辑文本内容在此编辑文本内容在此编辑文本内容在此编辑文本在此编辑文本内容在此编辑文本内容在此编辑文本内容在此</a:t>
              </a:r>
              <a:endParaRPr lang="en-US" altLang="zh-CN" sz="14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阿里巴巴普惠体 Light" panose="00020600040101010101" pitchFamily="18" charset="-122"/>
                <a:sym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11"/>
</p:tagLst>
</file>

<file path=ppt/tags/tag12.xml><?xml version="1.0" encoding="utf-8"?>
<p:tagLst xmlns:p="http://schemas.openxmlformats.org/presentationml/2006/main">
  <p:tag name="PA" val="v5.2.11"/>
</p:tagLst>
</file>

<file path=ppt/tags/tag13.xml><?xml version="1.0" encoding="utf-8"?>
<p:tagLst xmlns:p="http://schemas.openxmlformats.org/presentationml/2006/main">
  <p:tag name="PA" val="v5.2.11"/>
</p:tagLst>
</file>

<file path=ppt/tags/tag14.xml><?xml version="1.0" encoding="utf-8"?>
<p:tagLst xmlns:p="http://schemas.openxmlformats.org/presentationml/2006/main">
  <p:tag name="PA" val="v5.2.11"/>
</p:tagLst>
</file>

<file path=ppt/tags/tag15.xml><?xml version="1.0" encoding="utf-8"?>
<p:tagLst xmlns:p="http://schemas.openxmlformats.org/presentationml/2006/main">
  <p:tag name="PA" val="v5.2.11"/>
</p:tagLst>
</file>

<file path=ppt/tags/tag16.xml><?xml version="1.0" encoding="utf-8"?>
<p:tagLst xmlns:p="http://schemas.openxmlformats.org/presentationml/2006/main">
  <p:tag name="PA" val="v5.2.11"/>
</p:tagLst>
</file>

<file path=ppt/tags/tag17.xml><?xml version="1.0" encoding="utf-8"?>
<p:tagLst xmlns:p="http://schemas.openxmlformats.org/presentationml/2006/main">
  <p:tag name="PA" val="v5.2.11"/>
</p:tagLst>
</file>

<file path=ppt/tags/tag18.xml><?xml version="1.0" encoding="utf-8"?>
<p:tagLst xmlns:p="http://schemas.openxmlformats.org/presentationml/2006/main">
  <p:tag name="PA" val="v5.2.11"/>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11"/>
</p:tagLst>
</file>

<file path=ppt/tags/tag24.xml><?xml version="1.0" encoding="utf-8"?>
<p:tagLst xmlns:p="http://schemas.openxmlformats.org/presentationml/2006/main">
  <p:tag name="PA" val="v5.2.11"/>
</p:tagLst>
</file>

<file path=ppt/tags/tag25.xml><?xml version="1.0" encoding="utf-8"?>
<p:tagLst xmlns:p="http://schemas.openxmlformats.org/presentationml/2006/main">
  <p:tag name="PA" val="v5.2.11"/>
</p:tagLst>
</file>

<file path=ppt/tags/tag26.xml><?xml version="1.0" encoding="utf-8"?>
<p:tagLst xmlns:p="http://schemas.openxmlformats.org/presentationml/2006/main">
  <p:tag name="PA" val="v5.2.11"/>
</p:tagLst>
</file>

<file path=ppt/tags/tag27.xml><?xml version="1.0" encoding="utf-8"?>
<p:tagLst xmlns:p="http://schemas.openxmlformats.org/presentationml/2006/main">
  <p:tag name="ISPRING_FIRST_PUBLISH" val="1"/>
  <p:tag name="ISPRING_PRESENTATION_TITLE" val="学党史颂党恩跟党走热烈庆祝中国共产党成立100周年动态PPT"/>
</p:tagLst>
</file>

<file path=ppt/tags/tag3.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5715</Words>
  <Application>WPS 演示</Application>
  <PresentationFormat>自定义</PresentationFormat>
  <Paragraphs>238</Paragraphs>
  <Slides>25</Slides>
  <Notes>25</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25</vt:i4>
      </vt:variant>
    </vt:vector>
  </HeadingPairs>
  <TitlesOfParts>
    <vt:vector size="47" baseType="lpstr">
      <vt:lpstr>Arial</vt:lpstr>
      <vt:lpstr>宋体</vt:lpstr>
      <vt:lpstr>Wingdings</vt:lpstr>
      <vt:lpstr>思源黑体 CN Medium</vt:lpstr>
      <vt:lpstr>黑体</vt:lpstr>
      <vt:lpstr>微软雅黑</vt:lpstr>
      <vt:lpstr>Segoe UI</vt:lpstr>
      <vt:lpstr>Wingdings</vt:lpstr>
      <vt:lpstr>思源黑体 CN Bold</vt:lpstr>
      <vt:lpstr>思源黑体 CN Normal</vt:lpstr>
      <vt:lpstr>阿里巴巴普惠体 Medium</vt:lpstr>
      <vt:lpstr>Calibri</vt:lpstr>
      <vt:lpstr>阿里巴巴普惠体 Light</vt:lpstr>
      <vt:lpstr>阿里巴巴普惠体 M</vt:lpstr>
      <vt:lpstr>Calibri Light</vt:lpstr>
      <vt:lpstr>Arial Unicode MS</vt:lpstr>
      <vt:lpstr>阿里巴巴普惠体 Light</vt:lpstr>
      <vt:lpstr>Gisha</vt:lpstr>
      <vt:lpstr>Calibri</vt:lpstr>
      <vt:lpstr>思源黑体 CN Heavy</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学党史颂党恩跟党走热烈庆祝中国共产党成立100周年动态PPT</dc:title>
  <dc:creator>Dell</dc:creator>
  <cp:lastModifiedBy>需求描述</cp:lastModifiedBy>
  <cp:revision>61</cp:revision>
  <dcterms:created xsi:type="dcterms:W3CDTF">2020-12-30T05:53:00Z</dcterms:created>
  <dcterms:modified xsi:type="dcterms:W3CDTF">2021-08-19T11:03:11Z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ICV">
    <vt:lpwstr>4C64444ADCE04AF58ABD1FDE601B27E6</vt:lpwstr>
  </property>
</Properties>
</file>